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5D98"/>
    <a:srgbClr val="1097C7"/>
    <a:srgbClr val="595959"/>
    <a:srgbClr val="0F92C1"/>
    <a:srgbClr val="33A0C7"/>
    <a:srgbClr val="3EA7CD"/>
    <a:srgbClr val="6ABEDC"/>
    <a:srgbClr val="6DBFDD"/>
    <a:srgbClr val="FFFBE1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0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160889"/>
            <a:ext cx="7562850" cy="5265811"/>
          </a:xfrm>
          <a:prstGeom prst="rect">
            <a:avLst/>
          </a:prstGeom>
          <a:pattFill prst="pct70">
            <a:fgClr>
              <a:srgbClr val="1097C7"/>
            </a:fgClr>
            <a:bgClr>
              <a:srgbClr val="C00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/>
        </p:nvSpPr>
        <p:spPr>
          <a:xfrm>
            <a:off x="0" y="173154"/>
            <a:ext cx="7562850" cy="178095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  <a:alpha val="50000"/>
                </a:schemeClr>
              </a:gs>
              <a:gs pos="74000">
                <a:schemeClr val="accent3">
                  <a:lumMod val="45000"/>
                  <a:lumOff val="55000"/>
                  <a:alpha val="50000"/>
                </a:schemeClr>
              </a:gs>
              <a:gs pos="83000">
                <a:schemeClr val="accent3">
                  <a:lumMod val="45000"/>
                  <a:lumOff val="55000"/>
                  <a:alpha val="50000"/>
                </a:schemeClr>
              </a:gs>
              <a:gs pos="100000">
                <a:schemeClr val="accent3">
                  <a:lumMod val="30000"/>
                  <a:lumOff val="70000"/>
                  <a:alpha val="5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0074" y="1478985"/>
            <a:ext cx="2152226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solidFill>
                  <a:srgbClr val="405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VINCENT </a:t>
            </a:r>
            <a:r>
              <a:rPr lang="en-US" sz="16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MARTIN</a:t>
            </a:r>
            <a:endParaRPr lang="en-US" sz="9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32299" y="5460174"/>
            <a:ext cx="2893639" cy="190821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COMPETENCES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Traitement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Tableur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Excel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Logiciel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ABC</a:t>
            </a: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Logiciel</a:t>
            </a: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XYZ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87209" y="2195304"/>
            <a:ext cx="39364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/>
              <a:t>OBJECTIFS PROFESSIONNELS</a:t>
            </a:r>
            <a:endParaRPr lang="en-US" dirty="0">
              <a:solidFill>
                <a:srgbClr val="405D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sz="1000" dirty="0">
                <a:latin typeface="Arial" charset="0"/>
                <a:ea typeface="Arial" charset="0"/>
                <a:cs typeface="Arial" charset="0"/>
              </a:rPr>
              <a:t>Décrivez en quelques lignes votre parcours professionnel, vos compétences clés pour le poste et vos objectifs de carrière. Ceci est en fait une introduction à votre lettre de motivation. Vous pouvez les présenter sous forme de puces ou en texte plain.</a:t>
            </a:r>
          </a:p>
          <a:p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283678" y="5517443"/>
            <a:ext cx="3936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432299" y="2200315"/>
            <a:ext cx="2897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05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endParaRPr lang="en-US" sz="1200" dirty="0">
              <a:solidFill>
                <a:srgbClr val="405D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4432299" y="2572564"/>
            <a:ext cx="289363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fr-FR" sz="1000" b="1" dirty="0">
                <a:latin typeface="Arial" charset="0"/>
                <a:ea typeface="Arial" charset="0"/>
                <a:cs typeface="Arial" charset="0"/>
              </a:rPr>
              <a:t>NOM DE LA FORMATION | 2009</a:t>
            </a:r>
          </a:p>
          <a:p>
            <a:r>
              <a:rPr lang="en-US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Titre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du </a:t>
            </a:r>
            <a:r>
              <a:rPr lang="en-US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dipl</a:t>
            </a:r>
            <a:r>
              <a:rPr lang="fr-FR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ôme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defTabSz="457200">
              <a:defRPr/>
            </a:pPr>
            <a:r>
              <a:rPr lang="fr-FR" sz="1000" dirty="0">
                <a:latin typeface="Arial" charset="0"/>
                <a:ea typeface="Arial" charset="0"/>
                <a:cs typeface="Arial" charset="0"/>
              </a:rPr>
              <a:t>Décrivez les spécialités de cette formation : vos diplômes, les options  de la formation, etc…</a:t>
            </a:r>
          </a:p>
          <a:p>
            <a:pPr defTabSz="457200">
              <a:defRPr/>
            </a:pPr>
            <a:endParaRPr lang="fr-FR" sz="1000" dirty="0">
              <a:latin typeface="Arial" charset="0"/>
              <a:ea typeface="Arial" charset="0"/>
              <a:cs typeface="Arial" charset="0"/>
            </a:endParaRPr>
          </a:p>
          <a:p>
            <a:pPr defTabSz="457200">
              <a:defRPr/>
            </a:pPr>
            <a:r>
              <a:rPr lang="fr-FR" sz="1000" b="1" dirty="0">
                <a:latin typeface="Arial" charset="0"/>
                <a:ea typeface="Arial" charset="0"/>
                <a:cs typeface="Arial" charset="0"/>
              </a:rPr>
              <a:t>NOM DE LA FORMATION | 2009</a:t>
            </a:r>
          </a:p>
          <a:p>
            <a:r>
              <a:rPr lang="en-US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Titre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du </a:t>
            </a:r>
            <a:r>
              <a:rPr lang="en-US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dipl</a:t>
            </a:r>
            <a:r>
              <a:rPr lang="fr-FR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ôme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defTabSz="457200">
              <a:defRPr/>
            </a:pPr>
            <a:r>
              <a:rPr lang="fr-FR" sz="1000" dirty="0">
                <a:latin typeface="Arial" charset="0"/>
                <a:ea typeface="Arial" charset="0"/>
                <a:cs typeface="Arial" charset="0"/>
              </a:rPr>
              <a:t>Décrivez les spécialités de cette formation : vos diplômes, les options  de la formation, etc…</a:t>
            </a:r>
          </a:p>
          <a:p>
            <a:pPr defTabSz="457200">
              <a:defRPr/>
            </a:pPr>
            <a:endParaRPr lang="fr-FR" sz="1000" dirty="0">
              <a:latin typeface="Arial" charset="0"/>
              <a:ea typeface="Arial" charset="0"/>
              <a:cs typeface="Arial" charset="0"/>
            </a:endParaRPr>
          </a:p>
          <a:p>
            <a:pPr defTabSz="457200">
              <a:defRPr/>
            </a:pPr>
            <a:r>
              <a:rPr lang="fr-FR" sz="1000" b="1" dirty="0">
                <a:latin typeface="Arial" charset="0"/>
                <a:ea typeface="Arial" charset="0"/>
                <a:cs typeface="Arial" charset="0"/>
              </a:rPr>
              <a:t>NOM DE LA FORMATION | 2009</a:t>
            </a:r>
          </a:p>
          <a:p>
            <a:r>
              <a:rPr lang="en-US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Titre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 du </a:t>
            </a:r>
            <a:r>
              <a:rPr lang="en-US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dipl</a:t>
            </a:r>
            <a:r>
              <a:rPr lang="fr-FR" sz="1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ôme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defTabSz="457200">
              <a:defRPr/>
            </a:pPr>
            <a:r>
              <a:rPr lang="fr-FR" sz="1000" dirty="0">
                <a:latin typeface="Arial" charset="0"/>
                <a:ea typeface="Arial" charset="0"/>
                <a:cs typeface="Arial" charset="0"/>
              </a:rPr>
              <a:t>Décrivez les spécialités de cette formation : vos diplômes, les options  de la formation, etc…</a:t>
            </a:r>
          </a:p>
          <a:p>
            <a:pPr defTabSz="457200">
              <a:defRPr/>
            </a:pPr>
            <a:endParaRPr lang="fr-FR" sz="1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256649" y="9023733"/>
            <a:ext cx="393644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0075" y="495067"/>
            <a:ext cx="1940051" cy="707886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0612345678</a:t>
            </a:r>
          </a:p>
          <a:p>
            <a:pPr>
              <a:lnSpc>
                <a:spcPct val="200000"/>
              </a:lnSpc>
            </a:pPr>
            <a:r>
              <a:rPr lang="en-US" sz="1000" b="1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www.monsite.com</a:t>
            </a:r>
            <a:endParaRPr lang="en-US" sz="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4432299" y="495066"/>
            <a:ext cx="2893639" cy="707886"/>
          </a:xfrm>
          <a:prstGeom prst="rect">
            <a:avLst/>
          </a:prstGeom>
          <a:solidFill>
            <a:schemeClr val="bg1">
              <a:alpha val="30000"/>
            </a:schemeClr>
          </a:solidFill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rue de la </a:t>
            </a:r>
            <a:r>
              <a:rPr lang="en-US" sz="1000" b="1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Réussite</a:t>
            </a:r>
            <a:r>
              <a:rPr lang="en-US" sz="10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75012 Paris</a:t>
            </a:r>
          </a:p>
          <a:p>
            <a:pPr>
              <a:lnSpc>
                <a:spcPct val="200000"/>
              </a:lnSpc>
            </a:pPr>
            <a:r>
              <a:rPr lang="en-US" sz="1000" b="1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monemail@mail.com</a:t>
            </a:r>
            <a:endParaRPr lang="en-US" sz="10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283678" y="5831920"/>
            <a:ext cx="3936448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	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TITRE DU POSTE</a:t>
            </a:r>
            <a:endParaRPr lang="en-US" sz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9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Décrivez ici les fonctions que vous avez occupé pour ce 	poste. Décrivez également vos missions et les résultats 	que vous avez obtenu. N’hésitez pas à les quantifier.</a:t>
            </a:r>
          </a:p>
          <a:p>
            <a:pPr algn="just"/>
            <a:endParaRPr lang="fr-FR" sz="9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	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TITRE DU POSTE</a:t>
            </a:r>
            <a:endParaRPr lang="en-US" sz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9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Décrivez ici les fonctions que vous avez occupé pour ce 	poste. Décrivez également vos missions et les résultats 	que vous avez obtenu. N’hésitez pas à les quantifier.</a:t>
            </a:r>
          </a:p>
          <a:p>
            <a:pPr algn="just"/>
            <a:endParaRPr lang="fr-FR" sz="9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	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TITRE DU POSTE</a:t>
            </a:r>
            <a:endParaRPr lang="en-US" sz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9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Décrivez ici les fonctions que vous avez occupé pour ce 	poste. Décrivez également vos missions et les résultats 	que vous avez obtenu. N’hésitez pas à les quantifier.</a:t>
            </a:r>
          </a:p>
          <a:p>
            <a:pPr algn="just"/>
            <a:endParaRPr lang="fr-FR" sz="9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	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TITRE DU POSTE</a:t>
            </a:r>
            <a:endParaRPr lang="en-US" sz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9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Décrivez ici les fonctions que vous avez occupé pour ce 	poste. Décrivez également vos missions et les résultats 	que vous avez obtenu. N’hésitez pas à les quantifier.</a:t>
            </a:r>
          </a:p>
          <a:p>
            <a:pPr algn="just"/>
            <a:endParaRPr lang="fr-FR" sz="9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254255" y="5901021"/>
            <a:ext cx="930037" cy="105693"/>
            <a:chOff x="5851546" y="6770115"/>
            <a:chExt cx="930037" cy="105693"/>
          </a:xfrm>
        </p:grpSpPr>
        <p:grpSp>
          <p:nvGrpSpPr>
            <p:cNvPr id="15" name="Group 14"/>
            <p:cNvGrpSpPr/>
            <p:nvPr/>
          </p:nvGrpSpPr>
          <p:grpSpPr>
            <a:xfrm>
              <a:off x="5851546" y="6770115"/>
              <a:ext cx="105693" cy="105693"/>
              <a:chOff x="5736628" y="6760871"/>
              <a:chExt cx="105693" cy="105693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7" name="Group 286"/>
            <p:cNvGrpSpPr/>
            <p:nvPr/>
          </p:nvGrpSpPr>
          <p:grpSpPr>
            <a:xfrm>
              <a:off x="6057632" y="6770115"/>
              <a:ext cx="105693" cy="105693"/>
              <a:chOff x="5736628" y="6760871"/>
              <a:chExt cx="105693" cy="105693"/>
            </a:xfrm>
          </p:grpSpPr>
          <p:sp>
            <p:nvSpPr>
              <p:cNvPr id="288" name="Oval 287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5-Point Star 288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6263718" y="6770115"/>
              <a:ext cx="105693" cy="105693"/>
              <a:chOff x="5736628" y="6760871"/>
              <a:chExt cx="105693" cy="105693"/>
            </a:xfrm>
          </p:grpSpPr>
          <p:sp>
            <p:nvSpPr>
              <p:cNvPr id="291" name="Oval 290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5-Point Star 291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3" name="Group 292"/>
            <p:cNvGrpSpPr/>
            <p:nvPr/>
          </p:nvGrpSpPr>
          <p:grpSpPr>
            <a:xfrm>
              <a:off x="6469804" y="6770115"/>
              <a:ext cx="105693" cy="105693"/>
              <a:chOff x="5736628" y="6760871"/>
              <a:chExt cx="105693" cy="105693"/>
            </a:xfrm>
          </p:grpSpPr>
          <p:sp>
            <p:nvSpPr>
              <p:cNvPr id="294" name="Oval 293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5-Point Star 294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6" name="Group 295"/>
            <p:cNvGrpSpPr/>
            <p:nvPr/>
          </p:nvGrpSpPr>
          <p:grpSpPr>
            <a:xfrm>
              <a:off x="6675890" y="6770115"/>
              <a:ext cx="105693" cy="105693"/>
              <a:chOff x="5736628" y="6760871"/>
              <a:chExt cx="105693" cy="105693"/>
            </a:xfrm>
          </p:grpSpPr>
          <p:sp>
            <p:nvSpPr>
              <p:cNvPr id="297" name="Oval 296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5-Point Star 297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13" name="Oval 312"/>
          <p:cNvSpPr/>
          <p:nvPr/>
        </p:nvSpPr>
        <p:spPr>
          <a:xfrm>
            <a:off x="6254255" y="712831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5-Point Star 313"/>
          <p:cNvSpPr/>
          <p:nvPr/>
        </p:nvSpPr>
        <p:spPr>
          <a:xfrm>
            <a:off x="6270942" y="7140241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/>
        </p:nvSpPr>
        <p:spPr>
          <a:xfrm>
            <a:off x="6460341" y="712831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5-Point Star 311"/>
          <p:cNvSpPr/>
          <p:nvPr/>
        </p:nvSpPr>
        <p:spPr>
          <a:xfrm>
            <a:off x="6477028" y="7140241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val 308"/>
          <p:cNvSpPr/>
          <p:nvPr/>
        </p:nvSpPr>
        <p:spPr>
          <a:xfrm>
            <a:off x="6666427" y="712831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5-Point Star 309"/>
          <p:cNvSpPr/>
          <p:nvPr/>
        </p:nvSpPr>
        <p:spPr>
          <a:xfrm>
            <a:off x="6683114" y="7140241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/>
          <p:cNvSpPr/>
          <p:nvPr/>
        </p:nvSpPr>
        <p:spPr>
          <a:xfrm>
            <a:off x="6872513" y="712831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/>
        </p:nvSpPr>
        <p:spPr>
          <a:xfrm>
            <a:off x="7078599" y="712831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254255" y="6207845"/>
            <a:ext cx="930037" cy="105693"/>
            <a:chOff x="6254255" y="7007945"/>
            <a:chExt cx="930037" cy="105693"/>
          </a:xfrm>
        </p:grpSpPr>
        <p:sp>
          <p:nvSpPr>
            <p:cNvPr id="361" name="Oval 360"/>
            <p:cNvSpPr/>
            <p:nvPr/>
          </p:nvSpPr>
          <p:spPr>
            <a:xfrm>
              <a:off x="6254255" y="7007945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5-Point Star 361"/>
            <p:cNvSpPr/>
            <p:nvPr/>
          </p:nvSpPr>
          <p:spPr>
            <a:xfrm>
              <a:off x="6270942" y="7019870"/>
              <a:ext cx="77081" cy="7708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/>
            <p:cNvSpPr/>
            <p:nvPr/>
          </p:nvSpPr>
          <p:spPr>
            <a:xfrm>
              <a:off x="6460341" y="7007945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5-Point Star 359"/>
            <p:cNvSpPr/>
            <p:nvPr/>
          </p:nvSpPr>
          <p:spPr>
            <a:xfrm>
              <a:off x="6477028" y="7019870"/>
              <a:ext cx="77081" cy="7708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/>
            <p:cNvSpPr/>
            <p:nvPr/>
          </p:nvSpPr>
          <p:spPr>
            <a:xfrm>
              <a:off x="6666427" y="7007945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5-Point Star 357"/>
            <p:cNvSpPr/>
            <p:nvPr/>
          </p:nvSpPr>
          <p:spPr>
            <a:xfrm>
              <a:off x="6683114" y="7019870"/>
              <a:ext cx="77081" cy="7708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/>
            <p:cNvSpPr/>
            <p:nvPr/>
          </p:nvSpPr>
          <p:spPr>
            <a:xfrm>
              <a:off x="6872513" y="7007945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5-Point Star 355"/>
            <p:cNvSpPr/>
            <p:nvPr/>
          </p:nvSpPr>
          <p:spPr>
            <a:xfrm>
              <a:off x="6889200" y="7019870"/>
              <a:ext cx="77081" cy="7708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/>
            <p:cNvSpPr/>
            <p:nvPr/>
          </p:nvSpPr>
          <p:spPr>
            <a:xfrm>
              <a:off x="7078599" y="7007945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7" name="Oval 376"/>
          <p:cNvSpPr/>
          <p:nvPr/>
        </p:nvSpPr>
        <p:spPr>
          <a:xfrm>
            <a:off x="6254255" y="6514669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5-Point Star 377"/>
          <p:cNvSpPr/>
          <p:nvPr/>
        </p:nvSpPr>
        <p:spPr>
          <a:xfrm>
            <a:off x="6270942" y="6526594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val 374"/>
          <p:cNvSpPr/>
          <p:nvPr/>
        </p:nvSpPr>
        <p:spPr>
          <a:xfrm>
            <a:off x="6460341" y="6514669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5-Point Star 375"/>
          <p:cNvSpPr/>
          <p:nvPr/>
        </p:nvSpPr>
        <p:spPr>
          <a:xfrm>
            <a:off x="6477028" y="6526594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val 372"/>
          <p:cNvSpPr/>
          <p:nvPr/>
        </p:nvSpPr>
        <p:spPr>
          <a:xfrm>
            <a:off x="6666427" y="6514669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5-Point Star 373"/>
          <p:cNvSpPr/>
          <p:nvPr/>
        </p:nvSpPr>
        <p:spPr>
          <a:xfrm>
            <a:off x="6683114" y="6526594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/>
        </p:nvSpPr>
        <p:spPr>
          <a:xfrm>
            <a:off x="6872513" y="6514669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5-Point Star 371"/>
          <p:cNvSpPr/>
          <p:nvPr/>
        </p:nvSpPr>
        <p:spPr>
          <a:xfrm>
            <a:off x="6889200" y="6526594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>
            <a:off x="7078599" y="6514669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/>
          <p:cNvSpPr/>
          <p:nvPr/>
        </p:nvSpPr>
        <p:spPr>
          <a:xfrm>
            <a:off x="6254255" y="6821493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5-Point Star 393"/>
          <p:cNvSpPr/>
          <p:nvPr/>
        </p:nvSpPr>
        <p:spPr>
          <a:xfrm>
            <a:off x="6270942" y="6833418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/>
          <p:cNvSpPr/>
          <p:nvPr/>
        </p:nvSpPr>
        <p:spPr>
          <a:xfrm>
            <a:off x="6460341" y="6821493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5-Point Star 391"/>
          <p:cNvSpPr/>
          <p:nvPr/>
        </p:nvSpPr>
        <p:spPr>
          <a:xfrm>
            <a:off x="6477028" y="6833418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/>
        </p:nvSpPr>
        <p:spPr>
          <a:xfrm>
            <a:off x="6666427" y="6821493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5-Point Star 389"/>
          <p:cNvSpPr/>
          <p:nvPr/>
        </p:nvSpPr>
        <p:spPr>
          <a:xfrm>
            <a:off x="6683114" y="6833418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>
            <a:off x="6872513" y="6821493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5-Point Star 387"/>
          <p:cNvSpPr/>
          <p:nvPr/>
        </p:nvSpPr>
        <p:spPr>
          <a:xfrm>
            <a:off x="6889200" y="6833418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/>
          <p:cNvSpPr/>
          <p:nvPr/>
        </p:nvSpPr>
        <p:spPr>
          <a:xfrm>
            <a:off x="7078599" y="6821493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TextBox 394"/>
          <p:cNvSpPr txBox="1"/>
          <p:nvPr/>
        </p:nvSpPr>
        <p:spPr>
          <a:xfrm>
            <a:off x="4432299" y="7679961"/>
            <a:ext cx="2893639" cy="190821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PERSONNALITE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Créatif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Efficace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Ponctuel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Organisé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6" name="Group 395"/>
          <p:cNvGrpSpPr/>
          <p:nvPr/>
        </p:nvGrpSpPr>
        <p:grpSpPr>
          <a:xfrm>
            <a:off x="6254255" y="8120808"/>
            <a:ext cx="930037" cy="105693"/>
            <a:chOff x="5851546" y="6770115"/>
            <a:chExt cx="930037" cy="105693"/>
          </a:xfrm>
        </p:grpSpPr>
        <p:grpSp>
          <p:nvGrpSpPr>
            <p:cNvPr id="397" name="Group 396"/>
            <p:cNvGrpSpPr/>
            <p:nvPr/>
          </p:nvGrpSpPr>
          <p:grpSpPr>
            <a:xfrm>
              <a:off x="5851546" y="6770115"/>
              <a:ext cx="105693" cy="105693"/>
              <a:chOff x="5736628" y="6760871"/>
              <a:chExt cx="105693" cy="105693"/>
            </a:xfrm>
          </p:grpSpPr>
          <p:sp>
            <p:nvSpPr>
              <p:cNvPr id="410" name="Oval 409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5-Point Star 410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8" name="Group 397"/>
            <p:cNvGrpSpPr/>
            <p:nvPr/>
          </p:nvGrpSpPr>
          <p:grpSpPr>
            <a:xfrm>
              <a:off x="6057632" y="6770115"/>
              <a:ext cx="105693" cy="105693"/>
              <a:chOff x="5736628" y="6760871"/>
              <a:chExt cx="105693" cy="105693"/>
            </a:xfrm>
          </p:grpSpPr>
          <p:sp>
            <p:nvSpPr>
              <p:cNvPr id="408" name="Oval 407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5-Point Star 408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99" name="Group 398"/>
            <p:cNvGrpSpPr/>
            <p:nvPr/>
          </p:nvGrpSpPr>
          <p:grpSpPr>
            <a:xfrm>
              <a:off x="6263718" y="6770115"/>
              <a:ext cx="105693" cy="105693"/>
              <a:chOff x="5736628" y="6760871"/>
              <a:chExt cx="105693" cy="105693"/>
            </a:xfrm>
          </p:grpSpPr>
          <p:sp>
            <p:nvSpPr>
              <p:cNvPr id="406" name="Oval 405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5-Point Star 406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0" name="Group 399"/>
            <p:cNvGrpSpPr/>
            <p:nvPr/>
          </p:nvGrpSpPr>
          <p:grpSpPr>
            <a:xfrm>
              <a:off x="6469804" y="6770115"/>
              <a:ext cx="105693" cy="105693"/>
              <a:chOff x="5736628" y="6760871"/>
              <a:chExt cx="105693" cy="105693"/>
            </a:xfrm>
          </p:grpSpPr>
          <p:sp>
            <p:nvSpPr>
              <p:cNvPr id="404" name="Oval 403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5-Point Star 404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1" name="Group 400"/>
            <p:cNvGrpSpPr/>
            <p:nvPr/>
          </p:nvGrpSpPr>
          <p:grpSpPr>
            <a:xfrm>
              <a:off x="6675890" y="6770115"/>
              <a:ext cx="105693" cy="105693"/>
              <a:chOff x="5736628" y="6760871"/>
              <a:chExt cx="105693" cy="105693"/>
            </a:xfrm>
          </p:grpSpPr>
          <p:sp>
            <p:nvSpPr>
              <p:cNvPr id="402" name="Oval 401"/>
              <p:cNvSpPr/>
              <p:nvPr/>
            </p:nvSpPr>
            <p:spPr>
              <a:xfrm>
                <a:off x="5736628" y="6760871"/>
                <a:ext cx="105693" cy="105693"/>
              </a:xfrm>
              <a:prstGeom prst="ellipse">
                <a:avLst/>
              </a:prstGeom>
              <a:no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3" name="5-Point Star 402"/>
              <p:cNvSpPr/>
              <p:nvPr/>
            </p:nvSpPr>
            <p:spPr>
              <a:xfrm>
                <a:off x="5753315" y="6772796"/>
                <a:ext cx="77081" cy="77081"/>
              </a:xfrm>
              <a:prstGeom prst="star5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30" name="Oval 429"/>
          <p:cNvSpPr/>
          <p:nvPr/>
        </p:nvSpPr>
        <p:spPr>
          <a:xfrm>
            <a:off x="6254255" y="873445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5-Point Star 430"/>
          <p:cNvSpPr/>
          <p:nvPr/>
        </p:nvSpPr>
        <p:spPr>
          <a:xfrm>
            <a:off x="6270942" y="8746381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6460341" y="873445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5-Point Star 432"/>
          <p:cNvSpPr/>
          <p:nvPr/>
        </p:nvSpPr>
        <p:spPr>
          <a:xfrm>
            <a:off x="6477028" y="8746381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6666427" y="873445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5-Point Star 434"/>
          <p:cNvSpPr/>
          <p:nvPr/>
        </p:nvSpPr>
        <p:spPr>
          <a:xfrm>
            <a:off x="6683114" y="8746381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6872513" y="873445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5-Point Star 436"/>
          <p:cNvSpPr/>
          <p:nvPr/>
        </p:nvSpPr>
        <p:spPr>
          <a:xfrm>
            <a:off x="6889200" y="8746381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7078599" y="8734456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6254255" y="9041280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5-Point Star 439"/>
          <p:cNvSpPr/>
          <p:nvPr/>
        </p:nvSpPr>
        <p:spPr>
          <a:xfrm>
            <a:off x="6270942" y="9053205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6460341" y="9041280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5-Point Star 441"/>
          <p:cNvSpPr/>
          <p:nvPr/>
        </p:nvSpPr>
        <p:spPr>
          <a:xfrm>
            <a:off x="6477028" y="9053205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6666427" y="9041280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5-Point Star 443"/>
          <p:cNvSpPr/>
          <p:nvPr/>
        </p:nvSpPr>
        <p:spPr>
          <a:xfrm>
            <a:off x="6683114" y="9053205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6872513" y="9041280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5-Point Star 445"/>
          <p:cNvSpPr/>
          <p:nvPr/>
        </p:nvSpPr>
        <p:spPr>
          <a:xfrm>
            <a:off x="6889200" y="9053205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7078599" y="9041280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6254255" y="9344925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5-Point Star 448"/>
          <p:cNvSpPr/>
          <p:nvPr/>
        </p:nvSpPr>
        <p:spPr>
          <a:xfrm>
            <a:off x="6270942" y="9356850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Oval 449"/>
          <p:cNvSpPr/>
          <p:nvPr/>
        </p:nvSpPr>
        <p:spPr>
          <a:xfrm>
            <a:off x="6460341" y="9344925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5-Point Star 450"/>
          <p:cNvSpPr/>
          <p:nvPr/>
        </p:nvSpPr>
        <p:spPr>
          <a:xfrm>
            <a:off x="6477028" y="9356850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6666427" y="9344925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5-Point Star 452"/>
          <p:cNvSpPr/>
          <p:nvPr/>
        </p:nvSpPr>
        <p:spPr>
          <a:xfrm>
            <a:off x="6683114" y="9356850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val 453"/>
          <p:cNvSpPr/>
          <p:nvPr/>
        </p:nvSpPr>
        <p:spPr>
          <a:xfrm>
            <a:off x="6872513" y="9344925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5-Point Star 454"/>
          <p:cNvSpPr/>
          <p:nvPr/>
        </p:nvSpPr>
        <p:spPr>
          <a:xfrm>
            <a:off x="6889200" y="9356850"/>
            <a:ext cx="77081" cy="7708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Oval 455"/>
          <p:cNvSpPr/>
          <p:nvPr/>
        </p:nvSpPr>
        <p:spPr>
          <a:xfrm>
            <a:off x="7078599" y="9344925"/>
            <a:ext cx="105693" cy="10569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6254255" y="8427632"/>
            <a:ext cx="930037" cy="105693"/>
            <a:chOff x="6254255" y="9227732"/>
            <a:chExt cx="930037" cy="105693"/>
          </a:xfrm>
        </p:grpSpPr>
        <p:sp>
          <p:nvSpPr>
            <p:cNvPr id="421" name="Oval 420"/>
            <p:cNvSpPr/>
            <p:nvPr/>
          </p:nvSpPr>
          <p:spPr>
            <a:xfrm>
              <a:off x="6254255" y="9227732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5-Point Star 421"/>
            <p:cNvSpPr/>
            <p:nvPr/>
          </p:nvSpPr>
          <p:spPr>
            <a:xfrm>
              <a:off x="6270942" y="9239657"/>
              <a:ext cx="77081" cy="7708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/>
            <p:cNvSpPr/>
            <p:nvPr/>
          </p:nvSpPr>
          <p:spPr>
            <a:xfrm>
              <a:off x="6460341" y="9227732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5-Point Star 423"/>
            <p:cNvSpPr/>
            <p:nvPr/>
          </p:nvSpPr>
          <p:spPr>
            <a:xfrm>
              <a:off x="6477028" y="9239657"/>
              <a:ext cx="77081" cy="7708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Oval 424"/>
            <p:cNvSpPr/>
            <p:nvPr/>
          </p:nvSpPr>
          <p:spPr>
            <a:xfrm>
              <a:off x="6666427" y="9227732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5-Point Star 425"/>
            <p:cNvSpPr/>
            <p:nvPr/>
          </p:nvSpPr>
          <p:spPr>
            <a:xfrm>
              <a:off x="6683114" y="9239657"/>
              <a:ext cx="77081" cy="7708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/>
            <p:cNvSpPr/>
            <p:nvPr/>
          </p:nvSpPr>
          <p:spPr>
            <a:xfrm>
              <a:off x="6872513" y="9227732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5-Point Star 427"/>
            <p:cNvSpPr/>
            <p:nvPr/>
          </p:nvSpPr>
          <p:spPr>
            <a:xfrm>
              <a:off x="6889200" y="9239657"/>
              <a:ext cx="77081" cy="7708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/>
            <p:cNvSpPr/>
            <p:nvPr/>
          </p:nvSpPr>
          <p:spPr>
            <a:xfrm>
              <a:off x="7078599" y="9227732"/>
              <a:ext cx="105693" cy="105693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5-Point Star 456"/>
            <p:cNvSpPr/>
            <p:nvPr/>
          </p:nvSpPr>
          <p:spPr>
            <a:xfrm>
              <a:off x="7095020" y="9239657"/>
              <a:ext cx="77081" cy="7708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ounded Rectangle 20"/>
          <p:cNvSpPr/>
          <p:nvPr/>
        </p:nvSpPr>
        <p:spPr>
          <a:xfrm rot="20700000">
            <a:off x="387877" y="291901"/>
            <a:ext cx="1544971" cy="1544971"/>
          </a:xfrm>
          <a:prstGeom prst="roundRect">
            <a:avLst>
              <a:gd name="adj" fmla="val 6186"/>
            </a:avLst>
          </a:prstGeom>
          <a:pattFill prst="pct70">
            <a:fgClr>
              <a:srgbClr val="1097C7"/>
            </a:fgClr>
            <a:bgClr>
              <a:srgbClr val="C00000"/>
            </a:bgClr>
          </a:pattFill>
          <a:ln>
            <a:noFill/>
          </a:ln>
          <a:effectLst>
            <a:outerShdw blurRad="254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581222" y="1517458"/>
            <a:ext cx="2744715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100" b="1" dirty="0" err="1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  <a:r>
              <a:rPr lang="en-US" sz="11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 poste recherché</a:t>
            </a:r>
          </a:p>
        </p:txBody>
      </p:sp>
      <p:cxnSp>
        <p:nvCxnSpPr>
          <p:cNvPr id="458" name="Straight Connector 457"/>
          <p:cNvCxnSpPr/>
          <p:nvPr/>
        </p:nvCxnSpPr>
        <p:spPr>
          <a:xfrm>
            <a:off x="4555030" y="1575634"/>
            <a:ext cx="0" cy="145256"/>
          </a:xfrm>
          <a:prstGeom prst="line">
            <a:avLst/>
          </a:prstGeom>
          <a:ln w="28575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9" name="TextBox 458"/>
          <p:cNvSpPr txBox="1"/>
          <p:nvPr/>
        </p:nvSpPr>
        <p:spPr>
          <a:xfrm>
            <a:off x="1184228" y="9824226"/>
            <a:ext cx="3361230" cy="323165"/>
          </a:xfrm>
          <a:prstGeom prst="rect">
            <a:avLst/>
          </a:prstGeom>
          <a:noFill/>
          <a:ln w="3175">
            <a:noFill/>
          </a:ln>
        </p:spPr>
        <p:txBody>
          <a:bodyPr wrap="square" numCol="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</a:p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Arabic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" name="Oval 459"/>
          <p:cNvSpPr/>
          <p:nvPr/>
        </p:nvSpPr>
        <p:spPr>
          <a:xfrm>
            <a:off x="1503190" y="9205075"/>
            <a:ext cx="576242" cy="576242"/>
          </a:xfrm>
          <a:prstGeom prst="ellipse">
            <a:avLst/>
          </a:prstGeom>
          <a:solidFill>
            <a:schemeClr val="bg1">
              <a:alpha val="10000"/>
            </a:schemeClr>
          </a:solidFill>
          <a:ln w="28575">
            <a:solidFill>
              <a:srgbClr val="082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TextBox 460"/>
          <p:cNvSpPr txBox="1"/>
          <p:nvPr/>
        </p:nvSpPr>
        <p:spPr>
          <a:xfrm>
            <a:off x="1531148" y="9370086"/>
            <a:ext cx="5203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462" name="Oval 461"/>
          <p:cNvSpPr/>
          <p:nvPr/>
        </p:nvSpPr>
        <p:spPr>
          <a:xfrm>
            <a:off x="2550856" y="9205075"/>
            <a:ext cx="576242" cy="576242"/>
          </a:xfrm>
          <a:prstGeom prst="ellipse">
            <a:avLst/>
          </a:prstGeom>
          <a:solidFill>
            <a:schemeClr val="bg1">
              <a:alpha val="10000"/>
            </a:schemeClr>
          </a:solidFill>
          <a:ln w="28575">
            <a:solidFill>
              <a:srgbClr val="082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TextBox 462"/>
          <p:cNvSpPr txBox="1"/>
          <p:nvPr/>
        </p:nvSpPr>
        <p:spPr>
          <a:xfrm>
            <a:off x="2620750" y="9370086"/>
            <a:ext cx="464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</a:p>
        </p:txBody>
      </p:sp>
      <p:sp>
        <p:nvSpPr>
          <p:cNvPr id="464" name="Oval 463"/>
          <p:cNvSpPr/>
          <p:nvPr/>
        </p:nvSpPr>
        <p:spPr>
          <a:xfrm>
            <a:off x="3598522" y="9205075"/>
            <a:ext cx="576242" cy="576242"/>
          </a:xfrm>
          <a:prstGeom prst="ellipse">
            <a:avLst/>
          </a:prstGeom>
          <a:solidFill>
            <a:schemeClr val="bg1">
              <a:alpha val="10000"/>
            </a:schemeClr>
          </a:solidFill>
          <a:ln w="28575">
            <a:solidFill>
              <a:srgbClr val="082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TextBox 464"/>
          <p:cNvSpPr txBox="1"/>
          <p:nvPr/>
        </p:nvSpPr>
        <p:spPr>
          <a:xfrm>
            <a:off x="3654437" y="9370086"/>
            <a:ext cx="4644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102" y="931428"/>
            <a:ext cx="176247" cy="17624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45" y="621215"/>
            <a:ext cx="176247" cy="17624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45" y="931429"/>
            <a:ext cx="176247" cy="17624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102" y="621215"/>
            <a:ext cx="176247" cy="176247"/>
          </a:xfrm>
          <a:prstGeom prst="rect">
            <a:avLst/>
          </a:prstGeom>
        </p:spPr>
      </p:pic>
      <p:cxnSp>
        <p:nvCxnSpPr>
          <p:cNvPr id="31" name="Straight Connector 30"/>
          <p:cNvCxnSpPr/>
          <p:nvPr/>
        </p:nvCxnSpPr>
        <p:spPr>
          <a:xfrm flipV="1">
            <a:off x="387877" y="3397958"/>
            <a:ext cx="3623225" cy="1"/>
          </a:xfrm>
          <a:prstGeom prst="line">
            <a:avLst/>
          </a:prstGeom>
          <a:ln w="6350">
            <a:solidFill>
              <a:srgbClr val="405D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9" name="Image 148"/>
          <p:cNvPicPr>
            <a:picLocks noChangeAspect="1"/>
          </p:cNvPicPr>
          <p:nvPr/>
        </p:nvPicPr>
        <p:blipFill rotWithShape="1">
          <a:blip r:embed="rId6"/>
          <a:srcRect l="33201"/>
          <a:stretch/>
        </p:blipFill>
        <p:spPr>
          <a:xfrm>
            <a:off x="354121" y="248647"/>
            <a:ext cx="1588979" cy="1587710"/>
          </a:xfrm>
          <a:prstGeom prst="round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09989" y="3750147"/>
            <a:ext cx="37919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« Phrase ou texte d’accroche »</a:t>
            </a:r>
          </a:p>
        </p:txBody>
      </p:sp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</TotalTime>
  <Words>648</Words>
  <Application>Microsoft Macintosh PowerPoint</Application>
  <PresentationFormat>Personnalisé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231</cp:revision>
  <dcterms:created xsi:type="dcterms:W3CDTF">2015-04-27T10:39:12Z</dcterms:created>
  <dcterms:modified xsi:type="dcterms:W3CDTF">2024-03-25T14:29:22Z</dcterms:modified>
</cp:coreProperties>
</file>