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</p:sldIdLst>
  <p:sldSz cx="6858000" cy="9144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38"/>
    <p:restoredTop sz="94677"/>
  </p:normalViewPr>
  <p:slideViewPr>
    <p:cSldViewPr snapToGrid="0" snapToObjects="1">
      <p:cViewPr varScale="1">
        <p:scale>
          <a:sx n="201" d="100"/>
          <a:sy n="201" d="100"/>
        </p:scale>
        <p:origin x="4520" y="2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18CE-66E1-1F47-8C57-80FD663E8DAA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7AC6-0645-8C4A-81FB-6FAFA01A7E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6803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18CE-66E1-1F47-8C57-80FD663E8DAA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7AC6-0645-8C4A-81FB-6FAFA01A7E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6984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18CE-66E1-1F47-8C57-80FD663E8DAA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7AC6-0645-8C4A-81FB-6FAFA01A7E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9801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18CE-66E1-1F47-8C57-80FD663E8DAA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7AC6-0645-8C4A-81FB-6FAFA01A7E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0539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18CE-66E1-1F47-8C57-80FD663E8DAA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7AC6-0645-8C4A-81FB-6FAFA01A7E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6736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18CE-66E1-1F47-8C57-80FD663E8DAA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7AC6-0645-8C4A-81FB-6FAFA01A7E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556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18CE-66E1-1F47-8C57-80FD663E8DAA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7AC6-0645-8C4A-81FB-6FAFA01A7E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9084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18CE-66E1-1F47-8C57-80FD663E8DAA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7AC6-0645-8C4A-81FB-6FAFA01A7E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7244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18CE-66E1-1F47-8C57-80FD663E8DAA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7AC6-0645-8C4A-81FB-6FAFA01A7E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6709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18CE-66E1-1F47-8C57-80FD663E8DAA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7AC6-0645-8C4A-81FB-6FAFA01A7E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339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18CE-66E1-1F47-8C57-80FD663E8DAA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7AC6-0645-8C4A-81FB-6FAFA01A7E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648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518CE-66E1-1F47-8C57-80FD663E8DAA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37AC6-0645-8C4A-81FB-6FAFA01A7E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9005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microsoft.com/office/2007/relationships/hdphoto" Target="../media/hdphoto5.wdp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5.png"/><Relationship Id="rId14" Type="http://schemas.microsoft.com/office/2007/relationships/hdphoto" Target="../media/hdphoto6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109357"/>
            <a:ext cx="2267857" cy="503464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dirty="0"/>
              <a:t>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1052286"/>
            <a:ext cx="2267857" cy="305707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>
              <a:solidFill>
                <a:schemeClr val="tx1"/>
              </a:solidFill>
            </a:endParaRPr>
          </a:p>
        </p:txBody>
      </p:sp>
      <p:pic>
        <p:nvPicPr>
          <p:cNvPr id="7" name="Image 6" descr="Fotolia_57254857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43"/>
          <a:stretch/>
        </p:blipFill>
        <p:spPr>
          <a:xfrm>
            <a:off x="0" y="1256801"/>
            <a:ext cx="2267856" cy="266695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0115" y="223548"/>
            <a:ext cx="22878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PH" sz="24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JEAN MARTIN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44286" y="585427"/>
            <a:ext cx="12250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Titre du poste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488054" y="356827"/>
            <a:ext cx="4369946" cy="2286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dirty="0"/>
              <a:t>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52400" y="4282231"/>
            <a:ext cx="1934029" cy="276105"/>
          </a:xfrm>
          <a:prstGeom prst="rect">
            <a:avLst/>
          </a:prstGeom>
          <a:noFill/>
          <a:ln w="12700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1200" dirty="0">
                <a:latin typeface="Arial" pitchFamily="34" charset="0"/>
                <a:cs typeface="Arial" pitchFamily="34" charset="0"/>
              </a:rPr>
              <a:t>A propos de moi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52400" y="4704381"/>
            <a:ext cx="193402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fr-FR" sz="1000" dirty="0">
                <a:solidFill>
                  <a:schemeClr val="bg1"/>
                </a:solidFill>
                <a:latin typeface="Arial"/>
                <a:cs typeface="Arial"/>
              </a:rPr>
              <a:t>Décrivez en quelques lignes votre parcours professionnel, vos compétences clés pour le poste et vos objectifs de carrière. Ceci est en fait une introduction à votre lettre de motivation. Vous pouvez les présenter sous forme de puces ou en texte plain.</a:t>
            </a:r>
          </a:p>
        </p:txBody>
      </p:sp>
      <p:pic>
        <p:nvPicPr>
          <p:cNvPr id="13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695" y="6413717"/>
            <a:ext cx="305578" cy="305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152400" y="6803571"/>
            <a:ext cx="19340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rgbClr val="FFFFFF"/>
                </a:solidFill>
              </a:rPr>
              <a:t>12 rue de la Réussite 75012 Paris</a:t>
            </a:r>
          </a:p>
        </p:txBody>
      </p:sp>
      <p:pic>
        <p:nvPicPr>
          <p:cNvPr id="15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897" y="7165873"/>
            <a:ext cx="314603" cy="314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ZoneTexte 15"/>
          <p:cNvSpPr txBox="1"/>
          <p:nvPr/>
        </p:nvSpPr>
        <p:spPr>
          <a:xfrm>
            <a:off x="241300" y="7569970"/>
            <a:ext cx="18451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rgbClr val="FFFFFF"/>
                </a:solidFill>
              </a:rPr>
              <a:t>Tel : 01 02 03 04 05</a:t>
            </a:r>
          </a:p>
          <a:p>
            <a:pPr algn="ctr"/>
            <a:r>
              <a:rPr lang="fr-FR" sz="1000" dirty="0">
                <a:solidFill>
                  <a:srgbClr val="FFFFFF"/>
                </a:solidFill>
              </a:rPr>
              <a:t>Mob : 06 01 02 03 04</a:t>
            </a:r>
          </a:p>
        </p:txBody>
      </p:sp>
      <p:pic>
        <p:nvPicPr>
          <p:cNvPr id="17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695" y="8070723"/>
            <a:ext cx="461713" cy="46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ZoneTexte 17"/>
          <p:cNvSpPr txBox="1"/>
          <p:nvPr/>
        </p:nvSpPr>
        <p:spPr>
          <a:xfrm>
            <a:off x="196365" y="8532436"/>
            <a:ext cx="1845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 err="1">
                <a:solidFill>
                  <a:srgbClr val="FFFFFF"/>
                </a:solidFill>
              </a:rPr>
              <a:t>Jean.martin@mail.com</a:t>
            </a:r>
            <a:endParaRPr lang="fr-FR" sz="1000" dirty="0">
              <a:solidFill>
                <a:srgbClr val="FFFFFF"/>
              </a:solidFill>
            </a:endParaRPr>
          </a:p>
        </p:txBody>
      </p:sp>
      <p:grpSp>
        <p:nvGrpSpPr>
          <p:cNvPr id="19" name="Group 4"/>
          <p:cNvGrpSpPr/>
          <p:nvPr/>
        </p:nvGrpSpPr>
        <p:grpSpPr>
          <a:xfrm>
            <a:off x="2488054" y="4009819"/>
            <a:ext cx="419838" cy="420688"/>
            <a:chOff x="3243532" y="989012"/>
            <a:chExt cx="490268" cy="524030"/>
          </a:xfrm>
        </p:grpSpPr>
        <p:sp>
          <p:nvSpPr>
            <p:cNvPr id="20" name="Oval 3"/>
            <p:cNvSpPr/>
            <p:nvPr/>
          </p:nvSpPr>
          <p:spPr>
            <a:xfrm>
              <a:off x="3243532" y="989012"/>
              <a:ext cx="490268" cy="52403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21" name="Picture 6" descr="C:\Users\ikkinallego\Downloads\black268.png"/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3963" y="1060293"/>
              <a:ext cx="349407" cy="3494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2" name="Group 13"/>
          <p:cNvGrpSpPr/>
          <p:nvPr/>
        </p:nvGrpSpPr>
        <p:grpSpPr>
          <a:xfrm>
            <a:off x="2488054" y="741602"/>
            <a:ext cx="396581" cy="423891"/>
            <a:chOff x="2823695" y="3577565"/>
            <a:chExt cx="490268" cy="524030"/>
          </a:xfrm>
        </p:grpSpPr>
        <p:sp>
          <p:nvSpPr>
            <p:cNvPr id="23" name="Oval 91"/>
            <p:cNvSpPr/>
            <p:nvPr/>
          </p:nvSpPr>
          <p:spPr>
            <a:xfrm>
              <a:off x="2823695" y="3577565"/>
              <a:ext cx="490268" cy="52403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24" name="Picture 3" descr="C:\Users\ikkinallego\Downloads\boc.png"/>
            <p:cNvPicPr>
              <a:picLocks noChangeAspect="1" noChangeArrowheads="1"/>
            </p:cNvPicPr>
            <p:nvPr/>
          </p:nvPicPr>
          <p:blipFill>
            <a:blip r:embed="rId11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7382" y="3688133"/>
              <a:ext cx="302894" cy="3028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5" name="ZoneTexte 24"/>
          <p:cNvSpPr txBox="1"/>
          <p:nvPr/>
        </p:nvSpPr>
        <p:spPr>
          <a:xfrm>
            <a:off x="2884635" y="795492"/>
            <a:ext cx="2400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rgbClr val="00B0F0"/>
                </a:solidFill>
              </a:rPr>
              <a:t>EXPERIENCE PROFESIONNELLE</a:t>
            </a:r>
          </a:p>
        </p:txBody>
      </p:sp>
      <p:cxnSp>
        <p:nvCxnSpPr>
          <p:cNvPr id="27" name="Straight Connector 85"/>
          <p:cNvCxnSpPr/>
          <p:nvPr/>
        </p:nvCxnSpPr>
        <p:spPr>
          <a:xfrm>
            <a:off x="5284751" y="1007538"/>
            <a:ext cx="1573249" cy="0"/>
          </a:xfrm>
          <a:prstGeom prst="line">
            <a:avLst/>
          </a:prstGeom>
          <a:ln w="222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2907892" y="4067043"/>
            <a:ext cx="11083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rgbClr val="00B0F0"/>
                </a:solidFill>
              </a:rPr>
              <a:t>FORMATION</a:t>
            </a:r>
          </a:p>
        </p:txBody>
      </p:sp>
      <p:cxnSp>
        <p:nvCxnSpPr>
          <p:cNvPr id="31" name="Straight Connector 85"/>
          <p:cNvCxnSpPr/>
          <p:nvPr/>
        </p:nvCxnSpPr>
        <p:spPr>
          <a:xfrm>
            <a:off x="3998134" y="4279089"/>
            <a:ext cx="2841724" cy="0"/>
          </a:xfrm>
          <a:prstGeom prst="line">
            <a:avLst/>
          </a:prstGeom>
          <a:ln w="222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14"/>
          <p:cNvGrpSpPr/>
          <p:nvPr/>
        </p:nvGrpSpPr>
        <p:grpSpPr>
          <a:xfrm>
            <a:off x="2548367" y="6671999"/>
            <a:ext cx="406174" cy="434145"/>
            <a:chOff x="2823695" y="6403290"/>
            <a:chExt cx="490268" cy="524030"/>
          </a:xfrm>
        </p:grpSpPr>
        <p:sp>
          <p:nvSpPr>
            <p:cNvPr id="37" name="Oval 152"/>
            <p:cNvSpPr/>
            <p:nvPr/>
          </p:nvSpPr>
          <p:spPr>
            <a:xfrm>
              <a:off x="2823695" y="6403290"/>
              <a:ext cx="490268" cy="52403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38" name="Picture 2" descr="C:\Users\ikkinallego\Downloads\three115.png"/>
            <p:cNvPicPr>
              <a:picLocks noChangeAspect="1" noChangeArrowheads="1"/>
            </p:cNvPicPr>
            <p:nvPr/>
          </p:nvPicPr>
          <p:blipFill>
            <a:blip r:embed="rId1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4060" y="6520536"/>
              <a:ext cx="289537" cy="2895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9" name="ZoneTexte 38"/>
          <p:cNvSpPr txBox="1"/>
          <p:nvPr/>
        </p:nvSpPr>
        <p:spPr>
          <a:xfrm>
            <a:off x="2970012" y="6712782"/>
            <a:ext cx="21876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rgbClr val="00B0F0"/>
                </a:solidFill>
              </a:rPr>
              <a:t>LANGUES &amp; COMPETENCES</a:t>
            </a:r>
          </a:p>
        </p:txBody>
      </p:sp>
      <p:cxnSp>
        <p:nvCxnSpPr>
          <p:cNvPr id="40" name="Straight Connector 85"/>
          <p:cNvCxnSpPr/>
          <p:nvPr/>
        </p:nvCxnSpPr>
        <p:spPr>
          <a:xfrm>
            <a:off x="5159128" y="6924828"/>
            <a:ext cx="1680730" cy="0"/>
          </a:xfrm>
          <a:prstGeom prst="line">
            <a:avLst/>
          </a:prstGeom>
          <a:ln w="222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6" name="Tableau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369310"/>
              </p:ext>
            </p:extLst>
          </p:nvPr>
        </p:nvGraphicFramePr>
        <p:xfrm>
          <a:off x="2488054" y="7298309"/>
          <a:ext cx="2238160" cy="1219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8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1955">
                <a:tc>
                  <a:txBody>
                    <a:bodyPr/>
                    <a:lstStyle/>
                    <a:p>
                      <a:pPr algn="l"/>
                      <a:r>
                        <a:rPr lang="fr-FR" sz="1000" b="1" i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Informatiques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955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Windows 7 &amp;</a:t>
                      </a:r>
                      <a:r>
                        <a:rPr lang="fr-FR" sz="10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8</a:t>
                      </a:r>
                      <a:endParaRPr lang="fr-FR" sz="10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955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Tableur Excel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955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Power Point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689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Logiciel Compta.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7" name="Tableau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918387"/>
              </p:ext>
            </p:extLst>
          </p:nvPr>
        </p:nvGraphicFramePr>
        <p:xfrm>
          <a:off x="4798786" y="7298309"/>
          <a:ext cx="2041072" cy="975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1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1955">
                <a:tc>
                  <a:txBody>
                    <a:bodyPr/>
                    <a:lstStyle/>
                    <a:p>
                      <a:pPr algn="l"/>
                      <a:r>
                        <a:rPr lang="fr-FR" sz="1000" b="1" i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Langues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955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Anglais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955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Allemand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955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Espagnol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8" name="Rectangle 57"/>
          <p:cNvSpPr/>
          <p:nvPr/>
        </p:nvSpPr>
        <p:spPr>
          <a:xfrm>
            <a:off x="3749932" y="7631430"/>
            <a:ext cx="727088" cy="88900"/>
          </a:xfrm>
          <a:prstGeom prst="rect">
            <a:avLst/>
          </a:prstGeom>
          <a:pattFill prst="wdUpDiag">
            <a:fgClr>
              <a:schemeClr val="bg1">
                <a:lumMod val="6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 58"/>
          <p:cNvSpPr/>
          <p:nvPr/>
        </p:nvSpPr>
        <p:spPr>
          <a:xfrm>
            <a:off x="3597532" y="7631430"/>
            <a:ext cx="727088" cy="889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Rectangle 59"/>
          <p:cNvSpPr/>
          <p:nvPr/>
        </p:nvSpPr>
        <p:spPr>
          <a:xfrm>
            <a:off x="3760857" y="7872730"/>
            <a:ext cx="727088" cy="88900"/>
          </a:xfrm>
          <a:prstGeom prst="rect">
            <a:avLst/>
          </a:prstGeom>
          <a:pattFill prst="wdUpDiag">
            <a:fgClr>
              <a:schemeClr val="bg1">
                <a:lumMod val="6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Rectangle 60"/>
          <p:cNvSpPr/>
          <p:nvPr/>
        </p:nvSpPr>
        <p:spPr>
          <a:xfrm>
            <a:off x="3608457" y="7872730"/>
            <a:ext cx="555962" cy="889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Rectangle 61"/>
          <p:cNvSpPr/>
          <p:nvPr/>
        </p:nvSpPr>
        <p:spPr>
          <a:xfrm>
            <a:off x="3749043" y="8116709"/>
            <a:ext cx="727088" cy="88900"/>
          </a:xfrm>
          <a:prstGeom prst="rect">
            <a:avLst/>
          </a:prstGeom>
          <a:pattFill prst="wdUpDiag">
            <a:fgClr>
              <a:schemeClr val="bg1">
                <a:lumMod val="6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Rectangle 62"/>
          <p:cNvSpPr/>
          <p:nvPr/>
        </p:nvSpPr>
        <p:spPr>
          <a:xfrm>
            <a:off x="3596643" y="8116709"/>
            <a:ext cx="479171" cy="889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Rectangle 63"/>
          <p:cNvSpPr/>
          <p:nvPr/>
        </p:nvSpPr>
        <p:spPr>
          <a:xfrm>
            <a:off x="3749932" y="8362714"/>
            <a:ext cx="727088" cy="88900"/>
          </a:xfrm>
          <a:prstGeom prst="rect">
            <a:avLst/>
          </a:prstGeom>
          <a:pattFill prst="wdUpDiag">
            <a:fgClr>
              <a:schemeClr val="bg1">
                <a:lumMod val="6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Rectangle 64"/>
          <p:cNvSpPr/>
          <p:nvPr/>
        </p:nvSpPr>
        <p:spPr>
          <a:xfrm>
            <a:off x="3597532" y="8362714"/>
            <a:ext cx="727088" cy="889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Rectangle 65"/>
          <p:cNvSpPr/>
          <p:nvPr/>
        </p:nvSpPr>
        <p:spPr>
          <a:xfrm>
            <a:off x="5756234" y="7638539"/>
            <a:ext cx="727088" cy="88900"/>
          </a:xfrm>
          <a:prstGeom prst="rect">
            <a:avLst/>
          </a:prstGeom>
          <a:pattFill prst="wdUpDiag">
            <a:fgClr>
              <a:schemeClr val="bg1">
                <a:lumMod val="6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Rectangle 66"/>
          <p:cNvSpPr/>
          <p:nvPr/>
        </p:nvSpPr>
        <p:spPr>
          <a:xfrm>
            <a:off x="5603834" y="7638539"/>
            <a:ext cx="727088" cy="889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Rectangle 67"/>
          <p:cNvSpPr/>
          <p:nvPr/>
        </p:nvSpPr>
        <p:spPr>
          <a:xfrm>
            <a:off x="5744420" y="7882518"/>
            <a:ext cx="727088" cy="88900"/>
          </a:xfrm>
          <a:prstGeom prst="rect">
            <a:avLst/>
          </a:prstGeom>
          <a:pattFill prst="wdUpDiag">
            <a:fgClr>
              <a:schemeClr val="bg1">
                <a:lumMod val="6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Rectangle 68"/>
          <p:cNvSpPr/>
          <p:nvPr/>
        </p:nvSpPr>
        <p:spPr>
          <a:xfrm>
            <a:off x="5592020" y="7882518"/>
            <a:ext cx="598492" cy="87562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Rectangle 71"/>
          <p:cNvSpPr/>
          <p:nvPr/>
        </p:nvSpPr>
        <p:spPr>
          <a:xfrm>
            <a:off x="5744420" y="8116709"/>
            <a:ext cx="727088" cy="88900"/>
          </a:xfrm>
          <a:prstGeom prst="rect">
            <a:avLst/>
          </a:prstGeom>
          <a:pattFill prst="wdUpDiag">
            <a:fgClr>
              <a:schemeClr val="bg1">
                <a:lumMod val="6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Rectangle 72"/>
          <p:cNvSpPr/>
          <p:nvPr/>
        </p:nvSpPr>
        <p:spPr>
          <a:xfrm>
            <a:off x="5592020" y="8116709"/>
            <a:ext cx="727088" cy="889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6778BD8-FA28-1BAA-CDF8-036F42DBE339}"/>
              </a:ext>
            </a:extLst>
          </p:cNvPr>
          <p:cNvSpPr/>
          <p:nvPr/>
        </p:nvSpPr>
        <p:spPr>
          <a:xfrm>
            <a:off x="2488054" y="1295434"/>
            <a:ext cx="428104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000" kern="1200" dirty="0">
                <a:solidFill>
                  <a:srgbClr val="404040"/>
                </a:solidFill>
                <a:effectLst/>
                <a:latin typeface="Arial"/>
                <a:ea typeface="+mn-ea"/>
                <a:cs typeface="Arial"/>
              </a:rPr>
              <a:t>NOM ENTREPRISE | </a:t>
            </a:r>
            <a:r>
              <a:rPr lang="en-US" sz="1000" kern="1200" dirty="0">
                <a:solidFill>
                  <a:srgbClr val="259ADB"/>
                </a:solidFill>
                <a:effectLst/>
                <a:latin typeface="Arial"/>
                <a:ea typeface="+mn-ea"/>
                <a:cs typeface="Arial"/>
              </a:rPr>
              <a:t>TITRE DU POSTE</a:t>
            </a:r>
            <a:r>
              <a:rPr lang="en-US" sz="1000" kern="1200" baseline="0" dirty="0">
                <a:solidFill>
                  <a:srgbClr val="259ADB"/>
                </a:solidFill>
                <a:effectLst/>
                <a:latin typeface="Arial"/>
                <a:ea typeface="+mn-ea"/>
                <a:cs typeface="Arial"/>
              </a:rPr>
              <a:t> | </a:t>
            </a:r>
            <a:r>
              <a:rPr lang="en-US" sz="1000" kern="1200" dirty="0">
                <a:solidFill>
                  <a:srgbClr val="259ADB"/>
                </a:solidFill>
                <a:effectLst/>
                <a:latin typeface="Arial"/>
                <a:ea typeface="+mn-ea"/>
                <a:cs typeface="Arial"/>
              </a:rPr>
              <a:t>2000 – 2003</a:t>
            </a:r>
            <a:endParaRPr lang="fr-FR" sz="1000" kern="1200" dirty="0">
              <a:solidFill>
                <a:srgbClr val="259ADB"/>
              </a:solidFill>
              <a:effectLst/>
              <a:latin typeface="Arial"/>
              <a:ea typeface="+mn-ea"/>
              <a:cs typeface="Arial"/>
            </a:endParaRPr>
          </a:p>
          <a:p>
            <a:r>
              <a:rPr lang="fr-FR" sz="1000" dirty="0">
                <a:solidFill>
                  <a:srgbClr val="7F7F7F"/>
                </a:solidFill>
                <a:latin typeface="Arial"/>
                <a:cs typeface="Arial"/>
              </a:rPr>
              <a:t>Décrivez ici les fonctions que vous avez occupé pour ce poste. Décrivez également vos missions et les résultats que vous avez obtenu. N’hésitez pas à les quantifier.</a:t>
            </a:r>
          </a:p>
          <a:p>
            <a:endParaRPr lang="fr-FR" sz="1000" dirty="0">
              <a:solidFill>
                <a:srgbClr val="7F7F7F"/>
              </a:solidFill>
              <a:latin typeface="Arial"/>
              <a:cs typeface="Arial"/>
            </a:endParaRPr>
          </a:p>
          <a:p>
            <a:pPr algn="l"/>
            <a:r>
              <a:rPr lang="en-US" sz="1000" kern="1200" dirty="0">
                <a:solidFill>
                  <a:srgbClr val="404040"/>
                </a:solidFill>
                <a:effectLst/>
                <a:latin typeface="Arial"/>
                <a:ea typeface="+mn-ea"/>
                <a:cs typeface="Arial"/>
              </a:rPr>
              <a:t>NOM ENTREPRISE | </a:t>
            </a:r>
            <a:r>
              <a:rPr lang="en-US" sz="1000" kern="1200" dirty="0">
                <a:solidFill>
                  <a:srgbClr val="259ADB"/>
                </a:solidFill>
                <a:effectLst/>
                <a:latin typeface="Arial"/>
                <a:ea typeface="+mn-ea"/>
                <a:cs typeface="Arial"/>
              </a:rPr>
              <a:t>TITRE DU POSTE</a:t>
            </a:r>
            <a:r>
              <a:rPr lang="en-US" sz="1000" kern="1200" baseline="0" dirty="0">
                <a:solidFill>
                  <a:srgbClr val="259ADB"/>
                </a:solidFill>
                <a:effectLst/>
                <a:latin typeface="Arial"/>
                <a:ea typeface="+mn-ea"/>
                <a:cs typeface="Arial"/>
              </a:rPr>
              <a:t> | </a:t>
            </a:r>
            <a:r>
              <a:rPr lang="en-US" sz="1000" kern="1200" dirty="0">
                <a:solidFill>
                  <a:srgbClr val="259ADB"/>
                </a:solidFill>
                <a:effectLst/>
                <a:latin typeface="Arial"/>
                <a:ea typeface="+mn-ea"/>
                <a:cs typeface="Arial"/>
              </a:rPr>
              <a:t>2000 – 2003</a:t>
            </a:r>
            <a:endParaRPr lang="fr-FR" sz="1000" kern="1200" dirty="0">
              <a:solidFill>
                <a:srgbClr val="259ADB"/>
              </a:solidFill>
              <a:effectLst/>
              <a:latin typeface="Arial"/>
              <a:ea typeface="+mn-ea"/>
              <a:cs typeface="Arial"/>
            </a:endParaRPr>
          </a:p>
          <a:p>
            <a:r>
              <a:rPr lang="fr-FR" sz="1000" dirty="0">
                <a:solidFill>
                  <a:srgbClr val="7F7F7F"/>
                </a:solidFill>
                <a:latin typeface="Arial"/>
                <a:cs typeface="Arial"/>
              </a:rPr>
              <a:t>Décrivez ici les fonctions que vous avez occupé pour ce poste. Décrivez également vos missions et les résultats que vous avez obtenu. N’hésitez pas à les quantifier.</a:t>
            </a:r>
          </a:p>
          <a:p>
            <a:endParaRPr lang="fr-FR" sz="1000" dirty="0">
              <a:solidFill>
                <a:srgbClr val="7F7F7F"/>
              </a:solidFill>
              <a:latin typeface="Arial"/>
              <a:cs typeface="Arial"/>
            </a:endParaRPr>
          </a:p>
          <a:p>
            <a:pPr algn="l"/>
            <a:r>
              <a:rPr lang="en-US" sz="1000" kern="1200" dirty="0">
                <a:solidFill>
                  <a:srgbClr val="404040"/>
                </a:solidFill>
                <a:effectLst/>
                <a:latin typeface="Arial"/>
                <a:ea typeface="+mn-ea"/>
                <a:cs typeface="Arial"/>
              </a:rPr>
              <a:t>NOM ENTREPRISE | </a:t>
            </a:r>
            <a:r>
              <a:rPr lang="en-US" sz="1000" kern="1200" dirty="0">
                <a:solidFill>
                  <a:srgbClr val="259ADB"/>
                </a:solidFill>
                <a:effectLst/>
                <a:latin typeface="Arial"/>
                <a:ea typeface="+mn-ea"/>
                <a:cs typeface="Arial"/>
              </a:rPr>
              <a:t>TITRE DU POSTE</a:t>
            </a:r>
            <a:r>
              <a:rPr lang="en-US" sz="1000" kern="1200" baseline="0" dirty="0">
                <a:solidFill>
                  <a:srgbClr val="259ADB"/>
                </a:solidFill>
                <a:effectLst/>
                <a:latin typeface="Arial"/>
                <a:ea typeface="+mn-ea"/>
                <a:cs typeface="Arial"/>
              </a:rPr>
              <a:t> | </a:t>
            </a:r>
            <a:r>
              <a:rPr lang="en-US" sz="1000" kern="1200" dirty="0">
                <a:solidFill>
                  <a:srgbClr val="259ADB"/>
                </a:solidFill>
                <a:effectLst/>
                <a:latin typeface="Arial"/>
                <a:ea typeface="+mn-ea"/>
                <a:cs typeface="Arial"/>
              </a:rPr>
              <a:t>2000 – 2003</a:t>
            </a:r>
            <a:endParaRPr lang="fr-FR" sz="1000" kern="1200" dirty="0">
              <a:solidFill>
                <a:srgbClr val="259ADB"/>
              </a:solidFill>
              <a:effectLst/>
              <a:latin typeface="Arial"/>
              <a:ea typeface="+mn-ea"/>
              <a:cs typeface="Arial"/>
            </a:endParaRPr>
          </a:p>
          <a:p>
            <a:r>
              <a:rPr lang="fr-FR" sz="1000" dirty="0">
                <a:solidFill>
                  <a:srgbClr val="7F7F7F"/>
                </a:solidFill>
                <a:latin typeface="Arial"/>
                <a:cs typeface="Arial"/>
              </a:rPr>
              <a:t>Décrivez ici les fonctions que vous avez occupé pour ce poste. Décrivez également vos missions et les résultats que vous avez obtenu. N’hésitez pas à les quantifier.</a:t>
            </a:r>
          </a:p>
          <a:p>
            <a:endParaRPr lang="fr-FR" sz="1000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3348A9C-0AD1-16D3-C184-E4B2F7B6BF27}"/>
              </a:ext>
            </a:extLst>
          </p:cNvPr>
          <p:cNvSpPr/>
          <p:nvPr/>
        </p:nvSpPr>
        <p:spPr>
          <a:xfrm>
            <a:off x="2449622" y="4608351"/>
            <a:ext cx="428104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000" kern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/>
                <a:ea typeface="+mn-ea"/>
                <a:cs typeface="Arial"/>
              </a:rPr>
              <a:t>NOM DE LA FORMATION</a:t>
            </a:r>
            <a:r>
              <a:rPr lang="en-US" sz="10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/>
                <a:ea typeface="+mn-ea"/>
                <a:cs typeface="Arial"/>
              </a:rPr>
              <a:t> - </a:t>
            </a:r>
            <a:r>
              <a:rPr lang="en-US" sz="1000" kern="1200" dirty="0">
                <a:solidFill>
                  <a:srgbClr val="259ADB"/>
                </a:solidFill>
                <a:effectLst/>
                <a:latin typeface="Arial"/>
                <a:ea typeface="+mn-ea"/>
                <a:cs typeface="Arial"/>
              </a:rPr>
              <a:t>2000 – 2003</a:t>
            </a:r>
            <a:endParaRPr lang="fr-FR" sz="1000" kern="1200" dirty="0">
              <a:solidFill>
                <a:srgbClr val="259ADB"/>
              </a:solidFill>
              <a:effectLst/>
              <a:latin typeface="Arial"/>
              <a:ea typeface="+mn-ea"/>
              <a:cs typeface="Arial"/>
            </a:endParaRPr>
          </a:p>
          <a:p>
            <a:pPr algn="l">
              <a:spcAft>
                <a:spcPts val="0"/>
              </a:spcAft>
            </a:pP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/>
                <a:ea typeface="Cambria"/>
                <a:cs typeface="Arial"/>
              </a:rPr>
              <a:t>Décrivez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/>
                <a:ea typeface="Cambria"/>
                <a:cs typeface="Arial"/>
              </a:rPr>
              <a:t> les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/>
                <a:ea typeface="Cambria"/>
                <a:cs typeface="Arial"/>
              </a:rPr>
              <a:t>spécialités</a:t>
            </a:r>
            <a:r>
              <a:rPr lang="en-GB" sz="1000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/>
                <a:ea typeface="Cambria"/>
                <a:cs typeface="Arial"/>
              </a:rPr>
              <a:t> de </a:t>
            </a:r>
            <a:r>
              <a:rPr lang="en-GB" sz="1000" baseline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/>
                <a:ea typeface="Cambria"/>
                <a:cs typeface="Arial"/>
              </a:rPr>
              <a:t>cette</a:t>
            </a:r>
            <a:r>
              <a:rPr lang="en-GB" sz="1000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/>
                <a:ea typeface="Cambria"/>
                <a:cs typeface="Arial"/>
              </a:rPr>
              <a:t> formation : </a:t>
            </a:r>
            <a:r>
              <a:rPr lang="en-GB" sz="1000" baseline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/>
                <a:ea typeface="Cambria"/>
                <a:cs typeface="Arial"/>
              </a:rPr>
              <a:t>vos</a:t>
            </a:r>
            <a:r>
              <a:rPr lang="en-GB" sz="1000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/>
                <a:ea typeface="Cambria"/>
                <a:cs typeface="Arial"/>
              </a:rPr>
              <a:t> </a:t>
            </a:r>
            <a:r>
              <a:rPr lang="en-GB" sz="1000" baseline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/>
                <a:ea typeface="Cambria"/>
                <a:cs typeface="Arial"/>
              </a:rPr>
              <a:t>diplômes</a:t>
            </a:r>
            <a:r>
              <a:rPr lang="en-GB" sz="1000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/>
                <a:ea typeface="Cambria"/>
                <a:cs typeface="Arial"/>
              </a:rPr>
              <a:t>, les options de la formation, etc…</a:t>
            </a:r>
          </a:p>
          <a:p>
            <a:pPr algn="l">
              <a:spcAft>
                <a:spcPts val="0"/>
              </a:spcAft>
            </a:pP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ea typeface="Cambria"/>
              <a:cs typeface="Arial"/>
            </a:endParaRPr>
          </a:p>
          <a:p>
            <a:pPr algn="l"/>
            <a:r>
              <a:rPr lang="en-US" sz="1000" kern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/>
                <a:ea typeface="+mn-ea"/>
                <a:cs typeface="Arial"/>
              </a:rPr>
              <a:t>NOM DE LA FORMATION</a:t>
            </a:r>
            <a:r>
              <a:rPr lang="en-US" sz="10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/>
                <a:ea typeface="+mn-ea"/>
                <a:cs typeface="Arial"/>
              </a:rPr>
              <a:t> - </a:t>
            </a:r>
            <a:r>
              <a:rPr lang="en-US" sz="1000" kern="1200" dirty="0">
                <a:solidFill>
                  <a:srgbClr val="259ADB"/>
                </a:solidFill>
                <a:effectLst/>
                <a:latin typeface="Arial"/>
                <a:ea typeface="+mn-ea"/>
                <a:cs typeface="Arial"/>
              </a:rPr>
              <a:t>2000 – 2003</a:t>
            </a:r>
            <a:endParaRPr lang="fr-FR" sz="1000" kern="1200" dirty="0">
              <a:solidFill>
                <a:srgbClr val="259ADB"/>
              </a:solidFill>
              <a:effectLst/>
              <a:latin typeface="Arial"/>
              <a:ea typeface="+mn-ea"/>
              <a:cs typeface="Arial"/>
            </a:endParaRPr>
          </a:p>
          <a:p>
            <a:pPr algn="l">
              <a:spcAft>
                <a:spcPts val="0"/>
              </a:spcAft>
            </a:pP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/>
                <a:ea typeface="Cambria"/>
                <a:cs typeface="Arial"/>
              </a:rPr>
              <a:t>Décrivez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/>
                <a:ea typeface="Cambria"/>
                <a:cs typeface="Arial"/>
              </a:rPr>
              <a:t> les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/>
                <a:ea typeface="Cambria"/>
                <a:cs typeface="Arial"/>
              </a:rPr>
              <a:t>spécialités</a:t>
            </a:r>
            <a:r>
              <a:rPr lang="en-GB" sz="1000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/>
                <a:ea typeface="Cambria"/>
                <a:cs typeface="Arial"/>
              </a:rPr>
              <a:t> de </a:t>
            </a:r>
            <a:r>
              <a:rPr lang="en-GB" sz="1000" baseline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/>
                <a:ea typeface="Cambria"/>
                <a:cs typeface="Arial"/>
              </a:rPr>
              <a:t>cette</a:t>
            </a:r>
            <a:r>
              <a:rPr lang="en-GB" sz="1000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/>
                <a:ea typeface="Cambria"/>
                <a:cs typeface="Arial"/>
              </a:rPr>
              <a:t> formation : </a:t>
            </a:r>
            <a:r>
              <a:rPr lang="en-GB" sz="1000" baseline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/>
                <a:ea typeface="Cambria"/>
                <a:cs typeface="Arial"/>
              </a:rPr>
              <a:t>vos</a:t>
            </a:r>
            <a:r>
              <a:rPr lang="en-GB" sz="1000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/>
                <a:ea typeface="Cambria"/>
                <a:cs typeface="Arial"/>
              </a:rPr>
              <a:t> </a:t>
            </a:r>
            <a:r>
              <a:rPr lang="en-GB" sz="1000" baseline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/>
                <a:ea typeface="Cambria"/>
                <a:cs typeface="Arial"/>
              </a:rPr>
              <a:t>diplômes</a:t>
            </a:r>
            <a:r>
              <a:rPr lang="en-GB" sz="1000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/>
                <a:ea typeface="Cambria"/>
                <a:cs typeface="Arial"/>
              </a:rPr>
              <a:t>, les options de la formation, etc…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/>
              <a:ea typeface="Cambria"/>
              <a:cs typeface="Arial"/>
            </a:endParaRPr>
          </a:p>
          <a:p>
            <a:pPr algn="l">
              <a:spcAft>
                <a:spcPts val="0"/>
              </a:spcAft>
            </a:pP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/>
              <a:ea typeface="Cambria"/>
              <a:cs typeface="Arial"/>
            </a:endParaRPr>
          </a:p>
          <a:p>
            <a:pPr algn="l"/>
            <a:r>
              <a:rPr lang="en-US" sz="1000" kern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/>
                <a:ea typeface="+mn-ea"/>
                <a:cs typeface="Arial"/>
              </a:rPr>
              <a:t>NOM DE LA FORMATION</a:t>
            </a:r>
            <a:r>
              <a:rPr lang="en-US" sz="10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/>
                <a:ea typeface="+mn-ea"/>
                <a:cs typeface="Arial"/>
              </a:rPr>
              <a:t> - </a:t>
            </a:r>
            <a:r>
              <a:rPr lang="en-US" sz="1000" kern="1200" dirty="0">
                <a:solidFill>
                  <a:srgbClr val="259ADB"/>
                </a:solidFill>
                <a:effectLst/>
                <a:latin typeface="Arial"/>
                <a:ea typeface="+mn-ea"/>
                <a:cs typeface="Arial"/>
              </a:rPr>
              <a:t>2000 – 2003</a:t>
            </a:r>
            <a:endParaRPr lang="fr-FR" sz="1000" kern="1200" dirty="0">
              <a:solidFill>
                <a:srgbClr val="259ADB"/>
              </a:solidFill>
              <a:effectLst/>
              <a:latin typeface="Arial"/>
              <a:ea typeface="+mn-ea"/>
              <a:cs typeface="Arial"/>
            </a:endParaRPr>
          </a:p>
          <a:p>
            <a:pPr algn="l">
              <a:spcAft>
                <a:spcPts val="0"/>
              </a:spcAft>
            </a:pP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/>
                <a:ea typeface="Cambria"/>
                <a:cs typeface="Arial"/>
              </a:rPr>
              <a:t>Décrivez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/>
                <a:ea typeface="Cambria"/>
                <a:cs typeface="Arial"/>
              </a:rPr>
              <a:t> les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/>
                <a:ea typeface="Cambria"/>
                <a:cs typeface="Arial"/>
              </a:rPr>
              <a:t>spécialités</a:t>
            </a:r>
            <a:r>
              <a:rPr lang="en-GB" sz="1000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/>
                <a:ea typeface="Cambria"/>
                <a:cs typeface="Arial"/>
              </a:rPr>
              <a:t> de </a:t>
            </a:r>
            <a:r>
              <a:rPr lang="en-GB" sz="1000" baseline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/>
                <a:ea typeface="Cambria"/>
                <a:cs typeface="Arial"/>
              </a:rPr>
              <a:t>cette</a:t>
            </a:r>
            <a:r>
              <a:rPr lang="en-GB" sz="1000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/>
                <a:ea typeface="Cambria"/>
                <a:cs typeface="Arial"/>
              </a:rPr>
              <a:t> formation : </a:t>
            </a:r>
            <a:r>
              <a:rPr lang="en-GB" sz="1000" baseline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/>
                <a:ea typeface="Cambria"/>
                <a:cs typeface="Arial"/>
              </a:rPr>
              <a:t>vos</a:t>
            </a:r>
            <a:r>
              <a:rPr lang="en-GB" sz="1000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/>
                <a:ea typeface="Cambria"/>
                <a:cs typeface="Arial"/>
              </a:rPr>
              <a:t> </a:t>
            </a:r>
            <a:r>
              <a:rPr lang="en-GB" sz="1000" baseline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/>
                <a:ea typeface="Cambria"/>
                <a:cs typeface="Arial"/>
              </a:rPr>
              <a:t>diplômes</a:t>
            </a:r>
            <a:r>
              <a:rPr lang="en-GB" sz="1000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/>
                <a:ea typeface="Cambria"/>
                <a:cs typeface="Arial"/>
              </a:rPr>
              <a:t>, les options de la formation, etc…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/>
              <a:ea typeface="Cambria"/>
              <a:cs typeface="Arial"/>
            </a:endParaRPr>
          </a:p>
          <a:p>
            <a:pPr algn="l">
              <a:spcAft>
                <a:spcPts val="0"/>
              </a:spcAft>
            </a:pP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/>
              <a:ea typeface="Cambri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8840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293" y="552453"/>
            <a:ext cx="5697416" cy="8005217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179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179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179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179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093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093" dirty="0" err="1"/>
              <a:t>Créeruncv.com</a:t>
            </a:r>
            <a:r>
              <a:rPr lang="fr-FR" sz="2093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679508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586</Words>
  <Application>Microsoft Macintosh PowerPoint</Application>
  <PresentationFormat>Affichage à l'écran (4:3)</PresentationFormat>
  <Paragraphs>76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18</cp:revision>
  <dcterms:created xsi:type="dcterms:W3CDTF">2015-06-18T05:49:34Z</dcterms:created>
  <dcterms:modified xsi:type="dcterms:W3CDTF">2024-03-22T09:47:31Z</dcterms:modified>
</cp:coreProperties>
</file>