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</p:sldIdLst>
  <p:sldSz cx="6858000" cy="9144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0716"/>
    <a:srgbClr val="F17E16"/>
    <a:srgbClr val="88898E"/>
    <a:srgbClr val="BEBFB0"/>
    <a:srgbClr val="C46C00"/>
    <a:srgbClr val="6D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2"/>
    <p:restoredTop sz="94694"/>
  </p:normalViewPr>
  <p:slideViewPr>
    <p:cSldViewPr snapToGrid="0" snapToObjects="1">
      <p:cViewPr>
        <p:scale>
          <a:sx n="180" d="100"/>
          <a:sy n="180" d="100"/>
        </p:scale>
        <p:origin x="1512" y="-47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19E3-61AB-0B4F-9348-1DD0D327A221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281EE-B687-9E45-B479-EEB93CC63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8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19E3-61AB-0B4F-9348-1DD0D327A221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281EE-B687-9E45-B479-EEB93CC63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72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19E3-61AB-0B4F-9348-1DD0D327A221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281EE-B687-9E45-B479-EEB93CC63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0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19E3-61AB-0B4F-9348-1DD0D327A221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281EE-B687-9E45-B479-EEB93CC63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957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19E3-61AB-0B4F-9348-1DD0D327A221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281EE-B687-9E45-B479-EEB93CC63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1744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19E3-61AB-0B4F-9348-1DD0D327A221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281EE-B687-9E45-B479-EEB93CC63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6122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19E3-61AB-0B4F-9348-1DD0D327A221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281EE-B687-9E45-B479-EEB93CC63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160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19E3-61AB-0B4F-9348-1DD0D327A221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281EE-B687-9E45-B479-EEB93CC63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6256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19E3-61AB-0B4F-9348-1DD0D327A221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281EE-B687-9E45-B479-EEB93CC63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63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19E3-61AB-0B4F-9348-1DD0D327A221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281EE-B687-9E45-B479-EEB93CC63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4021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19E3-61AB-0B4F-9348-1DD0D327A221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281EE-B687-9E45-B479-EEB93CC63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7294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E19E3-61AB-0B4F-9348-1DD0D327A221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281EE-B687-9E45-B479-EEB93CC63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76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necteur droit 17"/>
          <p:cNvCxnSpPr/>
          <p:nvPr/>
        </p:nvCxnSpPr>
        <p:spPr>
          <a:xfrm>
            <a:off x="2432754" y="465667"/>
            <a:ext cx="0" cy="8153400"/>
          </a:xfrm>
          <a:prstGeom prst="line">
            <a:avLst/>
          </a:prstGeom>
          <a:ln w="12700" cmpd="sng">
            <a:solidFill>
              <a:srgbClr val="F17E1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77560" y="77552"/>
            <a:ext cx="1877437" cy="10280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500"/>
              </a:lnSpc>
            </a:pPr>
            <a:r>
              <a:rPr lang="fr-FR" sz="3600" b="1" dirty="0">
                <a:latin typeface="Times New Roman"/>
                <a:cs typeface="Times New Roman"/>
              </a:rPr>
              <a:t>Jean</a:t>
            </a:r>
          </a:p>
          <a:p>
            <a:pPr>
              <a:lnSpc>
                <a:spcPts val="3500"/>
              </a:lnSpc>
            </a:pPr>
            <a:r>
              <a:rPr lang="fr-FR" sz="4400" b="1" dirty="0">
                <a:latin typeface="Arial"/>
                <a:cs typeface="Arial"/>
              </a:rPr>
              <a:t>Martin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7560" y="1075835"/>
            <a:ext cx="1640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Titre du poste</a:t>
            </a:r>
          </a:p>
        </p:txBody>
      </p:sp>
      <p:pic>
        <p:nvPicPr>
          <p:cNvPr id="6" name="Image 5" descr="Capture d’écran 2015-06-12 à 11.52.3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1" y="1475945"/>
            <a:ext cx="350610" cy="1402439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418033" y="1514721"/>
            <a:ext cx="1103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7F7F7F"/>
                </a:solidFill>
              </a:rPr>
              <a:t>01 02 03 04 05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17066" y="1854253"/>
            <a:ext cx="1103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7F7F7F"/>
                </a:solidFill>
              </a:rPr>
              <a:t>06 02 03 04 05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08338" y="2173232"/>
            <a:ext cx="1164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rgbClr val="7F7F7F"/>
                </a:solidFill>
              </a:rPr>
              <a:t>mail@mail.com</a:t>
            </a:r>
            <a:endParaRPr lang="fr-FR" sz="1200" dirty="0">
              <a:solidFill>
                <a:srgbClr val="7F7F7F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08338" y="2549659"/>
            <a:ext cx="1482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7F7F7F"/>
                </a:solidFill>
              </a:rPr>
              <a:t>14 rue de la Réussite</a:t>
            </a:r>
          </a:p>
          <a:p>
            <a:r>
              <a:rPr lang="fr-FR" sz="1200" dirty="0">
                <a:solidFill>
                  <a:srgbClr val="7F7F7F"/>
                </a:solidFill>
              </a:rPr>
              <a:t>75012 Paris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7560" y="3352739"/>
            <a:ext cx="2029142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Décrivez en quelques lignes votre parcours professionnel, vos compétences clés pour le poste et vos objectifs de carrière. Ceci est en fait une introduction à votre lettre de motivation. Vous pouvez les présenter sous forme de puces ou en texte plain.</a:t>
            </a:r>
          </a:p>
        </p:txBody>
      </p:sp>
      <p:pic>
        <p:nvPicPr>
          <p:cNvPr id="12" name="Image 11" descr="Capture d’écran 2015-06-12 à 11.59.0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89" y="6043795"/>
            <a:ext cx="1746260" cy="1605306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565836" y="7707919"/>
            <a:ext cx="1133644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>
                <a:solidFill>
                  <a:srgbClr val="6D8F00"/>
                </a:solidFill>
              </a:rPr>
              <a:t>Ambitieux</a:t>
            </a:r>
          </a:p>
          <a:p>
            <a:pPr algn="ctr"/>
            <a:r>
              <a:rPr lang="fr-FR" sz="1400" dirty="0">
                <a:solidFill>
                  <a:srgbClr val="C46C00"/>
                </a:solidFill>
              </a:rPr>
              <a:t>Enthousiaste</a:t>
            </a:r>
          </a:p>
          <a:p>
            <a:pPr algn="ctr"/>
            <a:r>
              <a:rPr lang="fr-FR" sz="1400" dirty="0">
                <a:solidFill>
                  <a:srgbClr val="BEBFB0"/>
                </a:solidFill>
              </a:rPr>
              <a:t>Efficace</a:t>
            </a:r>
          </a:p>
          <a:p>
            <a:pPr algn="ctr"/>
            <a:r>
              <a:rPr lang="fr-FR" sz="1400" dirty="0"/>
              <a:t>Créatif</a:t>
            </a:r>
          </a:p>
          <a:p>
            <a:pPr algn="ctr"/>
            <a:r>
              <a:rPr lang="fr-FR" sz="1400" dirty="0">
                <a:solidFill>
                  <a:srgbClr val="88898E"/>
                </a:solidFill>
              </a:rPr>
              <a:t>Ponctuel</a:t>
            </a:r>
          </a:p>
        </p:txBody>
      </p:sp>
      <p:pic>
        <p:nvPicPr>
          <p:cNvPr id="14" name="Image 13" descr="Capture d’écran 2015-06-12 à 11.57.4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220" y="220134"/>
            <a:ext cx="472332" cy="438150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2663236" y="254001"/>
            <a:ext cx="33623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i="1" dirty="0">
                <a:latin typeface="Times"/>
                <a:cs typeface="Times"/>
              </a:rPr>
              <a:t>EXPERIENCES PROFESSIONNELLES</a:t>
            </a:r>
          </a:p>
        </p:txBody>
      </p:sp>
      <p:pic>
        <p:nvPicPr>
          <p:cNvPr id="19" name="Image 18" descr="Capture d’écran 2015-06-12 à 11.57.56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272" y="3503550"/>
            <a:ext cx="460965" cy="460965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2663237" y="3568188"/>
            <a:ext cx="3429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400" b="1" i="1" dirty="0">
                <a:latin typeface="Times"/>
                <a:cs typeface="Times"/>
              </a:rPr>
              <a:t>FORMATIONS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32866" y="5520382"/>
            <a:ext cx="11326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i="1" dirty="0">
                <a:latin typeface="Times"/>
                <a:cs typeface="Times"/>
              </a:rPr>
              <a:t>QUALITES</a:t>
            </a:r>
          </a:p>
        </p:txBody>
      </p:sp>
      <p:pic>
        <p:nvPicPr>
          <p:cNvPr id="24" name="Image 23" descr="Capture d’écran 2015-06-12 à 11.58.12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176" y="5437750"/>
            <a:ext cx="460965" cy="460965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2689290" y="5520382"/>
            <a:ext cx="22286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i="1" dirty="0">
                <a:latin typeface="Times"/>
                <a:cs typeface="Times"/>
              </a:rPr>
              <a:t>COMPETENCES</a:t>
            </a:r>
          </a:p>
        </p:txBody>
      </p:sp>
      <p:sp>
        <p:nvSpPr>
          <p:cNvPr id="27" name="Ellipse 26"/>
          <p:cNvSpPr/>
          <p:nvPr/>
        </p:nvSpPr>
        <p:spPr>
          <a:xfrm>
            <a:off x="4542754" y="6250756"/>
            <a:ext cx="160337" cy="160338"/>
          </a:xfrm>
          <a:prstGeom prst="ellipse">
            <a:avLst/>
          </a:prstGeom>
          <a:solidFill>
            <a:srgbClr val="800000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31" name="Ellipse 30"/>
          <p:cNvSpPr/>
          <p:nvPr/>
        </p:nvSpPr>
        <p:spPr>
          <a:xfrm>
            <a:off x="4300661" y="6250756"/>
            <a:ext cx="161925" cy="160338"/>
          </a:xfrm>
          <a:prstGeom prst="ellipse">
            <a:avLst/>
          </a:prstGeom>
          <a:solidFill>
            <a:srgbClr val="800000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52" name="Ellipse 51"/>
          <p:cNvSpPr/>
          <p:nvPr/>
        </p:nvSpPr>
        <p:spPr>
          <a:xfrm>
            <a:off x="4985752" y="6250756"/>
            <a:ext cx="160337" cy="160338"/>
          </a:xfrm>
          <a:prstGeom prst="ellipse">
            <a:avLst/>
          </a:prstGeom>
          <a:solidFill>
            <a:srgbClr val="800000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53" name="Ellipse 52"/>
          <p:cNvSpPr/>
          <p:nvPr/>
        </p:nvSpPr>
        <p:spPr>
          <a:xfrm>
            <a:off x="4767386" y="6250756"/>
            <a:ext cx="161925" cy="160338"/>
          </a:xfrm>
          <a:prstGeom prst="ellipse">
            <a:avLst/>
          </a:prstGeom>
          <a:solidFill>
            <a:srgbClr val="800000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54" name="Ellipse 53"/>
          <p:cNvSpPr/>
          <p:nvPr/>
        </p:nvSpPr>
        <p:spPr>
          <a:xfrm>
            <a:off x="5218320" y="6250756"/>
            <a:ext cx="160337" cy="160338"/>
          </a:xfrm>
          <a:prstGeom prst="ellipse">
            <a:avLst/>
          </a:prstGeom>
          <a:solidFill>
            <a:srgbClr val="800000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55" name="Ellipse 54"/>
          <p:cNvSpPr/>
          <p:nvPr/>
        </p:nvSpPr>
        <p:spPr>
          <a:xfrm>
            <a:off x="5450888" y="6250756"/>
            <a:ext cx="160337" cy="160338"/>
          </a:xfrm>
          <a:prstGeom prst="ellipse">
            <a:avLst/>
          </a:prstGeom>
          <a:solidFill>
            <a:schemeClr val="bg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57" name="Ellipse 56"/>
          <p:cNvSpPr/>
          <p:nvPr/>
        </p:nvSpPr>
        <p:spPr>
          <a:xfrm>
            <a:off x="5691393" y="6250756"/>
            <a:ext cx="160337" cy="160338"/>
          </a:xfrm>
          <a:prstGeom prst="ellipse">
            <a:avLst/>
          </a:prstGeom>
          <a:solidFill>
            <a:schemeClr val="bg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58" name="Ellipse 57"/>
          <p:cNvSpPr/>
          <p:nvPr/>
        </p:nvSpPr>
        <p:spPr>
          <a:xfrm>
            <a:off x="4555780" y="6550468"/>
            <a:ext cx="160337" cy="160338"/>
          </a:xfrm>
          <a:prstGeom prst="ellipse">
            <a:avLst/>
          </a:prstGeom>
          <a:solidFill>
            <a:srgbClr val="800000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59" name="Ellipse 58"/>
          <p:cNvSpPr/>
          <p:nvPr/>
        </p:nvSpPr>
        <p:spPr>
          <a:xfrm>
            <a:off x="4313687" y="6550468"/>
            <a:ext cx="161925" cy="160338"/>
          </a:xfrm>
          <a:prstGeom prst="ellipse">
            <a:avLst/>
          </a:prstGeom>
          <a:solidFill>
            <a:srgbClr val="800000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60" name="Ellipse 59"/>
          <p:cNvSpPr/>
          <p:nvPr/>
        </p:nvSpPr>
        <p:spPr>
          <a:xfrm>
            <a:off x="4998778" y="6550468"/>
            <a:ext cx="160337" cy="160338"/>
          </a:xfrm>
          <a:prstGeom prst="ellipse">
            <a:avLst/>
          </a:prstGeom>
          <a:solidFill>
            <a:srgbClr val="800000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61" name="Ellipse 60"/>
          <p:cNvSpPr/>
          <p:nvPr/>
        </p:nvSpPr>
        <p:spPr>
          <a:xfrm>
            <a:off x="4780412" y="6550468"/>
            <a:ext cx="161925" cy="160338"/>
          </a:xfrm>
          <a:prstGeom prst="ellipse">
            <a:avLst/>
          </a:prstGeom>
          <a:solidFill>
            <a:srgbClr val="800000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62" name="Ellipse 61"/>
          <p:cNvSpPr/>
          <p:nvPr/>
        </p:nvSpPr>
        <p:spPr>
          <a:xfrm>
            <a:off x="5231346" y="6550468"/>
            <a:ext cx="160337" cy="160338"/>
          </a:xfrm>
          <a:prstGeom prst="ellipse">
            <a:avLst/>
          </a:prstGeom>
          <a:solidFill>
            <a:schemeClr val="bg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63" name="Ellipse 62"/>
          <p:cNvSpPr/>
          <p:nvPr/>
        </p:nvSpPr>
        <p:spPr>
          <a:xfrm>
            <a:off x="5463914" y="6550468"/>
            <a:ext cx="160337" cy="160338"/>
          </a:xfrm>
          <a:prstGeom prst="ellipse">
            <a:avLst/>
          </a:prstGeom>
          <a:solidFill>
            <a:schemeClr val="bg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64" name="Ellipse 63"/>
          <p:cNvSpPr/>
          <p:nvPr/>
        </p:nvSpPr>
        <p:spPr>
          <a:xfrm>
            <a:off x="5704419" y="6550468"/>
            <a:ext cx="160337" cy="160338"/>
          </a:xfrm>
          <a:prstGeom prst="ellipse">
            <a:avLst/>
          </a:prstGeom>
          <a:solidFill>
            <a:schemeClr val="bg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65" name="Ellipse 64"/>
          <p:cNvSpPr/>
          <p:nvPr/>
        </p:nvSpPr>
        <p:spPr>
          <a:xfrm>
            <a:off x="4555780" y="6813464"/>
            <a:ext cx="160337" cy="160338"/>
          </a:xfrm>
          <a:prstGeom prst="ellipse">
            <a:avLst/>
          </a:prstGeom>
          <a:solidFill>
            <a:srgbClr val="800000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66" name="Ellipse 65"/>
          <p:cNvSpPr/>
          <p:nvPr/>
        </p:nvSpPr>
        <p:spPr>
          <a:xfrm>
            <a:off x="4313687" y="6813464"/>
            <a:ext cx="161925" cy="160338"/>
          </a:xfrm>
          <a:prstGeom prst="ellipse">
            <a:avLst/>
          </a:prstGeom>
          <a:solidFill>
            <a:srgbClr val="800000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67" name="Ellipse 66"/>
          <p:cNvSpPr/>
          <p:nvPr/>
        </p:nvSpPr>
        <p:spPr>
          <a:xfrm>
            <a:off x="4998778" y="6813464"/>
            <a:ext cx="160337" cy="160338"/>
          </a:xfrm>
          <a:prstGeom prst="ellipse">
            <a:avLst/>
          </a:prstGeom>
          <a:solidFill>
            <a:srgbClr val="800000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68" name="Ellipse 67"/>
          <p:cNvSpPr/>
          <p:nvPr/>
        </p:nvSpPr>
        <p:spPr>
          <a:xfrm>
            <a:off x="4780412" y="6813464"/>
            <a:ext cx="161925" cy="160338"/>
          </a:xfrm>
          <a:prstGeom prst="ellipse">
            <a:avLst/>
          </a:prstGeom>
          <a:solidFill>
            <a:srgbClr val="800000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69" name="Ellipse 68"/>
          <p:cNvSpPr/>
          <p:nvPr/>
        </p:nvSpPr>
        <p:spPr>
          <a:xfrm>
            <a:off x="5231346" y="6813464"/>
            <a:ext cx="160337" cy="160338"/>
          </a:xfrm>
          <a:prstGeom prst="ellipse">
            <a:avLst/>
          </a:prstGeom>
          <a:solidFill>
            <a:srgbClr val="800000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70" name="Ellipse 69"/>
          <p:cNvSpPr/>
          <p:nvPr/>
        </p:nvSpPr>
        <p:spPr>
          <a:xfrm>
            <a:off x="5463914" y="6813464"/>
            <a:ext cx="160337" cy="160338"/>
          </a:xfrm>
          <a:prstGeom prst="ellipse">
            <a:avLst/>
          </a:prstGeom>
          <a:solidFill>
            <a:srgbClr val="800000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71" name="Ellipse 70"/>
          <p:cNvSpPr/>
          <p:nvPr/>
        </p:nvSpPr>
        <p:spPr>
          <a:xfrm>
            <a:off x="5704419" y="6813464"/>
            <a:ext cx="160337" cy="160338"/>
          </a:xfrm>
          <a:prstGeom prst="ellipse">
            <a:avLst/>
          </a:prstGeom>
          <a:solidFill>
            <a:schemeClr val="bg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72" name="Ellipse 71"/>
          <p:cNvSpPr/>
          <p:nvPr/>
        </p:nvSpPr>
        <p:spPr>
          <a:xfrm>
            <a:off x="4555780" y="7100028"/>
            <a:ext cx="160337" cy="160338"/>
          </a:xfrm>
          <a:prstGeom prst="ellipse">
            <a:avLst/>
          </a:prstGeom>
          <a:solidFill>
            <a:srgbClr val="800000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73" name="Ellipse 72"/>
          <p:cNvSpPr/>
          <p:nvPr/>
        </p:nvSpPr>
        <p:spPr>
          <a:xfrm>
            <a:off x="4313687" y="7100028"/>
            <a:ext cx="161925" cy="160338"/>
          </a:xfrm>
          <a:prstGeom prst="ellipse">
            <a:avLst/>
          </a:prstGeom>
          <a:solidFill>
            <a:srgbClr val="800000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74" name="Ellipse 73"/>
          <p:cNvSpPr/>
          <p:nvPr/>
        </p:nvSpPr>
        <p:spPr>
          <a:xfrm>
            <a:off x="4998778" y="7100028"/>
            <a:ext cx="160337" cy="160338"/>
          </a:xfrm>
          <a:prstGeom prst="ellipse">
            <a:avLst/>
          </a:prstGeom>
          <a:solidFill>
            <a:schemeClr val="bg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75" name="Ellipse 74"/>
          <p:cNvSpPr/>
          <p:nvPr/>
        </p:nvSpPr>
        <p:spPr>
          <a:xfrm>
            <a:off x="4780412" y="7100028"/>
            <a:ext cx="161925" cy="160338"/>
          </a:xfrm>
          <a:prstGeom prst="ellipse">
            <a:avLst/>
          </a:prstGeom>
          <a:solidFill>
            <a:srgbClr val="800000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76" name="Ellipse 75"/>
          <p:cNvSpPr/>
          <p:nvPr/>
        </p:nvSpPr>
        <p:spPr>
          <a:xfrm>
            <a:off x="5231346" y="7100028"/>
            <a:ext cx="160337" cy="160338"/>
          </a:xfrm>
          <a:prstGeom prst="ellipse">
            <a:avLst/>
          </a:prstGeom>
          <a:solidFill>
            <a:schemeClr val="bg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77" name="Ellipse 76"/>
          <p:cNvSpPr/>
          <p:nvPr/>
        </p:nvSpPr>
        <p:spPr>
          <a:xfrm>
            <a:off x="5463914" y="7100028"/>
            <a:ext cx="160337" cy="160338"/>
          </a:xfrm>
          <a:prstGeom prst="ellipse">
            <a:avLst/>
          </a:prstGeom>
          <a:solidFill>
            <a:schemeClr val="bg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78" name="Ellipse 77"/>
          <p:cNvSpPr/>
          <p:nvPr/>
        </p:nvSpPr>
        <p:spPr>
          <a:xfrm>
            <a:off x="5704419" y="7100028"/>
            <a:ext cx="160337" cy="160338"/>
          </a:xfrm>
          <a:prstGeom prst="ellipse">
            <a:avLst/>
          </a:prstGeom>
          <a:solidFill>
            <a:schemeClr val="bg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79" name="Ellipse 78"/>
          <p:cNvSpPr/>
          <p:nvPr/>
        </p:nvSpPr>
        <p:spPr>
          <a:xfrm>
            <a:off x="4539559" y="7354027"/>
            <a:ext cx="160337" cy="160338"/>
          </a:xfrm>
          <a:prstGeom prst="ellipse">
            <a:avLst/>
          </a:prstGeom>
          <a:solidFill>
            <a:srgbClr val="800000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80" name="Ellipse 79"/>
          <p:cNvSpPr/>
          <p:nvPr/>
        </p:nvSpPr>
        <p:spPr>
          <a:xfrm>
            <a:off x="4297466" y="7354027"/>
            <a:ext cx="161925" cy="160338"/>
          </a:xfrm>
          <a:prstGeom prst="ellipse">
            <a:avLst/>
          </a:prstGeom>
          <a:solidFill>
            <a:srgbClr val="800000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81" name="Ellipse 80"/>
          <p:cNvSpPr/>
          <p:nvPr/>
        </p:nvSpPr>
        <p:spPr>
          <a:xfrm>
            <a:off x="4982557" y="7354027"/>
            <a:ext cx="160337" cy="160338"/>
          </a:xfrm>
          <a:prstGeom prst="ellipse">
            <a:avLst/>
          </a:prstGeom>
          <a:solidFill>
            <a:srgbClr val="800000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82" name="Ellipse 81"/>
          <p:cNvSpPr/>
          <p:nvPr/>
        </p:nvSpPr>
        <p:spPr>
          <a:xfrm>
            <a:off x="4764191" y="7354027"/>
            <a:ext cx="161925" cy="160338"/>
          </a:xfrm>
          <a:prstGeom prst="ellipse">
            <a:avLst/>
          </a:prstGeom>
          <a:solidFill>
            <a:srgbClr val="800000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83" name="Ellipse 82"/>
          <p:cNvSpPr/>
          <p:nvPr/>
        </p:nvSpPr>
        <p:spPr>
          <a:xfrm>
            <a:off x="5215125" y="7354027"/>
            <a:ext cx="160337" cy="160338"/>
          </a:xfrm>
          <a:prstGeom prst="ellipse">
            <a:avLst/>
          </a:prstGeom>
          <a:solidFill>
            <a:srgbClr val="800000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84" name="Ellipse 83"/>
          <p:cNvSpPr/>
          <p:nvPr/>
        </p:nvSpPr>
        <p:spPr>
          <a:xfrm>
            <a:off x="5447693" y="7354027"/>
            <a:ext cx="160337" cy="160338"/>
          </a:xfrm>
          <a:prstGeom prst="ellipse">
            <a:avLst/>
          </a:prstGeom>
          <a:solidFill>
            <a:schemeClr val="bg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85" name="Ellipse 84"/>
          <p:cNvSpPr/>
          <p:nvPr/>
        </p:nvSpPr>
        <p:spPr>
          <a:xfrm>
            <a:off x="5688198" y="7354027"/>
            <a:ext cx="160337" cy="160338"/>
          </a:xfrm>
          <a:prstGeom prst="ellipse">
            <a:avLst/>
          </a:prstGeom>
          <a:solidFill>
            <a:schemeClr val="bg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>
              <a:solidFill>
                <a:srgbClr val="FFFFFF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181231" y="8154051"/>
            <a:ext cx="1667304" cy="169334"/>
          </a:xfrm>
          <a:prstGeom prst="rect">
            <a:avLst/>
          </a:prstGeom>
          <a:solidFill>
            <a:srgbClr val="F17E1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4165126" y="8404144"/>
            <a:ext cx="1667304" cy="169334"/>
          </a:xfrm>
          <a:prstGeom prst="rect">
            <a:avLst/>
          </a:prstGeom>
          <a:solidFill>
            <a:srgbClr val="F17E1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4165126" y="8669059"/>
            <a:ext cx="1667304" cy="169334"/>
          </a:xfrm>
          <a:prstGeom prst="rect">
            <a:avLst/>
          </a:prstGeom>
          <a:solidFill>
            <a:srgbClr val="F17E1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89"/>
          <p:cNvSpPr/>
          <p:nvPr/>
        </p:nvSpPr>
        <p:spPr>
          <a:xfrm>
            <a:off x="5215125" y="8154051"/>
            <a:ext cx="636605" cy="169334"/>
          </a:xfrm>
          <a:prstGeom prst="rect">
            <a:avLst/>
          </a:prstGeom>
          <a:pattFill prst="ltDnDiag">
            <a:fgClr>
              <a:srgbClr val="F17E16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Rectangle 90"/>
          <p:cNvSpPr/>
          <p:nvPr/>
        </p:nvSpPr>
        <p:spPr>
          <a:xfrm>
            <a:off x="5375462" y="8402653"/>
            <a:ext cx="456968" cy="169334"/>
          </a:xfrm>
          <a:prstGeom prst="rect">
            <a:avLst/>
          </a:prstGeom>
          <a:pattFill prst="ltDnDiag">
            <a:fgClr>
              <a:srgbClr val="F17E16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Rectangle 91"/>
          <p:cNvSpPr/>
          <p:nvPr/>
        </p:nvSpPr>
        <p:spPr>
          <a:xfrm>
            <a:off x="5447693" y="8669059"/>
            <a:ext cx="384737" cy="169334"/>
          </a:xfrm>
          <a:prstGeom prst="rect">
            <a:avLst/>
          </a:prstGeom>
          <a:pattFill prst="ltDnDiag">
            <a:fgClr>
              <a:srgbClr val="F17E16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B938C61-2130-D19A-A312-CA9CACF14D04}"/>
              </a:ext>
            </a:extLst>
          </p:cNvPr>
          <p:cNvSpPr/>
          <p:nvPr/>
        </p:nvSpPr>
        <p:spPr>
          <a:xfrm>
            <a:off x="3959578" y="674805"/>
            <a:ext cx="26065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Calibri"/>
                <a:ea typeface="ＭＳ Ｐゴシック" charset="0"/>
                <a:cs typeface="Calibri"/>
              </a:rPr>
              <a:t>Décrivez ici les fonctions que vous avez occupé pour ce poste. Décrivez également vos missions et les résultats que vous avez obtenu. N’hésitez pas à les quantifier.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F5FE0E1-9756-FB01-0DBE-088E597F7EE8}"/>
              </a:ext>
            </a:extLst>
          </p:cNvPr>
          <p:cNvSpPr/>
          <p:nvPr/>
        </p:nvSpPr>
        <p:spPr>
          <a:xfrm>
            <a:off x="2557581" y="672635"/>
            <a:ext cx="140199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ＭＳ Ｐゴシック" charset="0"/>
                <a:cs typeface="Calibri"/>
              </a:rPr>
              <a:t>NOM DE LA SOCIETE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rgbClr val="7F7F7F"/>
              </a:solidFill>
              <a:effectLst/>
              <a:latin typeface="Calibri"/>
              <a:ea typeface="ＭＳ Ｐゴシック" charset="0"/>
              <a:cs typeface="Calibri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88898E"/>
                </a:solidFill>
                <a:effectLst/>
                <a:latin typeface="Calibri"/>
                <a:ea typeface="ＭＳ Ｐゴシック" charset="0"/>
                <a:cs typeface="Calibri"/>
              </a:rPr>
              <a:t>TITRE DU POSTE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F17E16"/>
                </a:solidFill>
                <a:effectLst/>
                <a:latin typeface="Calibri"/>
                <a:ea typeface="ＭＳ Ｐゴシック" charset="0"/>
                <a:cs typeface="Calibri"/>
              </a:rPr>
              <a:t>2014 - 2010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D15DAD8-3EAB-7FFE-F024-B86342E5C24F}"/>
              </a:ext>
            </a:extLst>
          </p:cNvPr>
          <p:cNvSpPr/>
          <p:nvPr/>
        </p:nvSpPr>
        <p:spPr>
          <a:xfrm>
            <a:off x="3944493" y="1620921"/>
            <a:ext cx="26065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Calibri"/>
                <a:ea typeface="ＭＳ Ｐゴシック" charset="0"/>
                <a:cs typeface="Calibri"/>
              </a:rPr>
              <a:t>Décrivez ici les fonctions que vous avez occupé pour ce poste. Décrivez également vos missions et les résultats que vous avez obtenu. N’hésitez pas à les quantifier.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8B8A4A7-F3ED-2D3F-C753-C5664233CD22}"/>
              </a:ext>
            </a:extLst>
          </p:cNvPr>
          <p:cNvSpPr/>
          <p:nvPr/>
        </p:nvSpPr>
        <p:spPr>
          <a:xfrm>
            <a:off x="2542496" y="1618751"/>
            <a:ext cx="140199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ＭＳ Ｐゴシック" charset="0"/>
                <a:cs typeface="Calibri"/>
              </a:rPr>
              <a:t>NOM DE LA SOCIETE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rgbClr val="7F7F7F"/>
              </a:solidFill>
              <a:effectLst/>
              <a:latin typeface="Calibri"/>
              <a:ea typeface="ＭＳ Ｐゴシック" charset="0"/>
              <a:cs typeface="Calibri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88898E"/>
                </a:solidFill>
                <a:effectLst/>
                <a:latin typeface="Calibri"/>
                <a:ea typeface="ＭＳ Ｐゴシック" charset="0"/>
                <a:cs typeface="Calibri"/>
              </a:rPr>
              <a:t>TITRE DU POSTE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F17E16"/>
                </a:solidFill>
                <a:effectLst/>
                <a:latin typeface="Calibri"/>
                <a:ea typeface="ＭＳ Ｐゴシック" charset="0"/>
                <a:cs typeface="Calibri"/>
              </a:rPr>
              <a:t>2014 - 2010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905657E-268E-4686-8D05-BFC050072499}"/>
              </a:ext>
            </a:extLst>
          </p:cNvPr>
          <p:cNvSpPr/>
          <p:nvPr/>
        </p:nvSpPr>
        <p:spPr>
          <a:xfrm>
            <a:off x="3961493" y="2585610"/>
            <a:ext cx="26065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Calibri"/>
                <a:ea typeface="ＭＳ Ｐゴシック" charset="0"/>
                <a:cs typeface="Calibri"/>
              </a:rPr>
              <a:t>Décrivez ici les fonctions que vous avez occupé pour ce poste. Décrivez également vos missions et les résultats que vous avez obtenu. N’hésitez pas à les quantifier.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18A2ED4-1680-E656-DAAA-BB23CC02CB83}"/>
              </a:ext>
            </a:extLst>
          </p:cNvPr>
          <p:cNvSpPr/>
          <p:nvPr/>
        </p:nvSpPr>
        <p:spPr>
          <a:xfrm>
            <a:off x="2559496" y="2583440"/>
            <a:ext cx="140199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ＭＳ Ｐゴシック" charset="0"/>
                <a:cs typeface="Calibri"/>
              </a:rPr>
              <a:t>NOM DE LA SOCIETE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rgbClr val="7F7F7F"/>
              </a:solidFill>
              <a:effectLst/>
              <a:latin typeface="Calibri"/>
              <a:ea typeface="ＭＳ Ｐゴシック" charset="0"/>
              <a:cs typeface="Calibri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88898E"/>
                </a:solidFill>
                <a:effectLst/>
                <a:latin typeface="Calibri"/>
                <a:ea typeface="ＭＳ Ｐゴシック" charset="0"/>
                <a:cs typeface="Calibri"/>
              </a:rPr>
              <a:t>TITRE DU POSTE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F17E16"/>
                </a:solidFill>
                <a:effectLst/>
                <a:latin typeface="Calibri"/>
                <a:ea typeface="ＭＳ Ｐゴシック" charset="0"/>
                <a:cs typeface="Calibri"/>
              </a:rPr>
              <a:t>2014 - 2010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D7AC4CB-E1B1-C324-BBB2-B1AD853E3F3C}"/>
              </a:ext>
            </a:extLst>
          </p:cNvPr>
          <p:cNvSpPr/>
          <p:nvPr/>
        </p:nvSpPr>
        <p:spPr>
          <a:xfrm>
            <a:off x="3989305" y="4000334"/>
            <a:ext cx="26065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+mn-lt"/>
                <a:ea typeface="ＭＳ Ｐゴシック" charset="0"/>
                <a:cs typeface="Calibri"/>
              </a:rPr>
              <a:t>Décrivez les spécialités de cette formation : vos diplômes,  les options  de la formation, etc…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7CBB3E5-E4C1-3B54-61E0-346B8ED9373C}"/>
              </a:ext>
            </a:extLst>
          </p:cNvPr>
          <p:cNvSpPr/>
          <p:nvPr/>
        </p:nvSpPr>
        <p:spPr>
          <a:xfrm>
            <a:off x="2587308" y="3998164"/>
            <a:ext cx="14019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ＭＳ Ｐゴシック" charset="0"/>
                <a:cs typeface="Calibri"/>
              </a:rPr>
              <a:t>FORMATION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F17E16"/>
                </a:solidFill>
                <a:effectLst/>
                <a:latin typeface="Calibri"/>
                <a:ea typeface="ＭＳ Ｐゴシック" charset="0"/>
                <a:cs typeface="Calibri"/>
              </a:rPr>
              <a:t>2014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1A54C0A-FCCC-86E9-BAC0-110EEC1E4B87}"/>
              </a:ext>
            </a:extLst>
          </p:cNvPr>
          <p:cNvSpPr/>
          <p:nvPr/>
        </p:nvSpPr>
        <p:spPr>
          <a:xfrm>
            <a:off x="3944493" y="4734655"/>
            <a:ext cx="26065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+mn-lt"/>
                <a:ea typeface="ＭＳ Ｐゴシック" charset="0"/>
                <a:cs typeface="Calibri"/>
              </a:rPr>
              <a:t>Décrivez les spécialités de cette formation : vos diplômes,  les options  de la formation, etc…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7BE688D-1699-D9F6-88D4-4A6D91E3651C}"/>
              </a:ext>
            </a:extLst>
          </p:cNvPr>
          <p:cNvSpPr/>
          <p:nvPr/>
        </p:nvSpPr>
        <p:spPr>
          <a:xfrm>
            <a:off x="2542496" y="4732485"/>
            <a:ext cx="14019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ＭＳ Ｐゴシック" charset="0"/>
                <a:cs typeface="Calibri"/>
              </a:rPr>
              <a:t>FORMATION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F17E16"/>
                </a:solidFill>
                <a:effectLst/>
                <a:latin typeface="Calibri"/>
                <a:ea typeface="ＭＳ Ｐゴシック" charset="0"/>
                <a:cs typeface="Calibri"/>
              </a:rPr>
              <a:t>2014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BEAED453-AFAE-6706-B1D2-B1961AD697D9}"/>
              </a:ext>
            </a:extLst>
          </p:cNvPr>
          <p:cNvSpPr txBox="1"/>
          <p:nvPr/>
        </p:nvSpPr>
        <p:spPr>
          <a:xfrm>
            <a:off x="2702980" y="5837799"/>
            <a:ext cx="137887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rgbClr val="F17E16"/>
                </a:solidFill>
                <a:effectLst/>
                <a:latin typeface="Calibri" charset="0"/>
                <a:ea typeface="ＭＳ Ｐゴシック" charset="0"/>
              </a:rPr>
              <a:t>INFORMATIQUE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EA9C0C5-683A-D181-461A-80EA7E57070E}"/>
              </a:ext>
            </a:extLst>
          </p:cNvPr>
          <p:cNvSpPr/>
          <p:nvPr/>
        </p:nvSpPr>
        <p:spPr>
          <a:xfrm>
            <a:off x="2719123" y="6155542"/>
            <a:ext cx="2029142" cy="140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rtl="0" eaLnBrk="1" fontAlgn="base" latinLnBrk="0" hangingPunct="1">
              <a:lnSpc>
                <a:spcPts val="212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100" b="0" i="0" u="none" strike="noStrike" kern="1200" baseline="0" dirty="0">
                <a:ln>
                  <a:noFill/>
                </a:ln>
                <a:solidFill>
                  <a:srgbClr val="7F7F7F"/>
                </a:solidFill>
                <a:effectLst/>
                <a:ea typeface="ＭＳ Ｐゴシック" panose="020B0600070205080204" pitchFamily="34" charset="-128"/>
              </a:rPr>
              <a:t>Windows 7 et 8</a:t>
            </a:r>
            <a:endParaRPr lang="fr-FR" sz="1100" b="0" i="0" u="none" strike="noStrike" dirty="0">
              <a:effectLst/>
            </a:endParaRPr>
          </a:p>
          <a:p>
            <a:pPr marL="0" marR="0" indent="0" algn="l" rtl="0" eaLnBrk="1" fontAlgn="base" latinLnBrk="0" hangingPunct="1">
              <a:lnSpc>
                <a:spcPts val="212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100" b="0" i="0" u="none" strike="noStrike" kern="1200" baseline="0" dirty="0">
                <a:ln>
                  <a:noFill/>
                </a:ln>
                <a:solidFill>
                  <a:srgbClr val="7F7F7F"/>
                </a:solidFill>
                <a:effectLst/>
                <a:ea typeface="ＭＳ Ｐゴシック" panose="020B0600070205080204" pitchFamily="34" charset="-128"/>
              </a:rPr>
              <a:t>Traitement de texte</a:t>
            </a:r>
            <a:endParaRPr lang="fr-FR" sz="1100" b="0" i="0" u="none" strike="noStrike" dirty="0">
              <a:effectLst/>
            </a:endParaRPr>
          </a:p>
          <a:p>
            <a:pPr marL="0" marR="0" indent="0" algn="l" rtl="0" eaLnBrk="1" fontAlgn="base" latinLnBrk="0" hangingPunct="1">
              <a:lnSpc>
                <a:spcPts val="212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100" b="0" i="0" u="none" strike="noStrike" kern="1200" baseline="0" dirty="0">
                <a:ln>
                  <a:noFill/>
                </a:ln>
                <a:solidFill>
                  <a:srgbClr val="7F7F7F"/>
                </a:solidFill>
                <a:effectLst/>
                <a:ea typeface="ＭＳ Ｐゴシック" panose="020B0600070205080204" pitchFamily="34" charset="-128"/>
              </a:rPr>
              <a:t>Tableur Excel</a:t>
            </a:r>
            <a:endParaRPr lang="fr-FR" sz="1100" b="0" i="0" u="none" strike="noStrike" dirty="0">
              <a:effectLst/>
            </a:endParaRPr>
          </a:p>
          <a:p>
            <a:pPr marL="0" marR="0" indent="0" algn="l" rtl="0" eaLnBrk="1" fontAlgn="base" latinLnBrk="0" hangingPunct="1">
              <a:lnSpc>
                <a:spcPts val="212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100" b="0" i="0" u="none" strike="noStrike" kern="1200" baseline="0" dirty="0">
                <a:ln>
                  <a:noFill/>
                </a:ln>
                <a:solidFill>
                  <a:srgbClr val="7F7F7F"/>
                </a:solidFill>
                <a:effectLst/>
                <a:ea typeface="ＭＳ Ｐゴシック" panose="020B0600070205080204" pitchFamily="34" charset="-128"/>
              </a:rPr>
              <a:t>Power Point</a:t>
            </a:r>
            <a:endParaRPr lang="fr-FR" sz="1100" b="0" i="0" u="none" strike="noStrike" dirty="0">
              <a:effectLst/>
            </a:endParaRPr>
          </a:p>
          <a:p>
            <a:pPr marL="0" marR="0" indent="0" algn="l" rtl="0" eaLnBrk="1" fontAlgn="base" latinLnBrk="0" hangingPunct="1">
              <a:lnSpc>
                <a:spcPts val="212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100" b="0" i="0" u="none" strike="noStrike" kern="1200" baseline="0" dirty="0">
                <a:ln>
                  <a:noFill/>
                </a:ln>
                <a:solidFill>
                  <a:srgbClr val="7F7F7F"/>
                </a:solidFill>
                <a:effectLst/>
                <a:ea typeface="ＭＳ Ｐゴシック" panose="020B0600070205080204" pitchFamily="34" charset="-128"/>
              </a:rPr>
              <a:t>Logiciel GRC</a:t>
            </a:r>
            <a:endParaRPr lang="fr-FR" sz="1100" b="0" i="0" u="none" strike="noStrike" dirty="0">
              <a:effectLst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15E3E48-7968-DE6B-E882-DE8DC8914B17}"/>
              </a:ext>
            </a:extLst>
          </p:cNvPr>
          <p:cNvSpPr/>
          <p:nvPr/>
        </p:nvSpPr>
        <p:spPr>
          <a:xfrm>
            <a:off x="2735049" y="8001556"/>
            <a:ext cx="2029142" cy="87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rtl="0" eaLnBrk="1" fontAlgn="base" latinLnBrk="0" hangingPunct="1">
              <a:lnSpc>
                <a:spcPts val="212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100" b="0" i="0" u="none" strike="noStrike" kern="1200" baseline="0" dirty="0">
                <a:ln>
                  <a:noFill/>
                </a:ln>
                <a:solidFill>
                  <a:srgbClr val="7F7F7F"/>
                </a:solidFill>
                <a:effectLst/>
                <a:ea typeface="ＭＳ Ｐゴシック" panose="020B0600070205080204" pitchFamily="34" charset="-128"/>
              </a:rPr>
              <a:t>Anglais</a:t>
            </a:r>
          </a:p>
          <a:p>
            <a:pPr marL="0" marR="0" indent="0" algn="l" rtl="0" eaLnBrk="1" fontAlgn="base" latinLnBrk="0" hangingPunct="1">
              <a:lnSpc>
                <a:spcPts val="212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100" dirty="0">
                <a:solidFill>
                  <a:srgbClr val="7F7F7F"/>
                </a:solidFill>
                <a:ea typeface="ＭＳ Ｐゴシック" panose="020B0600070205080204" pitchFamily="34" charset="-128"/>
              </a:rPr>
              <a:t>Allemand</a:t>
            </a:r>
          </a:p>
          <a:p>
            <a:pPr marL="0" marR="0" indent="0" algn="l" rtl="0" eaLnBrk="1" fontAlgn="base" latinLnBrk="0" hangingPunct="1">
              <a:lnSpc>
                <a:spcPts val="212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100" b="0" i="0" u="none" strike="noStrike" dirty="0" err="1">
                <a:solidFill>
                  <a:srgbClr val="7F7F7F"/>
                </a:solidFill>
                <a:effectLst/>
                <a:ea typeface="ＭＳ Ｐゴシック" panose="020B0600070205080204" pitchFamily="34" charset="-128"/>
              </a:rPr>
              <a:t>Espangol</a:t>
            </a:r>
            <a:endParaRPr lang="fr-FR" sz="1100" b="0" i="0" u="none" strike="noStrike" dirty="0">
              <a:effectLst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C451F598-1728-07EF-87A1-847BD1D1D102}"/>
              </a:ext>
            </a:extLst>
          </p:cNvPr>
          <p:cNvSpPr txBox="1"/>
          <p:nvPr/>
        </p:nvSpPr>
        <p:spPr>
          <a:xfrm>
            <a:off x="2702980" y="7705260"/>
            <a:ext cx="137887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rgbClr val="F17E16"/>
                </a:solidFill>
                <a:effectLst/>
                <a:latin typeface="Calibri" charset="0"/>
                <a:ea typeface="ＭＳ Ｐゴシック" charset="0"/>
              </a:rPr>
              <a:t>LANGUES</a:t>
            </a:r>
          </a:p>
        </p:txBody>
      </p:sp>
    </p:spTree>
    <p:extLst>
      <p:ext uri="{BB962C8B-B14F-4D97-AF65-F5344CB8AC3E}">
        <p14:creationId xmlns:p14="http://schemas.microsoft.com/office/powerpoint/2010/main" val="827667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294" y="552451"/>
            <a:ext cx="5697415" cy="800521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3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3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3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3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093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093" dirty="0" err="1"/>
              <a:t>Créeruncv.com</a:t>
            </a:r>
            <a:r>
              <a:rPr lang="fr-FR" sz="2093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7061334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542</Words>
  <Application>Microsoft Macintosh PowerPoint</Application>
  <PresentationFormat>Affichage à l'écran (4:3)</PresentationFormat>
  <Paragraphs>84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ＭＳ Ｐゴシック</vt:lpstr>
      <vt:lpstr>Arial</vt:lpstr>
      <vt:lpstr>Calibri</vt:lpstr>
      <vt:lpstr>Times</vt:lpstr>
      <vt:lpstr>Times New Roman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30</cp:revision>
  <dcterms:created xsi:type="dcterms:W3CDTF">2015-06-12T07:49:55Z</dcterms:created>
  <dcterms:modified xsi:type="dcterms:W3CDTF">2024-03-25T14:51:04Z</dcterms:modified>
</cp:coreProperties>
</file>