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DDD"/>
    <a:srgbClr val="10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22"/>
    <p:restoredTop sz="94722"/>
  </p:normalViewPr>
  <p:slideViewPr>
    <p:cSldViewPr snapToGrid="0" snapToObjects="1">
      <p:cViewPr varScale="1">
        <p:scale>
          <a:sx n="150" d="100"/>
          <a:sy n="150" d="100"/>
        </p:scale>
        <p:origin x="3216" y="19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0188-4114-F740-8E23-057E798AFE8C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E2A1-221E-3A45-AEDD-FBE5C8C16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0800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0188-4114-F740-8E23-057E798AFE8C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E2A1-221E-3A45-AEDD-FBE5C8C16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15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0188-4114-F740-8E23-057E798AFE8C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E2A1-221E-3A45-AEDD-FBE5C8C16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63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0188-4114-F740-8E23-057E798AFE8C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E2A1-221E-3A45-AEDD-FBE5C8C16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57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0188-4114-F740-8E23-057E798AFE8C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E2A1-221E-3A45-AEDD-FBE5C8C16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774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0188-4114-F740-8E23-057E798AFE8C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E2A1-221E-3A45-AEDD-FBE5C8C16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924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0188-4114-F740-8E23-057E798AFE8C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E2A1-221E-3A45-AEDD-FBE5C8C16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753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0188-4114-F740-8E23-057E798AFE8C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E2A1-221E-3A45-AEDD-FBE5C8C16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584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0188-4114-F740-8E23-057E798AFE8C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E2A1-221E-3A45-AEDD-FBE5C8C16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265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0188-4114-F740-8E23-057E798AFE8C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E2A1-221E-3A45-AEDD-FBE5C8C16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641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0188-4114-F740-8E23-057E798AFE8C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9E2A1-221E-3A45-AEDD-FBE5C8C16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320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C0188-4114-F740-8E23-057E798AFE8C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9E2A1-221E-3A45-AEDD-FBE5C8C16C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61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243532" cy="1068863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dirty="0"/>
              <a:t>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557336"/>
            <a:ext cx="3192110" cy="5364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3600" b="1" dirty="0">
                <a:solidFill>
                  <a:schemeClr val="bg1"/>
                </a:solidFill>
                <a:latin typeface="Bell MT" pitchFamily="18" charset="0"/>
                <a:cs typeface="Arial" pitchFamily="34" charset="0"/>
              </a:rPr>
              <a:t>Alex MARTIN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1886010"/>
            <a:ext cx="2743200" cy="5364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1200" b="1" spc="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Titre du poste</a:t>
            </a:r>
          </a:p>
        </p:txBody>
      </p:sp>
      <p:sp>
        <p:nvSpPr>
          <p:cNvPr id="8" name="Rectangle 7"/>
          <p:cNvSpPr/>
          <p:nvPr/>
        </p:nvSpPr>
        <p:spPr>
          <a:xfrm>
            <a:off x="287905" y="2857125"/>
            <a:ext cx="2904205" cy="5364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PH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Adresse</a:t>
            </a:r>
            <a:r>
              <a:rPr lang="en-PH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: 	</a:t>
            </a:r>
            <a:r>
              <a:rPr lang="fr-FR" sz="1000" dirty="0">
                <a:solidFill>
                  <a:schemeClr val="bg1"/>
                </a:solidFill>
                <a:latin typeface="Arial"/>
                <a:cs typeface="Arial"/>
              </a:rPr>
              <a:t>15 rue de la réussite 75012 Paris</a:t>
            </a:r>
          </a:p>
          <a:p>
            <a:r>
              <a:rPr lang="en-PH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Tel</a:t>
            </a:r>
            <a:r>
              <a:rPr lang="en-PH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: 		01.02.03.05</a:t>
            </a:r>
          </a:p>
          <a:p>
            <a:r>
              <a:rPr lang="en-PH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</a:t>
            </a:r>
            <a:r>
              <a:rPr lang="en-PH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: 		Monemail@mail.com</a:t>
            </a:r>
          </a:p>
        </p:txBody>
      </p:sp>
      <p:grpSp>
        <p:nvGrpSpPr>
          <p:cNvPr id="9" name="Group 10"/>
          <p:cNvGrpSpPr/>
          <p:nvPr/>
        </p:nvGrpSpPr>
        <p:grpSpPr>
          <a:xfrm>
            <a:off x="305421" y="2386469"/>
            <a:ext cx="2590179" cy="276105"/>
            <a:chOff x="305421" y="2386469"/>
            <a:chExt cx="2590179" cy="276105"/>
          </a:xfrm>
        </p:grpSpPr>
        <p:sp>
          <p:nvSpPr>
            <p:cNvPr id="10" name="Rectangle 9"/>
            <p:cNvSpPr/>
            <p:nvPr/>
          </p:nvSpPr>
          <p:spPr>
            <a:xfrm>
              <a:off x="457200" y="2386469"/>
              <a:ext cx="2438400" cy="276105"/>
            </a:xfrm>
            <a:prstGeom prst="rect">
              <a:avLst/>
            </a:prstGeom>
            <a:noFill/>
            <a:ln w="12700" cmpd="sng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200" dirty="0">
                  <a:latin typeface="Arial" pitchFamily="34" charset="0"/>
                  <a:cs typeface="Arial" pitchFamily="34" charset="0"/>
                </a:rPr>
                <a:t>A propos de moi</a:t>
              </a:r>
            </a:p>
          </p:txBody>
        </p:sp>
        <p:sp>
          <p:nvSpPr>
            <p:cNvPr id="11" name="Diamond 6"/>
            <p:cNvSpPr/>
            <p:nvPr/>
          </p:nvSpPr>
          <p:spPr>
            <a:xfrm>
              <a:off x="305421" y="2391818"/>
              <a:ext cx="321071" cy="264194"/>
            </a:xfrm>
            <a:prstGeom prst="diamon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287905" y="3549515"/>
            <a:ext cx="2607696" cy="88101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Décrivez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en </a:t>
            </a: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quelques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lignes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votre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parcours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professionnel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vos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compétences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clés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pour le poste et </a:t>
            </a: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vos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objectifs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carrière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Ceci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en fait </a:t>
            </a: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une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introduction </a:t>
            </a: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à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votre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lettre</a:t>
            </a: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motivation.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04800" y="5289086"/>
            <a:ext cx="1710986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fr-FR" sz="10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Windows 7  8</a:t>
            </a:r>
          </a:p>
          <a:p>
            <a:pPr>
              <a:spcAft>
                <a:spcPts val="500"/>
              </a:spcAft>
            </a:pPr>
            <a:r>
              <a:rPr lang="fr-FR" sz="10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Tableur Excel</a:t>
            </a:r>
          </a:p>
          <a:p>
            <a:pPr>
              <a:spcAft>
                <a:spcPts val="500"/>
              </a:spcAft>
            </a:pPr>
            <a:r>
              <a:rPr lang="fr-FR" sz="10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Power Point</a:t>
            </a:r>
          </a:p>
          <a:p>
            <a:pPr>
              <a:spcAft>
                <a:spcPts val="500"/>
              </a:spcAft>
            </a:pPr>
            <a:r>
              <a:rPr lang="fr-FR" sz="10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Logiciel XYZ</a:t>
            </a:r>
          </a:p>
          <a:p>
            <a:pPr>
              <a:spcAft>
                <a:spcPts val="500"/>
              </a:spcAft>
            </a:pPr>
            <a:r>
              <a:rPr lang="fr-FR" sz="10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</a:t>
            </a:r>
          </a:p>
        </p:txBody>
      </p:sp>
      <p:grpSp>
        <p:nvGrpSpPr>
          <p:cNvPr id="17" name="Group 81"/>
          <p:cNvGrpSpPr/>
          <p:nvPr/>
        </p:nvGrpSpPr>
        <p:grpSpPr>
          <a:xfrm>
            <a:off x="1685585" y="5361533"/>
            <a:ext cx="1210015" cy="134747"/>
            <a:chOff x="3505199" y="7559865"/>
            <a:chExt cx="1371601" cy="134747"/>
          </a:xfrm>
          <a:solidFill>
            <a:schemeClr val="bg1"/>
          </a:solidFill>
        </p:grpSpPr>
        <p:sp>
          <p:nvSpPr>
            <p:cNvPr id="18" name="Rectangle 1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05199" y="7559865"/>
              <a:ext cx="1371601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oup 101"/>
          <p:cNvGrpSpPr/>
          <p:nvPr/>
        </p:nvGrpSpPr>
        <p:grpSpPr>
          <a:xfrm>
            <a:off x="1685586" y="5583471"/>
            <a:ext cx="1210014" cy="134747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1" name="Rectangle 20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104"/>
          <p:cNvGrpSpPr/>
          <p:nvPr/>
        </p:nvGrpSpPr>
        <p:grpSpPr>
          <a:xfrm>
            <a:off x="1685586" y="5805409"/>
            <a:ext cx="1210014" cy="134747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4" name="Rectangle 2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5200" y="7559865"/>
              <a:ext cx="1292982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107"/>
          <p:cNvGrpSpPr/>
          <p:nvPr/>
        </p:nvGrpSpPr>
        <p:grpSpPr>
          <a:xfrm>
            <a:off x="1685586" y="6027347"/>
            <a:ext cx="1210014" cy="134747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7" name="Rectangle 2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110"/>
          <p:cNvGrpSpPr/>
          <p:nvPr/>
        </p:nvGrpSpPr>
        <p:grpSpPr>
          <a:xfrm>
            <a:off x="1685586" y="6249285"/>
            <a:ext cx="1210014" cy="134747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0" name="Rectangle 2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505200" y="7559865"/>
              <a:ext cx="622613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304800" y="7143635"/>
            <a:ext cx="1710986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fr-FR" sz="10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Dynamique</a:t>
            </a:r>
          </a:p>
          <a:p>
            <a:pPr>
              <a:spcAft>
                <a:spcPts val="500"/>
              </a:spcAft>
            </a:pPr>
            <a:r>
              <a:rPr lang="fr-FR" sz="10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Créatif</a:t>
            </a:r>
          </a:p>
          <a:p>
            <a:pPr>
              <a:spcAft>
                <a:spcPts val="500"/>
              </a:spcAft>
            </a:pPr>
            <a:r>
              <a:rPr lang="fr-FR" sz="10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Autonome</a:t>
            </a:r>
          </a:p>
          <a:p>
            <a:pPr>
              <a:spcAft>
                <a:spcPts val="500"/>
              </a:spcAft>
            </a:pPr>
            <a:r>
              <a:rPr lang="fr-FR" sz="10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Impliqué</a:t>
            </a:r>
          </a:p>
          <a:p>
            <a:pPr>
              <a:spcAft>
                <a:spcPts val="500"/>
              </a:spcAft>
            </a:pPr>
            <a:r>
              <a:rPr lang="fr-FR" sz="10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Productif</a:t>
            </a:r>
          </a:p>
        </p:txBody>
      </p:sp>
      <p:grpSp>
        <p:nvGrpSpPr>
          <p:cNvPr id="36" name="Group 117"/>
          <p:cNvGrpSpPr/>
          <p:nvPr/>
        </p:nvGrpSpPr>
        <p:grpSpPr>
          <a:xfrm>
            <a:off x="1685585" y="7216082"/>
            <a:ext cx="1210015" cy="140527"/>
            <a:chOff x="3505199" y="7559865"/>
            <a:chExt cx="1371601" cy="140527"/>
          </a:xfrm>
          <a:solidFill>
            <a:schemeClr val="bg1"/>
          </a:solidFill>
        </p:grpSpPr>
        <p:sp>
          <p:nvSpPr>
            <p:cNvPr id="37" name="Rectangle 36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505199" y="7559865"/>
              <a:ext cx="1208303" cy="14052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39" name="Group 120"/>
          <p:cNvGrpSpPr/>
          <p:nvPr/>
        </p:nvGrpSpPr>
        <p:grpSpPr>
          <a:xfrm>
            <a:off x="1685586" y="7438020"/>
            <a:ext cx="1210014" cy="134747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0" name="Rectangle 3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Group 123"/>
          <p:cNvGrpSpPr/>
          <p:nvPr/>
        </p:nvGrpSpPr>
        <p:grpSpPr>
          <a:xfrm>
            <a:off x="1685585" y="7659958"/>
            <a:ext cx="1210015" cy="134747"/>
            <a:chOff x="3505199" y="7559865"/>
            <a:chExt cx="1371601" cy="134747"/>
          </a:xfrm>
          <a:solidFill>
            <a:schemeClr val="bg1"/>
          </a:solidFill>
        </p:grpSpPr>
        <p:sp>
          <p:nvSpPr>
            <p:cNvPr id="43" name="Rectangle 4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505199" y="7559865"/>
              <a:ext cx="1208303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5" name="Group 126"/>
          <p:cNvGrpSpPr/>
          <p:nvPr/>
        </p:nvGrpSpPr>
        <p:grpSpPr>
          <a:xfrm>
            <a:off x="1685585" y="7881896"/>
            <a:ext cx="1210015" cy="134747"/>
            <a:chOff x="3505199" y="7559865"/>
            <a:chExt cx="1371601" cy="134747"/>
          </a:xfrm>
          <a:solidFill>
            <a:schemeClr val="bg1"/>
          </a:solidFill>
        </p:grpSpPr>
        <p:sp>
          <p:nvSpPr>
            <p:cNvPr id="46" name="Rectangle 4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505199" y="7559865"/>
              <a:ext cx="1292983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48" name="Group 129"/>
          <p:cNvGrpSpPr/>
          <p:nvPr/>
        </p:nvGrpSpPr>
        <p:grpSpPr>
          <a:xfrm>
            <a:off x="1685586" y="8103834"/>
            <a:ext cx="1210014" cy="134747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49" name="Rectangle 4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60" name="Rectangle 59"/>
          <p:cNvSpPr/>
          <p:nvPr/>
        </p:nvSpPr>
        <p:spPr>
          <a:xfrm>
            <a:off x="3200399" y="0"/>
            <a:ext cx="93109" cy="1068863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1" name="Diamond 22"/>
          <p:cNvSpPr/>
          <p:nvPr/>
        </p:nvSpPr>
        <p:spPr>
          <a:xfrm>
            <a:off x="2998398" y="529496"/>
            <a:ext cx="490268" cy="531949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62" name="Diamond 140"/>
          <p:cNvSpPr/>
          <p:nvPr/>
        </p:nvSpPr>
        <p:spPr>
          <a:xfrm>
            <a:off x="2998398" y="3343402"/>
            <a:ext cx="490268" cy="531949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63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8158" y="646923"/>
            <a:ext cx="286061" cy="286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3" descr="C:\Users\ikkinallego\Downloads\boc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295" y="3477694"/>
            <a:ext cx="236455" cy="236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Diamond 148"/>
          <p:cNvSpPr/>
          <p:nvPr/>
        </p:nvSpPr>
        <p:spPr>
          <a:xfrm>
            <a:off x="2998397" y="9411338"/>
            <a:ext cx="490268" cy="531949"/>
          </a:xfrm>
          <a:prstGeom prst="diamond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66" name="Picture 2" descr="C:\Users\ikkinallego\Downloads\award52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531" y="9550597"/>
            <a:ext cx="23812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Image 66"/>
          <p:cNvPicPr>
            <a:picLocks noChangeAspect="1"/>
          </p:cNvPicPr>
          <p:nvPr/>
        </p:nvPicPr>
        <p:blipFill rotWithShape="1">
          <a:blip r:embed="rId8"/>
          <a:srcRect l="36158" r="-1" b="4023"/>
          <a:stretch/>
        </p:blipFill>
        <p:spPr>
          <a:xfrm>
            <a:off x="975888" y="138417"/>
            <a:ext cx="1419395" cy="1424257"/>
          </a:xfrm>
          <a:prstGeom prst="ellipse">
            <a:avLst/>
          </a:prstGeom>
          <a:ln w="12700" cmpd="sng">
            <a:solidFill>
              <a:schemeClr val="bg1"/>
            </a:solidFill>
          </a:ln>
        </p:spPr>
      </p:pic>
      <p:grpSp>
        <p:nvGrpSpPr>
          <p:cNvPr id="68" name="Group 10"/>
          <p:cNvGrpSpPr/>
          <p:nvPr/>
        </p:nvGrpSpPr>
        <p:grpSpPr>
          <a:xfrm>
            <a:off x="305422" y="4813641"/>
            <a:ext cx="2590179" cy="276105"/>
            <a:chOff x="305421" y="2386469"/>
            <a:chExt cx="2590179" cy="276105"/>
          </a:xfrm>
        </p:grpSpPr>
        <p:sp>
          <p:nvSpPr>
            <p:cNvPr id="69" name="Rectangle 68"/>
            <p:cNvSpPr/>
            <p:nvPr/>
          </p:nvSpPr>
          <p:spPr>
            <a:xfrm>
              <a:off x="457200" y="2386469"/>
              <a:ext cx="2438400" cy="276105"/>
            </a:xfrm>
            <a:prstGeom prst="rect">
              <a:avLst/>
            </a:prstGeom>
            <a:noFill/>
            <a:ln w="12700" cmpd="sng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200" dirty="0">
                  <a:latin typeface="Arial" pitchFamily="34" charset="0"/>
                  <a:cs typeface="Arial" pitchFamily="34" charset="0"/>
                </a:rPr>
                <a:t>Compétences Pro.</a:t>
              </a:r>
            </a:p>
          </p:txBody>
        </p:sp>
        <p:sp>
          <p:nvSpPr>
            <p:cNvPr id="70" name="Diamond 6"/>
            <p:cNvSpPr/>
            <p:nvPr/>
          </p:nvSpPr>
          <p:spPr>
            <a:xfrm>
              <a:off x="305421" y="2391818"/>
              <a:ext cx="321071" cy="264194"/>
            </a:xfrm>
            <a:prstGeom prst="diamon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71" name="Group 10"/>
          <p:cNvGrpSpPr/>
          <p:nvPr/>
        </p:nvGrpSpPr>
        <p:grpSpPr>
          <a:xfrm>
            <a:off x="305422" y="6782030"/>
            <a:ext cx="2590179" cy="276105"/>
            <a:chOff x="305421" y="2386469"/>
            <a:chExt cx="2590179" cy="276105"/>
          </a:xfrm>
        </p:grpSpPr>
        <p:sp>
          <p:nvSpPr>
            <p:cNvPr id="72" name="Rectangle 71"/>
            <p:cNvSpPr/>
            <p:nvPr/>
          </p:nvSpPr>
          <p:spPr>
            <a:xfrm>
              <a:off x="457200" y="2386469"/>
              <a:ext cx="2438400" cy="276105"/>
            </a:xfrm>
            <a:prstGeom prst="rect">
              <a:avLst/>
            </a:prstGeom>
            <a:noFill/>
            <a:ln w="12700" cmpd="sng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PH" sz="1200" dirty="0">
                  <a:latin typeface="Arial" pitchFamily="34" charset="0"/>
                  <a:cs typeface="Arial" pitchFamily="34" charset="0"/>
                </a:rPr>
                <a:t>Compétences Perso.</a:t>
              </a:r>
            </a:p>
          </p:txBody>
        </p:sp>
        <p:sp>
          <p:nvSpPr>
            <p:cNvPr id="73" name="Diamond 6"/>
            <p:cNvSpPr/>
            <p:nvPr/>
          </p:nvSpPr>
          <p:spPr>
            <a:xfrm>
              <a:off x="305421" y="2391818"/>
              <a:ext cx="321071" cy="264194"/>
            </a:xfrm>
            <a:prstGeom prst="diamon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77" name="ZoneTexte 76"/>
          <p:cNvSpPr txBox="1"/>
          <p:nvPr/>
        </p:nvSpPr>
        <p:spPr>
          <a:xfrm>
            <a:off x="3611846" y="9789250"/>
            <a:ext cx="38716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Arial"/>
                <a:cs typeface="Arial"/>
              </a:rPr>
              <a:t>Décrivez vos centres d'intérêts ou autres informations qui vous semblent important de faire apparaître sur votre CV.</a:t>
            </a:r>
          </a:p>
        </p:txBody>
      </p:sp>
      <p:grpSp>
        <p:nvGrpSpPr>
          <p:cNvPr id="78" name="Group 10"/>
          <p:cNvGrpSpPr/>
          <p:nvPr/>
        </p:nvGrpSpPr>
        <p:grpSpPr>
          <a:xfrm>
            <a:off x="305422" y="8569759"/>
            <a:ext cx="2590179" cy="276105"/>
            <a:chOff x="305421" y="2386469"/>
            <a:chExt cx="2590179" cy="276105"/>
          </a:xfrm>
        </p:grpSpPr>
        <p:sp>
          <p:nvSpPr>
            <p:cNvPr id="79" name="Rectangle 78"/>
            <p:cNvSpPr/>
            <p:nvPr/>
          </p:nvSpPr>
          <p:spPr>
            <a:xfrm>
              <a:off x="457200" y="2386469"/>
              <a:ext cx="2438400" cy="276105"/>
            </a:xfrm>
            <a:prstGeom prst="rect">
              <a:avLst/>
            </a:prstGeom>
            <a:noFill/>
            <a:ln w="12700" cmpd="sng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latin typeface="Arial" pitchFamily="34" charset="0"/>
                  <a:cs typeface="Arial" pitchFamily="34" charset="0"/>
                </a:rPr>
                <a:t>Langues</a:t>
              </a:r>
              <a:endParaRPr lang="en-PH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Diamond 6"/>
            <p:cNvSpPr/>
            <p:nvPr/>
          </p:nvSpPr>
          <p:spPr>
            <a:xfrm>
              <a:off x="305421" y="2391818"/>
              <a:ext cx="321071" cy="264194"/>
            </a:xfrm>
            <a:prstGeom prst="diamond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81" name="Rectangle 80"/>
          <p:cNvSpPr/>
          <p:nvPr/>
        </p:nvSpPr>
        <p:spPr>
          <a:xfrm>
            <a:off x="287905" y="8990056"/>
            <a:ext cx="1710986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00"/>
              </a:spcAft>
            </a:pPr>
            <a:r>
              <a:rPr lang="fr-FR" sz="10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Anglais</a:t>
            </a:r>
          </a:p>
          <a:p>
            <a:pPr>
              <a:spcAft>
                <a:spcPts val="500"/>
              </a:spcAft>
            </a:pPr>
            <a:r>
              <a:rPr lang="fr-FR" sz="10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Allemand</a:t>
            </a:r>
          </a:p>
          <a:p>
            <a:pPr>
              <a:spcAft>
                <a:spcPts val="500"/>
              </a:spcAft>
            </a:pPr>
            <a:r>
              <a:rPr lang="fr-FR" sz="10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Espagnol</a:t>
            </a:r>
          </a:p>
          <a:p>
            <a:pPr>
              <a:spcAft>
                <a:spcPts val="500"/>
              </a:spcAft>
            </a:pPr>
            <a:r>
              <a:rPr lang="fr-FR" sz="1000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Italien</a:t>
            </a:r>
          </a:p>
        </p:txBody>
      </p:sp>
      <p:grpSp>
        <p:nvGrpSpPr>
          <p:cNvPr id="82" name="Group 117"/>
          <p:cNvGrpSpPr/>
          <p:nvPr/>
        </p:nvGrpSpPr>
        <p:grpSpPr>
          <a:xfrm>
            <a:off x="1668691" y="9062503"/>
            <a:ext cx="1210014" cy="134747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3" name="Rectangle 8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3505200" y="7559865"/>
              <a:ext cx="823622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Group 120"/>
          <p:cNvGrpSpPr/>
          <p:nvPr/>
        </p:nvGrpSpPr>
        <p:grpSpPr>
          <a:xfrm>
            <a:off x="1668690" y="9284441"/>
            <a:ext cx="1210015" cy="134747"/>
            <a:chOff x="3505199" y="7559865"/>
            <a:chExt cx="1371601" cy="134747"/>
          </a:xfrm>
          <a:solidFill>
            <a:schemeClr val="bg1"/>
          </a:solidFill>
        </p:grpSpPr>
        <p:sp>
          <p:nvSpPr>
            <p:cNvPr id="86" name="Rectangle 8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87" name="Rectangle 86"/>
            <p:cNvSpPr/>
            <p:nvPr/>
          </p:nvSpPr>
          <p:spPr>
            <a:xfrm>
              <a:off x="3505199" y="7559865"/>
              <a:ext cx="1227456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grpSp>
        <p:nvGrpSpPr>
          <p:cNvPr id="88" name="Group 123"/>
          <p:cNvGrpSpPr/>
          <p:nvPr/>
        </p:nvGrpSpPr>
        <p:grpSpPr>
          <a:xfrm>
            <a:off x="1668691" y="9506379"/>
            <a:ext cx="1210014" cy="134747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89" name="Rectangle 8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3505200" y="7559865"/>
              <a:ext cx="1008704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99" name="ZoneTexte 98"/>
          <p:cNvSpPr txBox="1"/>
          <p:nvPr/>
        </p:nvSpPr>
        <p:spPr>
          <a:xfrm>
            <a:off x="3613044" y="385261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b="1" i="1" dirty="0">
                <a:latin typeface="Arial"/>
                <a:cs typeface="Arial"/>
              </a:rPr>
              <a:t>MES FORMATIONS</a:t>
            </a:r>
          </a:p>
        </p:txBody>
      </p:sp>
      <p:cxnSp>
        <p:nvCxnSpPr>
          <p:cNvPr id="100" name="Connecteur droit 99"/>
          <p:cNvCxnSpPr/>
          <p:nvPr/>
        </p:nvCxnSpPr>
        <p:spPr>
          <a:xfrm>
            <a:off x="3613045" y="767043"/>
            <a:ext cx="3949805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ZoneTexte 104"/>
          <p:cNvSpPr txBox="1"/>
          <p:nvPr/>
        </p:nvSpPr>
        <p:spPr>
          <a:xfrm>
            <a:off x="3613046" y="3247592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b="1" i="1" dirty="0">
                <a:latin typeface="Arial"/>
                <a:cs typeface="Arial"/>
              </a:rPr>
              <a:t>MES EXPERIENCES</a:t>
            </a:r>
          </a:p>
        </p:txBody>
      </p:sp>
      <p:cxnSp>
        <p:nvCxnSpPr>
          <p:cNvPr id="109" name="Connecteur droit 108"/>
          <p:cNvCxnSpPr/>
          <p:nvPr/>
        </p:nvCxnSpPr>
        <p:spPr>
          <a:xfrm>
            <a:off x="3613044" y="3615821"/>
            <a:ext cx="3949805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ZoneTexte 110"/>
          <p:cNvSpPr txBox="1"/>
          <p:nvPr/>
        </p:nvSpPr>
        <p:spPr>
          <a:xfrm>
            <a:off x="3611848" y="9306293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b="1" i="1" dirty="0">
                <a:latin typeface="Arial"/>
                <a:cs typeface="Arial"/>
              </a:rPr>
              <a:t>MES EXPERIENCES</a:t>
            </a:r>
          </a:p>
        </p:txBody>
      </p:sp>
      <p:cxnSp>
        <p:nvCxnSpPr>
          <p:cNvPr id="112" name="Connecteur droit 111"/>
          <p:cNvCxnSpPr/>
          <p:nvPr/>
        </p:nvCxnSpPr>
        <p:spPr>
          <a:xfrm>
            <a:off x="3611846" y="9674522"/>
            <a:ext cx="3949805" cy="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3" name="Group 123"/>
          <p:cNvGrpSpPr/>
          <p:nvPr/>
        </p:nvGrpSpPr>
        <p:grpSpPr>
          <a:xfrm>
            <a:off x="1668690" y="9726152"/>
            <a:ext cx="1210014" cy="134747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4" name="Rectangle 113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3505200" y="7559865"/>
              <a:ext cx="1008704" cy="13474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bg1"/>
                </a:solidFill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840C017A-E0A4-4D04-817B-F03D0461D0B1}"/>
              </a:ext>
            </a:extLst>
          </p:cNvPr>
          <p:cNvSpPr/>
          <p:nvPr/>
        </p:nvSpPr>
        <p:spPr>
          <a:xfrm>
            <a:off x="3610906" y="3730549"/>
            <a:ext cx="378049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100" b="1" kern="1200" dirty="0">
                <a:solidFill>
                  <a:srgbClr val="10253F"/>
                </a:solidFill>
                <a:effectLst/>
                <a:latin typeface="Arial"/>
                <a:ea typeface="+mn-ea"/>
                <a:cs typeface="Arial"/>
              </a:rPr>
              <a:t>NOM ENTREPRISE </a:t>
            </a:r>
          </a:p>
          <a:p>
            <a:pPr algn="l"/>
            <a:r>
              <a:rPr lang="en-US" sz="1100" kern="1200" dirty="0">
                <a:solidFill>
                  <a:srgbClr val="93CDDD"/>
                </a:solidFill>
                <a:effectLst/>
                <a:latin typeface="Arial"/>
                <a:ea typeface="+mn-ea"/>
                <a:cs typeface="Arial"/>
              </a:rPr>
              <a:t>TITRE DU POSTE </a:t>
            </a:r>
            <a:r>
              <a:rPr lang="en-US" sz="1100" kern="1200" baseline="0" dirty="0">
                <a:solidFill>
                  <a:srgbClr val="93CDDD"/>
                </a:solidFill>
                <a:effectLst/>
                <a:latin typeface="Arial"/>
                <a:ea typeface="+mn-ea"/>
                <a:cs typeface="Arial"/>
              </a:rPr>
              <a:t>| </a:t>
            </a:r>
            <a:r>
              <a:rPr lang="en-US" sz="1100" kern="1200" dirty="0">
                <a:solidFill>
                  <a:srgbClr val="93CDDD"/>
                </a:solidFill>
                <a:effectLst/>
                <a:latin typeface="Arial"/>
                <a:ea typeface="+mn-ea"/>
                <a:cs typeface="Arial"/>
              </a:rPr>
              <a:t>2000 – 2003</a:t>
            </a:r>
            <a:endParaRPr lang="fr-FR" sz="1100" kern="1200" dirty="0">
              <a:solidFill>
                <a:srgbClr val="93CDDD"/>
              </a:solidFill>
              <a:effectLst/>
              <a:latin typeface="Arial"/>
              <a:ea typeface="+mn-ea"/>
              <a:cs typeface="Arial"/>
            </a:endParaRPr>
          </a:p>
          <a:p>
            <a:pPr algn="l"/>
            <a:r>
              <a:rPr lang="fr-FR" sz="1100" dirty="0">
                <a:solidFill>
                  <a:schemeClr val="tx1"/>
                </a:solidFill>
                <a:latin typeface="Arial"/>
                <a:cs typeface="Arial"/>
              </a:rPr>
              <a:t>Décrivez ici les fonctions que vous avez occupé pour ce poste. Décrivez également vos missions et les résultats que vous avez obtenu.</a:t>
            </a:r>
          </a:p>
          <a:p>
            <a:pPr algn="l"/>
            <a:endParaRPr lang="fr-FR" sz="1100" dirty="0">
              <a:latin typeface="Arial"/>
              <a:ea typeface="Calibri"/>
              <a:cs typeface="Arial"/>
            </a:endParaRPr>
          </a:p>
          <a:p>
            <a:pPr algn="l"/>
            <a:r>
              <a:rPr lang="en-US" sz="1100" b="1" kern="1200" dirty="0">
                <a:solidFill>
                  <a:srgbClr val="10253F"/>
                </a:solidFill>
                <a:effectLst/>
                <a:latin typeface="Arial"/>
                <a:ea typeface="+mn-ea"/>
                <a:cs typeface="Arial"/>
              </a:rPr>
              <a:t>NOM ENTREPRISE </a:t>
            </a:r>
          </a:p>
          <a:p>
            <a:pPr algn="l"/>
            <a:r>
              <a:rPr lang="en-US" sz="1100" kern="1200" dirty="0">
                <a:solidFill>
                  <a:srgbClr val="93CDDD"/>
                </a:solidFill>
                <a:effectLst/>
                <a:latin typeface="Arial"/>
                <a:ea typeface="+mn-ea"/>
                <a:cs typeface="Arial"/>
              </a:rPr>
              <a:t>TITRE DU POSTE </a:t>
            </a:r>
            <a:r>
              <a:rPr lang="en-US" sz="1100" kern="1200" baseline="0" dirty="0">
                <a:solidFill>
                  <a:srgbClr val="93CDDD"/>
                </a:solidFill>
                <a:effectLst/>
                <a:latin typeface="Arial"/>
                <a:ea typeface="+mn-ea"/>
                <a:cs typeface="Arial"/>
              </a:rPr>
              <a:t>| </a:t>
            </a:r>
            <a:r>
              <a:rPr lang="en-US" sz="1100" kern="1200" dirty="0">
                <a:solidFill>
                  <a:srgbClr val="93CDDD"/>
                </a:solidFill>
                <a:effectLst/>
                <a:latin typeface="Arial"/>
                <a:ea typeface="+mn-ea"/>
                <a:cs typeface="Arial"/>
              </a:rPr>
              <a:t>2000 – 2003</a:t>
            </a:r>
            <a:endParaRPr lang="fr-FR" sz="1100" kern="1200" dirty="0">
              <a:solidFill>
                <a:srgbClr val="93CDDD"/>
              </a:solidFill>
              <a:effectLst/>
              <a:latin typeface="Arial"/>
              <a:ea typeface="+mn-ea"/>
              <a:cs typeface="Arial"/>
            </a:endParaRPr>
          </a:p>
          <a:p>
            <a:pPr algn="l"/>
            <a:r>
              <a:rPr lang="fr-FR" sz="1100" dirty="0">
                <a:solidFill>
                  <a:schemeClr val="tx1"/>
                </a:solidFill>
                <a:latin typeface="Arial"/>
                <a:cs typeface="Arial"/>
              </a:rPr>
              <a:t>Décrivez ici les fonctions que vous avez occupé pour ce poste. Décrivez également vos missions et les résultats que vous avez obtenu.</a:t>
            </a:r>
            <a:endParaRPr lang="fr-FR" sz="1100" dirty="0">
              <a:solidFill>
                <a:schemeClr val="bg1"/>
              </a:solidFill>
              <a:latin typeface="Arial"/>
              <a:ea typeface="Calibri"/>
              <a:cs typeface="Times New Roman"/>
            </a:endParaRPr>
          </a:p>
          <a:p>
            <a:pPr algn="l"/>
            <a:endParaRPr lang="fr-FR" sz="1100" dirty="0">
              <a:solidFill>
                <a:schemeClr val="bg1"/>
              </a:solidFill>
              <a:latin typeface="Arial"/>
              <a:ea typeface="Calibri"/>
              <a:cs typeface="Arial"/>
            </a:endParaRPr>
          </a:p>
          <a:p>
            <a:pPr algn="l"/>
            <a:r>
              <a:rPr lang="en-US" sz="1100" b="1" kern="1200" dirty="0">
                <a:solidFill>
                  <a:srgbClr val="10253F"/>
                </a:solidFill>
                <a:effectLst/>
                <a:latin typeface="Arial"/>
                <a:ea typeface="+mn-ea"/>
                <a:cs typeface="Arial"/>
              </a:rPr>
              <a:t>NOM ENTREPRISE </a:t>
            </a:r>
          </a:p>
          <a:p>
            <a:pPr algn="l"/>
            <a:r>
              <a:rPr lang="en-US" sz="1100" kern="1200" dirty="0">
                <a:solidFill>
                  <a:srgbClr val="93CDDD"/>
                </a:solidFill>
                <a:effectLst/>
                <a:latin typeface="Arial"/>
                <a:ea typeface="+mn-ea"/>
                <a:cs typeface="Arial"/>
              </a:rPr>
              <a:t>TITRE DU POSTE </a:t>
            </a:r>
            <a:r>
              <a:rPr lang="en-US" sz="1100" kern="1200" baseline="0" dirty="0">
                <a:solidFill>
                  <a:srgbClr val="93CDDD"/>
                </a:solidFill>
                <a:effectLst/>
                <a:latin typeface="Arial"/>
                <a:ea typeface="+mn-ea"/>
                <a:cs typeface="Arial"/>
              </a:rPr>
              <a:t>| </a:t>
            </a:r>
            <a:r>
              <a:rPr lang="en-US" sz="1100" kern="1200" dirty="0">
                <a:solidFill>
                  <a:srgbClr val="93CDDD"/>
                </a:solidFill>
                <a:effectLst/>
                <a:latin typeface="Arial"/>
                <a:ea typeface="+mn-ea"/>
                <a:cs typeface="Arial"/>
              </a:rPr>
              <a:t>2000 – 2003</a:t>
            </a:r>
            <a:endParaRPr lang="fr-FR" sz="1100" kern="1200" dirty="0">
              <a:solidFill>
                <a:srgbClr val="93CDDD"/>
              </a:solidFill>
              <a:effectLst/>
              <a:latin typeface="Arial"/>
              <a:ea typeface="+mn-ea"/>
              <a:cs typeface="Arial"/>
            </a:endParaRPr>
          </a:p>
          <a:p>
            <a:pPr algn="l"/>
            <a:r>
              <a:rPr lang="fr-FR" sz="1100" dirty="0">
                <a:solidFill>
                  <a:schemeClr val="tx1"/>
                </a:solidFill>
                <a:latin typeface="Arial"/>
                <a:cs typeface="Arial"/>
              </a:rPr>
              <a:t>Décrivez ici les fonctions que vous avez occupé pour ce poste. Décrivez également vos missions et les résultats que vous avez obtenu.</a:t>
            </a:r>
            <a:endParaRPr lang="fr-FR" sz="1100" dirty="0">
              <a:solidFill>
                <a:schemeClr val="bg1"/>
              </a:solidFill>
              <a:latin typeface="Arial"/>
              <a:ea typeface="Calibri"/>
              <a:cs typeface="Times New Roman"/>
            </a:endParaRPr>
          </a:p>
          <a:p>
            <a:pPr algn="l"/>
            <a:endParaRPr lang="fr-FR" sz="1100" dirty="0">
              <a:solidFill>
                <a:schemeClr val="bg1"/>
              </a:solidFill>
              <a:latin typeface="Arial"/>
              <a:ea typeface="Calibri"/>
              <a:cs typeface="Arial"/>
            </a:endParaRPr>
          </a:p>
          <a:p>
            <a:pPr algn="l"/>
            <a:r>
              <a:rPr lang="en-US" sz="1100" b="1" kern="1200" dirty="0">
                <a:solidFill>
                  <a:srgbClr val="10253F"/>
                </a:solidFill>
                <a:effectLst/>
                <a:latin typeface="Arial"/>
                <a:ea typeface="+mn-ea"/>
                <a:cs typeface="Arial"/>
              </a:rPr>
              <a:t>NOM ENTREPRISE </a:t>
            </a:r>
          </a:p>
          <a:p>
            <a:pPr algn="l"/>
            <a:r>
              <a:rPr lang="en-US" sz="1100" kern="1200" dirty="0">
                <a:solidFill>
                  <a:srgbClr val="93CDDD"/>
                </a:solidFill>
                <a:effectLst/>
                <a:latin typeface="Arial"/>
                <a:ea typeface="+mn-ea"/>
                <a:cs typeface="Arial"/>
              </a:rPr>
              <a:t>TITRE DU POSTE </a:t>
            </a:r>
            <a:r>
              <a:rPr lang="en-US" sz="1100" kern="1200" baseline="0" dirty="0">
                <a:solidFill>
                  <a:srgbClr val="93CDDD"/>
                </a:solidFill>
                <a:effectLst/>
                <a:latin typeface="Arial"/>
                <a:ea typeface="+mn-ea"/>
                <a:cs typeface="Arial"/>
              </a:rPr>
              <a:t>| </a:t>
            </a:r>
            <a:r>
              <a:rPr lang="en-US" sz="1100" kern="1200" dirty="0">
                <a:solidFill>
                  <a:srgbClr val="93CDDD"/>
                </a:solidFill>
                <a:effectLst/>
                <a:latin typeface="Arial"/>
                <a:ea typeface="+mn-ea"/>
                <a:cs typeface="Arial"/>
              </a:rPr>
              <a:t>2000 – 2003</a:t>
            </a:r>
            <a:endParaRPr lang="fr-FR" sz="1100" kern="1200" dirty="0">
              <a:solidFill>
                <a:srgbClr val="93CDDD"/>
              </a:solidFill>
              <a:effectLst/>
              <a:latin typeface="Arial"/>
              <a:ea typeface="+mn-ea"/>
              <a:cs typeface="Arial"/>
            </a:endParaRPr>
          </a:p>
          <a:p>
            <a:pPr algn="l"/>
            <a:r>
              <a:rPr lang="fr-FR" sz="1100" dirty="0">
                <a:solidFill>
                  <a:schemeClr val="tx1"/>
                </a:solidFill>
                <a:latin typeface="Arial"/>
                <a:cs typeface="Arial"/>
              </a:rPr>
              <a:t>Décrivez ici les fonctions que vous avez occupé pour ce poste. Décrivez également vos missions et les résultats que vous avez obtenu.</a:t>
            </a:r>
            <a:endParaRPr lang="fr-FR" sz="1100" dirty="0">
              <a:solidFill>
                <a:schemeClr val="bg1"/>
              </a:solidFill>
              <a:latin typeface="Arial"/>
              <a:ea typeface="Calibri"/>
              <a:cs typeface="Times New Roman"/>
            </a:endParaRPr>
          </a:p>
          <a:p>
            <a:pPr algn="l"/>
            <a:endParaRPr lang="fr-FR" sz="1100" dirty="0">
              <a:solidFill>
                <a:schemeClr val="bg1"/>
              </a:solidFill>
              <a:latin typeface="Arial"/>
              <a:ea typeface="Calibri"/>
              <a:cs typeface="Arial"/>
            </a:endParaRPr>
          </a:p>
          <a:p>
            <a:pPr algn="l"/>
            <a:r>
              <a:rPr lang="en-US" sz="1100" b="1" kern="1200" dirty="0">
                <a:solidFill>
                  <a:srgbClr val="10253F"/>
                </a:solidFill>
                <a:effectLst/>
                <a:latin typeface="Arial"/>
                <a:ea typeface="+mn-ea"/>
                <a:cs typeface="Arial"/>
              </a:rPr>
              <a:t>NOM ENTREPRISE </a:t>
            </a:r>
          </a:p>
          <a:p>
            <a:pPr algn="l"/>
            <a:r>
              <a:rPr lang="en-US" sz="1100" kern="1200" dirty="0">
                <a:solidFill>
                  <a:srgbClr val="93CDDD"/>
                </a:solidFill>
                <a:effectLst/>
                <a:latin typeface="Arial"/>
                <a:ea typeface="+mn-ea"/>
                <a:cs typeface="Arial"/>
              </a:rPr>
              <a:t>TITRE DU POSTE </a:t>
            </a:r>
            <a:r>
              <a:rPr lang="en-US" sz="1100" kern="1200" baseline="0" dirty="0">
                <a:solidFill>
                  <a:srgbClr val="93CDDD"/>
                </a:solidFill>
                <a:effectLst/>
                <a:latin typeface="Arial"/>
                <a:ea typeface="+mn-ea"/>
                <a:cs typeface="Arial"/>
              </a:rPr>
              <a:t>| </a:t>
            </a:r>
            <a:r>
              <a:rPr lang="en-US" sz="1100" kern="1200" dirty="0">
                <a:solidFill>
                  <a:srgbClr val="93CDDD"/>
                </a:solidFill>
                <a:effectLst/>
                <a:latin typeface="Arial"/>
                <a:ea typeface="+mn-ea"/>
                <a:cs typeface="Arial"/>
              </a:rPr>
              <a:t>2000 – 2003</a:t>
            </a:r>
            <a:endParaRPr lang="fr-FR" sz="1100" kern="1200" dirty="0">
              <a:solidFill>
                <a:srgbClr val="93CDDD"/>
              </a:solidFill>
              <a:effectLst/>
              <a:latin typeface="Arial"/>
              <a:ea typeface="+mn-ea"/>
              <a:cs typeface="Arial"/>
            </a:endParaRPr>
          </a:p>
          <a:p>
            <a:pPr algn="l"/>
            <a:r>
              <a:rPr lang="fr-FR" sz="1100" dirty="0">
                <a:solidFill>
                  <a:schemeClr val="tx1"/>
                </a:solidFill>
                <a:latin typeface="Arial"/>
                <a:cs typeface="Arial"/>
              </a:rPr>
              <a:t>Décrivez ici les fonctions que vous avez occupé pour ce poste. Décrivez également vos missions et les résultats que vous avez obtenu.</a:t>
            </a:r>
            <a:endParaRPr lang="fr-FR" sz="1100" dirty="0">
              <a:solidFill>
                <a:schemeClr val="bg1"/>
              </a:solidFill>
              <a:latin typeface="Arial"/>
              <a:ea typeface="Calibri"/>
              <a:cs typeface="Times New Roman"/>
            </a:endParaRPr>
          </a:p>
          <a:p>
            <a:pPr algn="l"/>
            <a:endParaRPr lang="fr-FR" sz="1100" dirty="0">
              <a:solidFill>
                <a:schemeClr val="bg1"/>
              </a:solidFill>
              <a:latin typeface="Arial"/>
              <a:ea typeface="Calibri"/>
              <a:cs typeface="Times New Roman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73901B-E9FE-17F6-8F40-98AF5483D1AA}"/>
              </a:ext>
            </a:extLst>
          </p:cNvPr>
          <p:cNvSpPr/>
          <p:nvPr/>
        </p:nvSpPr>
        <p:spPr>
          <a:xfrm>
            <a:off x="3606563" y="900598"/>
            <a:ext cx="378049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100" b="1" kern="1200" dirty="0">
                <a:solidFill>
                  <a:srgbClr val="000000"/>
                </a:solidFill>
                <a:effectLst/>
                <a:latin typeface="Arial"/>
                <a:ea typeface="+mn-ea"/>
                <a:cs typeface="Arial"/>
              </a:rPr>
              <a:t>FORMATION</a:t>
            </a:r>
            <a:r>
              <a:rPr lang="en-US" sz="1100" b="1" kern="1200" baseline="0" dirty="0">
                <a:solidFill>
                  <a:srgbClr val="000000"/>
                </a:solidFill>
                <a:effectLst/>
                <a:latin typeface="Arial"/>
                <a:ea typeface="+mn-ea"/>
                <a:cs typeface="Arial"/>
              </a:rPr>
              <a:t> | </a:t>
            </a:r>
            <a:r>
              <a:rPr lang="en-US" sz="1100" b="1" kern="1200" dirty="0">
                <a:solidFill>
                  <a:srgbClr val="000000"/>
                </a:solidFill>
                <a:effectLst/>
                <a:latin typeface="Arial"/>
                <a:ea typeface="+mn-ea"/>
                <a:cs typeface="Arial"/>
              </a:rPr>
              <a:t>2000 – 2003</a:t>
            </a:r>
            <a:endParaRPr lang="fr-FR" sz="1100" b="1" kern="1200" dirty="0">
              <a:solidFill>
                <a:srgbClr val="000000"/>
              </a:solidFill>
              <a:effectLst/>
              <a:latin typeface="Arial"/>
              <a:ea typeface="+mn-ea"/>
              <a:cs typeface="Arial"/>
            </a:endParaRPr>
          </a:p>
          <a:p>
            <a:pPr algn="l">
              <a:spcAft>
                <a:spcPts val="0"/>
              </a:spcAft>
            </a:pPr>
            <a:r>
              <a:rPr lang="en-GB" sz="1100" dirty="0" err="1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Décrivez</a:t>
            </a:r>
            <a:r>
              <a:rPr lang="en-GB" sz="1100" dirty="0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 les </a:t>
            </a:r>
            <a:r>
              <a:rPr lang="en-GB" sz="1100" dirty="0" err="1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spécialités</a:t>
            </a:r>
            <a:r>
              <a:rPr lang="en-GB" sz="1100" baseline="0" dirty="0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 de </a:t>
            </a:r>
            <a:r>
              <a:rPr lang="en-GB" sz="1100" baseline="0" dirty="0" err="1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cette</a:t>
            </a:r>
            <a:r>
              <a:rPr lang="en-GB" sz="1100" baseline="0" dirty="0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 formation : </a:t>
            </a:r>
            <a:r>
              <a:rPr lang="en-GB" sz="1100" baseline="0" dirty="0" err="1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vos</a:t>
            </a:r>
            <a:r>
              <a:rPr lang="en-GB" sz="1100" baseline="0" dirty="0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 </a:t>
            </a:r>
            <a:r>
              <a:rPr lang="en-GB" sz="1100" baseline="0" dirty="0" err="1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diplômes</a:t>
            </a:r>
            <a:r>
              <a:rPr lang="en-GB" sz="1100" baseline="0" dirty="0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, les options de la formation, etc…</a:t>
            </a:r>
          </a:p>
          <a:p>
            <a:pPr algn="l">
              <a:spcAft>
                <a:spcPts val="0"/>
              </a:spcAft>
            </a:pPr>
            <a:endParaRPr lang="en-GB" sz="1100" dirty="0">
              <a:latin typeface="Arial"/>
              <a:ea typeface="Cambria"/>
              <a:cs typeface="Arial"/>
            </a:endParaRPr>
          </a:p>
          <a:p>
            <a:pPr algn="l"/>
            <a:r>
              <a:rPr lang="en-US" sz="1100" b="1" kern="1200" dirty="0">
                <a:solidFill>
                  <a:srgbClr val="000000"/>
                </a:solidFill>
                <a:effectLst/>
                <a:latin typeface="Arial"/>
                <a:ea typeface="+mn-ea"/>
                <a:cs typeface="Arial"/>
              </a:rPr>
              <a:t>FORMATION</a:t>
            </a:r>
            <a:r>
              <a:rPr lang="en-US" sz="1100" b="1" kern="1200" baseline="0" dirty="0">
                <a:solidFill>
                  <a:srgbClr val="000000"/>
                </a:solidFill>
                <a:effectLst/>
                <a:latin typeface="Arial"/>
                <a:ea typeface="+mn-ea"/>
                <a:cs typeface="Arial"/>
              </a:rPr>
              <a:t> | </a:t>
            </a:r>
            <a:r>
              <a:rPr lang="en-US" sz="1100" b="1" kern="1200" dirty="0">
                <a:solidFill>
                  <a:srgbClr val="000000"/>
                </a:solidFill>
                <a:effectLst/>
                <a:latin typeface="Arial"/>
                <a:ea typeface="+mn-ea"/>
                <a:cs typeface="Arial"/>
              </a:rPr>
              <a:t>2000 – 2003</a:t>
            </a:r>
            <a:endParaRPr lang="fr-FR" sz="1100" b="1" kern="1200" dirty="0">
              <a:solidFill>
                <a:srgbClr val="000000"/>
              </a:solidFill>
              <a:effectLst/>
              <a:latin typeface="Arial"/>
              <a:ea typeface="+mn-ea"/>
              <a:cs typeface="Arial"/>
            </a:endParaRPr>
          </a:p>
          <a:p>
            <a:pPr algn="l">
              <a:spcAft>
                <a:spcPts val="0"/>
              </a:spcAft>
            </a:pPr>
            <a:r>
              <a:rPr lang="en-GB" sz="1100" dirty="0" err="1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Décrivez</a:t>
            </a:r>
            <a:r>
              <a:rPr lang="en-GB" sz="1100" dirty="0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 les </a:t>
            </a:r>
            <a:r>
              <a:rPr lang="en-GB" sz="1100" dirty="0" err="1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spécialités</a:t>
            </a:r>
            <a:r>
              <a:rPr lang="en-GB" sz="1100" baseline="0" dirty="0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 de </a:t>
            </a:r>
            <a:r>
              <a:rPr lang="en-GB" sz="1100" baseline="0" dirty="0" err="1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cette</a:t>
            </a:r>
            <a:r>
              <a:rPr lang="en-GB" sz="1100" baseline="0" dirty="0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 formation : </a:t>
            </a:r>
            <a:r>
              <a:rPr lang="en-GB" sz="1100" baseline="0" dirty="0" err="1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vos</a:t>
            </a:r>
            <a:r>
              <a:rPr lang="en-GB" sz="1100" baseline="0" dirty="0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 </a:t>
            </a:r>
            <a:r>
              <a:rPr lang="en-GB" sz="1100" baseline="0" dirty="0" err="1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diplômes</a:t>
            </a:r>
            <a:r>
              <a:rPr lang="en-GB" sz="1100" baseline="0" dirty="0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, les options de la formation, etc…</a:t>
            </a:r>
          </a:p>
          <a:p>
            <a:pPr algn="l">
              <a:spcAft>
                <a:spcPts val="0"/>
              </a:spcAft>
            </a:pPr>
            <a:endParaRPr lang="en-GB" sz="1100" baseline="0" dirty="0">
              <a:solidFill>
                <a:schemeClr val="tx1"/>
              </a:solidFill>
              <a:effectLst/>
              <a:latin typeface="Arial"/>
              <a:ea typeface="Cambria"/>
              <a:cs typeface="Arial"/>
            </a:endParaRPr>
          </a:p>
          <a:p>
            <a:pPr algn="l"/>
            <a:r>
              <a:rPr lang="en-US" sz="1100" b="1" kern="1200" dirty="0">
                <a:solidFill>
                  <a:srgbClr val="000000"/>
                </a:solidFill>
                <a:effectLst/>
                <a:latin typeface="Arial"/>
                <a:ea typeface="+mn-ea"/>
                <a:cs typeface="Arial"/>
              </a:rPr>
              <a:t>FORMATION</a:t>
            </a:r>
            <a:r>
              <a:rPr lang="en-US" sz="1100" b="1" kern="1200" baseline="0" dirty="0">
                <a:solidFill>
                  <a:srgbClr val="000000"/>
                </a:solidFill>
                <a:effectLst/>
                <a:latin typeface="Arial"/>
                <a:ea typeface="+mn-ea"/>
                <a:cs typeface="Arial"/>
              </a:rPr>
              <a:t> | </a:t>
            </a:r>
            <a:r>
              <a:rPr lang="en-US" sz="1100" b="1" kern="1200" dirty="0">
                <a:solidFill>
                  <a:srgbClr val="000000"/>
                </a:solidFill>
                <a:effectLst/>
                <a:latin typeface="Arial"/>
                <a:ea typeface="+mn-ea"/>
                <a:cs typeface="Arial"/>
              </a:rPr>
              <a:t>2000 – 2003</a:t>
            </a:r>
            <a:endParaRPr lang="fr-FR" sz="1100" b="1" kern="1200" dirty="0">
              <a:solidFill>
                <a:srgbClr val="000000"/>
              </a:solidFill>
              <a:effectLst/>
              <a:latin typeface="Arial"/>
              <a:ea typeface="+mn-ea"/>
              <a:cs typeface="Arial"/>
            </a:endParaRPr>
          </a:p>
          <a:p>
            <a:pPr algn="l">
              <a:spcAft>
                <a:spcPts val="0"/>
              </a:spcAft>
            </a:pPr>
            <a:r>
              <a:rPr lang="en-GB" sz="1100" dirty="0" err="1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Décrivez</a:t>
            </a:r>
            <a:r>
              <a:rPr lang="en-GB" sz="1100" dirty="0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 les </a:t>
            </a:r>
            <a:r>
              <a:rPr lang="en-GB" sz="1100" dirty="0" err="1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spécialités</a:t>
            </a:r>
            <a:r>
              <a:rPr lang="en-GB" sz="1100" baseline="0" dirty="0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 de </a:t>
            </a:r>
            <a:r>
              <a:rPr lang="en-GB" sz="1100" baseline="0" dirty="0" err="1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cette</a:t>
            </a:r>
            <a:r>
              <a:rPr lang="en-GB" sz="1100" baseline="0" dirty="0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 formation : </a:t>
            </a:r>
            <a:r>
              <a:rPr lang="en-GB" sz="1100" baseline="0" dirty="0" err="1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vos</a:t>
            </a:r>
            <a:r>
              <a:rPr lang="en-GB" sz="1100" baseline="0" dirty="0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 </a:t>
            </a:r>
            <a:r>
              <a:rPr lang="en-GB" sz="1100" baseline="0" dirty="0" err="1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diplômes</a:t>
            </a:r>
            <a:r>
              <a:rPr lang="en-GB" sz="1100" baseline="0" dirty="0">
                <a:solidFill>
                  <a:schemeClr val="tx1"/>
                </a:solidFill>
                <a:effectLst/>
                <a:latin typeface="Arial"/>
                <a:ea typeface="Cambria"/>
                <a:cs typeface="Arial"/>
              </a:rPr>
              <a:t>, les options de la formation, etc…</a:t>
            </a:r>
          </a:p>
          <a:p>
            <a:pPr algn="l">
              <a:spcAft>
                <a:spcPts val="0"/>
              </a:spcAft>
            </a:pPr>
            <a:endParaRPr lang="en-GB" sz="1100" baseline="0" dirty="0">
              <a:solidFill>
                <a:schemeClr val="tx1"/>
              </a:solidFill>
              <a:effectLst/>
              <a:latin typeface="Arial"/>
              <a:ea typeface="Cambri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7297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42666618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632</Words>
  <Application>Microsoft Macintosh PowerPoint</Application>
  <PresentationFormat>Personnalisé</PresentationFormat>
  <Paragraphs>94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Bell MT</vt:lpstr>
      <vt:lpstr>Calibri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12</cp:revision>
  <dcterms:created xsi:type="dcterms:W3CDTF">2015-04-24T07:30:13Z</dcterms:created>
  <dcterms:modified xsi:type="dcterms:W3CDTF">2024-03-22T09:38:54Z</dcterms:modified>
</cp:coreProperties>
</file>