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209" d="100"/>
          <a:sy n="209" d="100"/>
        </p:scale>
        <p:origin x="424" y="-58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52006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6769" y="138642"/>
            <a:ext cx="1401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Tel : 01 02 03 04 05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225613" y="138642"/>
            <a:ext cx="2826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Adresse : 17 rue de la réussite 75012 Paris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473305" y="138642"/>
            <a:ext cx="1979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Email : </a:t>
            </a:r>
            <a:r>
              <a:rPr lang="fr-FR" sz="1200" dirty="0" err="1">
                <a:solidFill>
                  <a:srgbClr val="FFFFFF"/>
                </a:solidFill>
              </a:rPr>
              <a:t>monemail@mail.com</a:t>
            </a:r>
            <a:endParaRPr lang="fr-FR" sz="1200" dirty="0">
              <a:solidFill>
                <a:srgbClr val="FFFFFF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369783" y="713583"/>
            <a:ext cx="1855830" cy="1867430"/>
          </a:xfrm>
          <a:prstGeom prst="ellipse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604361" y="1654947"/>
            <a:ext cx="45804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723900" algn="l"/>
                <a:tab pos="1447800" algn="l"/>
                <a:tab pos="2171700" algn="l"/>
              </a:tabLst>
            </a:pPr>
            <a:r>
              <a:rPr lang="fr-FR" sz="1200" dirty="0">
                <a:solidFill>
                  <a:srgbClr val="7F7F7F"/>
                </a:solidFill>
                <a:latin typeface="Calibri" charset="0"/>
              </a:rPr>
              <a:t>Décrivez en quelques lignes votre parcours professionnel, vos  compétences clés pour le poste et vos objectifs de carrière. Ceci est en fait une introduction à votre lettre de motivation. Vous pouvez les présenter sous forme de puces ou en texte plain.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604361" y="520069"/>
            <a:ext cx="38289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PHILIPPE</a:t>
            </a:r>
            <a:r>
              <a:rPr lang="fr-FR" sz="3600" dirty="0"/>
              <a:t> </a:t>
            </a:r>
            <a:r>
              <a:rPr lang="fr-FR" sz="4400" dirty="0"/>
              <a:t>MARTINEZ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604361" y="1273521"/>
            <a:ext cx="2490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du poste recherché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0" y="2769673"/>
            <a:ext cx="7562850" cy="0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481075"/>
              </p:ext>
            </p:extLst>
          </p:nvPr>
        </p:nvGraphicFramePr>
        <p:xfrm>
          <a:off x="216769" y="2894424"/>
          <a:ext cx="4480118" cy="5831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9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0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207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000000"/>
                          </a:solidFill>
                        </a:rPr>
                        <a:t>MON</a:t>
                      </a:r>
                      <a:r>
                        <a:rPr lang="fr-FR" sz="1800" baseline="0" dirty="0">
                          <a:solidFill>
                            <a:srgbClr val="000000"/>
                          </a:solidFill>
                        </a:rPr>
                        <a:t> EXPERIENCE</a:t>
                      </a:r>
                      <a:endParaRPr lang="fr-FR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312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accent5"/>
                          </a:solidFill>
                        </a:rPr>
                        <a:t>2014</a:t>
                      </a:r>
                      <a:r>
                        <a:rPr lang="fr-FR" sz="1200" baseline="0" dirty="0">
                          <a:solidFill>
                            <a:schemeClr val="accent5"/>
                          </a:solidFill>
                        </a:rPr>
                        <a:t> - 2010</a:t>
                      </a:r>
                      <a:endParaRPr lang="fr-FR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Nom de la société   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              </a:t>
                      </a:r>
                    </a:p>
                    <a:p>
                      <a:r>
                        <a:rPr lang="fr-FR" sz="1200" i="1" dirty="0">
                          <a:solidFill>
                            <a:schemeClr val="accent5"/>
                          </a:solidFill>
                        </a:rPr>
                        <a:t>Titre du poste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312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accent5"/>
                          </a:solidFill>
                        </a:rPr>
                        <a:t>2014</a:t>
                      </a:r>
                      <a:r>
                        <a:rPr lang="fr-FR" sz="1200" baseline="0" dirty="0">
                          <a:solidFill>
                            <a:schemeClr val="accent5"/>
                          </a:solidFill>
                        </a:rPr>
                        <a:t> - 2010</a:t>
                      </a:r>
                      <a:endParaRPr lang="fr-FR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Nom de la société   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              </a:t>
                      </a:r>
                    </a:p>
                    <a:p>
                      <a:r>
                        <a:rPr lang="fr-FR" sz="1200" i="1" dirty="0">
                          <a:solidFill>
                            <a:schemeClr val="accent5"/>
                          </a:solidFill>
                        </a:rPr>
                        <a:t>Titre du poste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312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accent5"/>
                          </a:solidFill>
                        </a:rPr>
                        <a:t>2014</a:t>
                      </a:r>
                      <a:r>
                        <a:rPr lang="fr-FR" sz="1200" baseline="0" dirty="0">
                          <a:solidFill>
                            <a:schemeClr val="accent5"/>
                          </a:solidFill>
                        </a:rPr>
                        <a:t> - 2010</a:t>
                      </a:r>
                      <a:endParaRPr lang="fr-FR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Nom de la société   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              </a:t>
                      </a:r>
                    </a:p>
                    <a:p>
                      <a:r>
                        <a:rPr lang="fr-FR" sz="1200" i="1" dirty="0">
                          <a:solidFill>
                            <a:schemeClr val="accent5"/>
                          </a:solidFill>
                        </a:rPr>
                        <a:t>Titre du poste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4924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accent5"/>
                          </a:solidFill>
                        </a:rPr>
                        <a:t>2014</a:t>
                      </a:r>
                      <a:r>
                        <a:rPr lang="fr-FR" sz="1200" baseline="0" dirty="0">
                          <a:solidFill>
                            <a:schemeClr val="accent5"/>
                          </a:solidFill>
                        </a:rPr>
                        <a:t> - 2010</a:t>
                      </a:r>
                      <a:endParaRPr lang="fr-FR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Nom de la société   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              </a:t>
                      </a:r>
                    </a:p>
                    <a:p>
                      <a:r>
                        <a:rPr lang="fr-FR" sz="1200" i="1" dirty="0">
                          <a:solidFill>
                            <a:schemeClr val="accent5"/>
                          </a:solidFill>
                        </a:rPr>
                        <a:t>Titre du poste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773355"/>
              </p:ext>
            </p:extLst>
          </p:nvPr>
        </p:nvGraphicFramePr>
        <p:xfrm>
          <a:off x="216769" y="8927465"/>
          <a:ext cx="4609424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000000"/>
                          </a:solidFill>
                        </a:rPr>
                        <a:t>MES FORMATIONS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accent5"/>
                          </a:solidFill>
                        </a:rPr>
                        <a:t>2014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Nom de la Formation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- </a:t>
                      </a:r>
                      <a:r>
                        <a:rPr lang="fr-FR" sz="1200" i="1" dirty="0">
                          <a:solidFill>
                            <a:schemeClr val="accent5"/>
                          </a:solidFill>
                        </a:rPr>
                        <a:t>Diplôme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etc…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accent5"/>
                          </a:solidFill>
                        </a:rPr>
                        <a:t>2014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Nom de la Formation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- </a:t>
                      </a:r>
                      <a:r>
                        <a:rPr lang="fr-FR" sz="1200" i="1" dirty="0">
                          <a:solidFill>
                            <a:schemeClr val="accent5"/>
                          </a:solidFill>
                        </a:rPr>
                        <a:t>Diplôme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etc…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7" name="Connecteur droit 16"/>
          <p:cNvCxnSpPr/>
          <p:nvPr/>
        </p:nvCxnSpPr>
        <p:spPr>
          <a:xfrm>
            <a:off x="4842036" y="2769673"/>
            <a:ext cx="0" cy="7918965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0" y="8725492"/>
            <a:ext cx="4842036" cy="0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445525"/>
              </p:ext>
            </p:extLst>
          </p:nvPr>
        </p:nvGraphicFramePr>
        <p:xfrm>
          <a:off x="4941961" y="2928144"/>
          <a:ext cx="2510822" cy="4523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0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800" baseline="0" dirty="0">
                          <a:solidFill>
                            <a:srgbClr val="000000"/>
                          </a:solidFill>
                        </a:rPr>
                        <a:t>MES COMPETENCES</a:t>
                      </a:r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Traitement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de texte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Tableur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Power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Logiciel GRC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Anglais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Français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Espagnol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Créativité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Autonomie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Sérieux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Communicant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9" name="Ellipse 68"/>
          <p:cNvSpPr/>
          <p:nvPr/>
        </p:nvSpPr>
        <p:spPr>
          <a:xfrm>
            <a:off x="6760633" y="3632020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6913033" y="3632020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7073899" y="3632020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7234765" y="3632020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599767" y="3632020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760633" y="3911428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913033" y="3911428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7073899" y="3911428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7234765" y="3911428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599767" y="3911428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762751" y="4190800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6915151" y="4190800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7076017" y="4190800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7236883" y="4190800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6601885" y="4190800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6752167" y="4461719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6904567" y="4461719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7065433" y="4461719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7226299" y="4461719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6591301" y="4461719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6752167" y="4741106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6904567" y="4741106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7065433" y="4741106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7226299" y="4741106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6591301" y="4741106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6771217" y="5282954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923617" y="5282954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7084483" y="5282954"/>
            <a:ext cx="160866" cy="16086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7245349" y="5282954"/>
            <a:ext cx="160866" cy="16086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610351" y="5282954"/>
            <a:ext cx="160866" cy="16086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760633" y="5553873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913033" y="5553873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7073899" y="5553873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7234765" y="5553873"/>
            <a:ext cx="160866" cy="16086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6599767" y="5553873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6760633" y="5833260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6913033" y="5833260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7073899" y="5833260"/>
            <a:ext cx="160866" cy="16086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7234765" y="5833260"/>
            <a:ext cx="160866" cy="16086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6599767" y="5833260"/>
            <a:ext cx="160866" cy="160866"/>
          </a:xfrm>
          <a:prstGeom prst="ellipse">
            <a:avLst/>
          </a:prstGeom>
          <a:solidFill>
            <a:srgbClr val="93C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6779683" y="6400513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6932083" y="6400513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7092949" y="6400513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7253815" y="6400513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6618817" y="6400513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6781801" y="6679885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6934201" y="6679885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7095067" y="6679885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7255933" y="6679885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6620935" y="6679885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6771217" y="6950804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6923617" y="6950804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7084483" y="6950804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7245349" y="6950804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6610351" y="6950804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6771217" y="7230191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6923617" y="7230191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7084483" y="7230191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7245349" y="7230191"/>
            <a:ext cx="160866" cy="1608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6610351" y="7230191"/>
            <a:ext cx="160866" cy="16086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ZoneTexte 138"/>
          <p:cNvSpPr txBox="1"/>
          <p:nvPr/>
        </p:nvSpPr>
        <p:spPr>
          <a:xfrm>
            <a:off x="4940513" y="8563703"/>
            <a:ext cx="2313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Calibri"/>
              </a:rPr>
              <a:t>Décrivez vos centres d'intérêts ou autres informations qui vous semblent important de faire apparaître sur votre CV.</a:t>
            </a:r>
            <a:endParaRPr lang="fr-FR" sz="1200" dirty="0">
              <a:latin typeface="Calibri"/>
              <a:cs typeface="Calibri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4941961" y="8109709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INFOS +</a:t>
            </a:r>
            <a:endParaRPr lang="fr-FR" dirty="0"/>
          </a:p>
        </p:txBody>
      </p:sp>
      <p:cxnSp>
        <p:nvCxnSpPr>
          <p:cNvPr id="141" name="Connecteur droit 140"/>
          <p:cNvCxnSpPr/>
          <p:nvPr/>
        </p:nvCxnSpPr>
        <p:spPr>
          <a:xfrm>
            <a:off x="4826193" y="7929672"/>
            <a:ext cx="2736657" cy="0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5473305" y="10168569"/>
            <a:ext cx="2089545" cy="52006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ZoneTexte 143"/>
          <p:cNvSpPr txBox="1"/>
          <p:nvPr/>
        </p:nvSpPr>
        <p:spPr>
          <a:xfrm>
            <a:off x="5578078" y="10279712"/>
            <a:ext cx="1710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Mobile : 01 02 03 04 05</a:t>
            </a:r>
          </a:p>
        </p:txBody>
      </p:sp>
      <p:sp>
        <p:nvSpPr>
          <p:cNvPr id="145" name="Ellipse 144"/>
          <p:cNvSpPr/>
          <p:nvPr/>
        </p:nvSpPr>
        <p:spPr>
          <a:xfrm>
            <a:off x="304800" y="3606629"/>
            <a:ext cx="922867" cy="92283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ZoneTexte 145"/>
          <p:cNvSpPr txBox="1"/>
          <p:nvPr/>
        </p:nvSpPr>
        <p:spPr>
          <a:xfrm>
            <a:off x="304800" y="3941489"/>
            <a:ext cx="9002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Logo société</a:t>
            </a:r>
          </a:p>
        </p:txBody>
      </p:sp>
      <p:sp>
        <p:nvSpPr>
          <p:cNvPr id="147" name="Ellipse 146"/>
          <p:cNvSpPr/>
          <p:nvPr/>
        </p:nvSpPr>
        <p:spPr>
          <a:xfrm>
            <a:off x="265250" y="4982402"/>
            <a:ext cx="922867" cy="92283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ZoneTexte 147"/>
          <p:cNvSpPr txBox="1"/>
          <p:nvPr/>
        </p:nvSpPr>
        <p:spPr>
          <a:xfrm>
            <a:off x="265250" y="5317262"/>
            <a:ext cx="9002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Logo société</a:t>
            </a:r>
          </a:p>
        </p:txBody>
      </p:sp>
      <p:sp>
        <p:nvSpPr>
          <p:cNvPr id="149" name="Ellipse 148"/>
          <p:cNvSpPr/>
          <p:nvPr/>
        </p:nvSpPr>
        <p:spPr>
          <a:xfrm>
            <a:off x="265250" y="6307356"/>
            <a:ext cx="922867" cy="92283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ZoneTexte 149"/>
          <p:cNvSpPr txBox="1"/>
          <p:nvPr/>
        </p:nvSpPr>
        <p:spPr>
          <a:xfrm>
            <a:off x="265250" y="6642216"/>
            <a:ext cx="9002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Logo société</a:t>
            </a:r>
          </a:p>
        </p:txBody>
      </p:sp>
      <p:sp>
        <p:nvSpPr>
          <p:cNvPr id="151" name="Ellipse 150"/>
          <p:cNvSpPr/>
          <p:nvPr/>
        </p:nvSpPr>
        <p:spPr>
          <a:xfrm>
            <a:off x="242633" y="7668694"/>
            <a:ext cx="922867" cy="92283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ZoneTexte 151"/>
          <p:cNvSpPr txBox="1"/>
          <p:nvPr/>
        </p:nvSpPr>
        <p:spPr>
          <a:xfrm>
            <a:off x="242633" y="8003554"/>
            <a:ext cx="9002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Logo société</a:t>
            </a:r>
          </a:p>
        </p:txBody>
      </p:sp>
    </p:spTree>
    <p:extLst>
      <p:ext uri="{BB962C8B-B14F-4D97-AF65-F5344CB8AC3E}">
        <p14:creationId xmlns:p14="http://schemas.microsoft.com/office/powerpoint/2010/main" val="1007245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33</TotalTime>
  <Words>345</Words>
  <Application>Microsoft Macintosh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dcterms:created xsi:type="dcterms:W3CDTF">2014-12-03T08:33:54Z</dcterms:created>
  <dcterms:modified xsi:type="dcterms:W3CDTF">2024-03-22T09:31:23Z</dcterms:modified>
</cp:coreProperties>
</file>