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A52"/>
    <a:srgbClr val="00CC99"/>
    <a:srgbClr val="1DB98B"/>
    <a:srgbClr val="FAC4D2"/>
    <a:srgbClr val="F0B5A0"/>
    <a:srgbClr val="82CDD2"/>
    <a:srgbClr val="88D1D7"/>
    <a:srgbClr val="B1DAE0"/>
    <a:srgbClr val="C9820F"/>
    <a:srgbClr val="A59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889779-D695-7B48-807D-D59F633A694A}" v="13" dt="2018-11-19T10:05:57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29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0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8889779-D695-7B48-807D-D59F633A694A}"/>
    <pc:docChg chg="undo custSel modSld">
      <pc:chgData name="Axel Maille" userId="065ad68c099279a8" providerId="LiveId" clId="{88889779-D695-7B48-807D-D59F633A694A}" dt="2018-11-19T10:16:40.664" v="231" actId="6549"/>
      <pc:docMkLst>
        <pc:docMk/>
      </pc:docMkLst>
      <pc:sldChg chg="addSp delSp modSp">
        <pc:chgData name="Axel Maille" userId="065ad68c099279a8" providerId="LiveId" clId="{88889779-D695-7B48-807D-D59F633A694A}" dt="2018-11-19T10:16:40.664" v="231" actId="6549"/>
        <pc:sldMkLst>
          <pc:docMk/>
          <pc:sldMk cId="2374965228" sldId="257"/>
        </pc:sldMkLst>
        <pc:spChg chg="mod">
          <ac:chgData name="Axel Maille" userId="065ad68c099279a8" providerId="LiveId" clId="{88889779-D695-7B48-807D-D59F633A694A}" dt="2018-11-19T10:05:15.452" v="125" actId="1076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4:48.241" v="100" actId="1076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55.073" v="216" actId="14100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88889779-D695-7B48-807D-D59F633A694A}" dt="2018-11-19T09:51:13.474" v="36" actId="20577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16:34.653" v="225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2:42.206" v="53" actId="1076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16:40.664" v="231" actId="6549"/>
          <ac:spMkLst>
            <pc:docMk/>
            <pc:sldMk cId="2374965228" sldId="257"/>
            <ac:spMk id="19" creationId="{00000000-0000-0000-0000-000000000000}"/>
          </ac:spMkLst>
        </pc:spChg>
        <pc:spChg chg="del">
          <ac:chgData name="Axel Maille" userId="065ad68c099279a8" providerId="LiveId" clId="{88889779-D695-7B48-807D-D59F633A694A}" dt="2018-11-19T10:02:49.794" v="54" actId="478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16:37.725" v="228" actId="6549"/>
          <ac:spMkLst>
            <pc:docMk/>
            <pc:sldMk cId="2374965228" sldId="257"/>
            <ac:spMk id="24" creationId="{00000000-0000-0000-0000-000000000000}"/>
          </ac:spMkLst>
        </pc:spChg>
        <pc:spChg chg="del">
          <ac:chgData name="Axel Maille" userId="065ad68c099279a8" providerId="LiveId" clId="{88889779-D695-7B48-807D-D59F633A694A}" dt="2018-11-19T10:02:51.381" v="55" actId="478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16:39.205" v="230" actId="6549"/>
          <ac:spMkLst>
            <pc:docMk/>
            <pc:sldMk cId="2374965228" sldId="257"/>
            <ac:spMk id="29" creationId="{00000000-0000-0000-0000-000000000000}"/>
          </ac:spMkLst>
        </pc:spChg>
        <pc:spChg chg="del">
          <ac:chgData name="Axel Maille" userId="065ad68c099279a8" providerId="LiveId" clId="{88889779-D695-7B48-807D-D59F633A694A}" dt="2018-11-19T10:02:52.752" v="56" actId="478"/>
          <ac:spMkLst>
            <pc:docMk/>
            <pc:sldMk cId="2374965228" sldId="257"/>
            <ac:spMk id="31" creationId="{00000000-0000-0000-0000-000000000000}"/>
          </ac:spMkLst>
        </pc:spChg>
        <pc:spChg chg="del">
          <ac:chgData name="Axel Maille" userId="065ad68c099279a8" providerId="LiveId" clId="{88889779-D695-7B48-807D-D59F633A694A}" dt="2018-11-19T09:51:25.667" v="47" actId="478"/>
          <ac:spMkLst>
            <pc:docMk/>
            <pc:sldMk cId="2374965228" sldId="257"/>
            <ac:spMk id="32" creationId="{00000000-0000-0000-0000-000000000000}"/>
          </ac:spMkLst>
        </pc:spChg>
        <pc:spChg chg="del">
          <ac:chgData name="Axel Maille" userId="065ad68c099279a8" providerId="LiveId" clId="{88889779-D695-7B48-807D-D59F633A694A}" dt="2018-11-19T09:51:25.667" v="47" actId="478"/>
          <ac:spMkLst>
            <pc:docMk/>
            <pc:sldMk cId="2374965228" sldId="257"/>
            <ac:spMk id="33" creationId="{00000000-0000-0000-0000-000000000000}"/>
          </ac:spMkLst>
        </pc:spChg>
        <pc:spChg chg="add mod">
          <ac:chgData name="Axel Maille" userId="065ad68c099279a8" providerId="LiveId" clId="{88889779-D695-7B48-807D-D59F633A694A}" dt="2018-11-19T10:02:59.710" v="58" actId="1076"/>
          <ac:spMkLst>
            <pc:docMk/>
            <pc:sldMk cId="2374965228" sldId="257"/>
            <ac:spMk id="83" creationId="{42AE8AD0-1606-F54A-9A54-CAD81629B138}"/>
          </ac:spMkLst>
        </pc:spChg>
        <pc:spChg chg="add mod">
          <ac:chgData name="Axel Maille" userId="065ad68c099279a8" providerId="LiveId" clId="{88889779-D695-7B48-807D-D59F633A694A}" dt="2018-11-19T10:03:05.368" v="60" actId="1076"/>
          <ac:spMkLst>
            <pc:docMk/>
            <pc:sldMk cId="2374965228" sldId="257"/>
            <ac:spMk id="84" creationId="{9D16B03F-ACD9-D04B-80D8-810CBEE48204}"/>
          </ac:spMkLst>
        </pc:spChg>
        <pc:spChg chg="add mod">
          <ac:chgData name="Axel Maille" userId="065ad68c099279a8" providerId="LiveId" clId="{88889779-D695-7B48-807D-D59F633A694A}" dt="2018-11-19T10:03:10.937" v="62" actId="1076"/>
          <ac:spMkLst>
            <pc:docMk/>
            <pc:sldMk cId="2374965228" sldId="257"/>
            <ac:spMk id="85" creationId="{85A089D8-B7B6-C842-957A-33E025837862}"/>
          </ac:spMkLst>
        </pc:spChg>
        <pc:spChg chg="mod">
          <ac:chgData name="Axel Maille" userId="065ad68c099279a8" providerId="LiveId" clId="{88889779-D695-7B48-807D-D59F633A694A}" dt="2018-11-19T09:51:17.719" v="45" actId="20577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3:36.380" v="96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3:39.951" v="97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4:48.241" v="100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11:46.848" v="223" actId="20577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4:48.241" v="100" actId="1076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30.825" v="184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4:48.241" v="100" actId="1076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01.688" v="137" actId="6549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05.828" v="146" actId="20577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09.359" v="156" actId="20577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32.693" v="185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12.548" v="163" actId="20577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17.898" v="173" actId="20577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21.646" v="180" actId="20577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27.865" v="183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37.315" v="192" actId="20577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40.184" v="200" actId="20577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43.011" v="207" actId="20577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88889779-D695-7B48-807D-D59F633A694A}" dt="2018-11-19T10:06:46.193" v="215" actId="20577"/>
          <ac:spMkLst>
            <pc:docMk/>
            <pc:sldMk cId="2374965228" sldId="257"/>
            <ac:spMk id="217" creationId="{00000000-0000-0000-0000-000000000000}"/>
          </ac:spMkLst>
        </pc:spChg>
        <pc:grpChg chg="mod">
          <ac:chgData name="Axel Maille" userId="065ad68c099279a8" providerId="LiveId" clId="{88889779-D695-7B48-807D-D59F633A694A}" dt="2018-11-19T10:02:31.823" v="50"/>
          <ac:grpSpMkLst>
            <pc:docMk/>
            <pc:sldMk cId="2374965228" sldId="257"/>
            <ac:grpSpMk id="2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3:39.951" v="97"/>
          <ac:grpSpMkLst>
            <pc:docMk/>
            <pc:sldMk cId="2374965228" sldId="257"/>
            <ac:grpSpMk id="3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18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21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24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27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30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33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36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39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42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45" creationId="{00000000-0000-0000-0000-000000000000}"/>
          </ac:grpSpMkLst>
        </pc:grpChg>
        <pc:grpChg chg="mod">
          <ac:chgData name="Axel Maille" userId="065ad68c099279a8" providerId="LiveId" clId="{88889779-D695-7B48-807D-D59F633A694A}" dt="2018-11-19T10:04:48.241" v="100" actId="1076"/>
          <ac:grpSpMkLst>
            <pc:docMk/>
            <pc:sldMk cId="2374965228" sldId="257"/>
            <ac:grpSpMk id="248" creationId="{00000000-0000-0000-0000-000000000000}"/>
          </ac:grpSpMkLst>
        </pc:grpChg>
        <pc:picChg chg="add mod modCrop">
          <ac:chgData name="Axel Maille" userId="065ad68c099279a8" providerId="LiveId" clId="{88889779-D695-7B48-807D-D59F633A694A}" dt="2018-11-19T10:05:47.786" v="134" actId="1076"/>
          <ac:picMkLst>
            <pc:docMk/>
            <pc:sldMk cId="2374965228" sldId="257"/>
            <ac:picMk id="5" creationId="{27FA80D0-2500-514C-BF88-D25164D726EA}"/>
          </ac:picMkLst>
        </pc:picChg>
        <pc:cxnChg chg="mod">
          <ac:chgData name="Axel Maille" userId="065ad68c099279a8" providerId="LiveId" clId="{88889779-D695-7B48-807D-D59F633A694A}" dt="2018-11-19T10:04:48.241" v="100" actId="1076"/>
          <ac:cxnSpMkLst>
            <pc:docMk/>
            <pc:sldMk cId="2374965228" sldId="257"/>
            <ac:cxnSpMk id="17" creationId="{00000000-0000-0000-0000-000000000000}"/>
          </ac:cxnSpMkLst>
        </pc:cxnChg>
        <pc:cxnChg chg="mod">
          <ac:chgData name="Axel Maille" userId="065ad68c099279a8" providerId="LiveId" clId="{88889779-D695-7B48-807D-D59F633A694A}" dt="2018-11-19T10:04:48.241" v="100" actId="1076"/>
          <ac:cxnSpMkLst>
            <pc:docMk/>
            <pc:sldMk cId="2374965228" sldId="257"/>
            <ac:cxnSpMk id="130" creationId="{00000000-0000-0000-0000-000000000000}"/>
          </ac:cxnSpMkLst>
        </pc:cxnChg>
        <pc:cxnChg chg="del">
          <ac:chgData name="Axel Maille" userId="065ad68c099279a8" providerId="LiveId" clId="{88889779-D695-7B48-807D-D59F633A694A}" dt="2018-11-19T09:51:25.667" v="47" actId="478"/>
          <ac:cxnSpMkLst>
            <pc:docMk/>
            <pc:sldMk cId="2374965228" sldId="257"/>
            <ac:cxnSpMk id="131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77949" y="382505"/>
            <a:ext cx="4235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err="1">
                <a:solidFill>
                  <a:srgbClr val="1DB98B"/>
                </a:solidFill>
                <a:latin typeface="Libre Baskerville" panose="02000000000000000000" pitchFamily="50" charset="0"/>
                <a:ea typeface="Roboto" pitchFamily="2" charset="0"/>
                <a:cs typeface="Lato Black" panose="020F0A02020204030203" pitchFamily="34" charset="0"/>
              </a:rPr>
              <a:t>Borice</a:t>
            </a:r>
            <a:r>
              <a:rPr lang="en-GB" sz="5400" dirty="0">
                <a:solidFill>
                  <a:srgbClr val="1DB98B"/>
                </a:solidFill>
                <a:latin typeface="Libre Baskerville" panose="02000000000000000000" pitchFamily="50" charset="0"/>
                <a:ea typeface="Roboto" pitchFamily="2" charset="0"/>
                <a:cs typeface="Lato Black" panose="020F0A02020204030203" pitchFamily="34" charset="0"/>
              </a:rPr>
              <a:t> GENERI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14963" y="1476400"/>
            <a:ext cx="3161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CC99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EXPERIENCE PROFESSIONNELLE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164027" y="1996461"/>
            <a:ext cx="3970130" cy="5862397"/>
            <a:chOff x="3179716" y="2991923"/>
            <a:chExt cx="3429471" cy="5064046"/>
          </a:xfrm>
        </p:grpSpPr>
        <p:sp>
          <p:nvSpPr>
            <p:cNvPr id="15" name="TextBox 14"/>
            <p:cNvSpPr txBox="1"/>
            <p:nvPr/>
          </p:nvSpPr>
          <p:spPr>
            <a:xfrm>
              <a:off x="3179716" y="2991923"/>
              <a:ext cx="1029137" cy="21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rgbClr val="2B2A5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79931" y="3263586"/>
              <a:ext cx="2529256" cy="744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rgbClr val="2B2A52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solidFill>
                    <a:srgbClr val="2B2A52"/>
                  </a:solidFill>
                  <a:cs typeface="Lato" panose="020F0502020204030203" pitchFamily="34" charset="0"/>
                </a:rPr>
                <a:t>société</a:t>
              </a:r>
              <a:endParaRPr lang="en-GB" sz="1000" b="1" dirty="0">
                <a:solidFill>
                  <a:srgbClr val="2B2A52"/>
                </a:solidFill>
                <a:cs typeface="Lato" panose="020F0502020204030203" pitchFamily="34" charset="0"/>
              </a:endParaRPr>
            </a:p>
            <a:p>
              <a:r>
                <a:rPr lang="en-GB" sz="1000" i="1" dirty="0">
                  <a:solidFill>
                    <a:srgbClr val="2B2A52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solidFill>
                    <a:srgbClr val="2B2A52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96978" y="3253533"/>
              <a:ext cx="846386" cy="767810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rgbClr val="2B2A52"/>
                  </a:solidFill>
                </a:rPr>
                <a:t>LOGO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79716" y="4336798"/>
              <a:ext cx="1029137" cy="21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rgbClr val="2B2A5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96978" y="4598408"/>
              <a:ext cx="846386" cy="767810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rgbClr val="2B2A52"/>
                  </a:solidFill>
                </a:rPr>
                <a:t>LOGO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79716" y="5681673"/>
              <a:ext cx="1029137" cy="21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rgbClr val="2B2A5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196978" y="5943283"/>
              <a:ext cx="846386" cy="767810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rgbClr val="2B2A52"/>
                  </a:solidFill>
                </a:rPr>
                <a:t>LOGO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79716" y="7026549"/>
              <a:ext cx="1029137" cy="21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rgbClr val="2B2A5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196978" y="7288159"/>
              <a:ext cx="846386" cy="767810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000" dirty="0">
                  <a:solidFill>
                    <a:srgbClr val="2B2A52"/>
                  </a:solidFill>
                </a:rPr>
                <a:t>LOGO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87159" y="9095762"/>
            <a:ext cx="841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CC99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2840" y="9347148"/>
            <a:ext cx="23192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rgbClr val="2B2A52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467396" y="8301274"/>
            <a:ext cx="1256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CC99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FORMATION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164027" y="8697330"/>
            <a:ext cx="4151172" cy="1103641"/>
            <a:chOff x="3315478" y="8606640"/>
            <a:chExt cx="4151172" cy="1103641"/>
          </a:xfrm>
        </p:grpSpPr>
        <p:sp>
          <p:nvSpPr>
            <p:cNvPr id="147" name="TextBox 146"/>
            <p:cNvSpPr txBox="1"/>
            <p:nvPr/>
          </p:nvSpPr>
          <p:spPr>
            <a:xfrm>
              <a:off x="3965969" y="8606640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rgbClr val="2B2A52"/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rgbClr val="2B2A52"/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rgbClr val="2B2A52"/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315478" y="8606640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rgbClr val="2B2A5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2014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965969" y="9156283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rgbClr val="2B2A52"/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rgbClr val="2B2A52"/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rgbClr val="2B2A52"/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rgbClr val="2B2A52"/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315478" y="9156283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rgbClr val="2B2A5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2014</a:t>
              </a:r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1224770" y="2577091"/>
            <a:ext cx="966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CC99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423979" y="2863105"/>
            <a:ext cx="19915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2B2A52"/>
                </a:solidFill>
                <a:cs typeface="Lato" panose="020F0502020204030203" pitchFamily="34" charset="0"/>
              </a:rPr>
              <a:t>Tel : 0102030405</a:t>
            </a:r>
          </a:p>
          <a:p>
            <a:r>
              <a:rPr lang="en-GB" sz="1000" dirty="0">
                <a:solidFill>
                  <a:srgbClr val="2B2A52"/>
                </a:solidFill>
                <a:cs typeface="Lato" panose="020F0502020204030203" pitchFamily="34" charset="0"/>
              </a:rPr>
              <a:t>Mobile : 0601020304</a:t>
            </a:r>
          </a:p>
          <a:p>
            <a:r>
              <a:rPr lang="en-PH" sz="1000" dirty="0" err="1">
                <a:solidFill>
                  <a:srgbClr val="2B2A52"/>
                </a:solidFill>
                <a:cs typeface="Lato" panose="020F0502020204030203" pitchFamily="34" charset="0"/>
              </a:rPr>
              <a:t>Adresse</a:t>
            </a:r>
            <a:r>
              <a:rPr lang="en-PH" sz="1000" dirty="0">
                <a:solidFill>
                  <a:srgbClr val="2B2A52"/>
                </a:solidFill>
                <a:cs typeface="Lato" panose="020F0502020204030203" pitchFamily="34" charset="0"/>
              </a:rPr>
              <a:t> : 12 rue de la </a:t>
            </a:r>
            <a:r>
              <a:rPr lang="en-PH" sz="1000" dirty="0" err="1">
                <a:solidFill>
                  <a:srgbClr val="2B2A52"/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rgbClr val="2B2A52"/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solidFill>
                  <a:srgbClr val="2B2A52"/>
                </a:solidFill>
                <a:cs typeface="Lato" panose="020F0502020204030203" pitchFamily="34" charset="0"/>
              </a:rPr>
              <a:t>Email : </a:t>
            </a:r>
            <a:r>
              <a:rPr lang="en-PH" sz="1000" dirty="0" err="1">
                <a:solidFill>
                  <a:srgbClr val="2B2A52"/>
                </a:solidFill>
                <a:cs typeface="Lato" panose="020F0502020204030203" pitchFamily="34" charset="0"/>
              </a:rPr>
              <a:t>mail@mail.com</a:t>
            </a:r>
            <a:endParaRPr lang="en-PH" sz="1000" dirty="0">
              <a:solidFill>
                <a:srgbClr val="2B2A52"/>
              </a:solidFill>
              <a:cs typeface="Lato" panose="020F0502020204030203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921676" y="3937780"/>
            <a:ext cx="1572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CC99"/>
                </a:solidFill>
                <a:latin typeface="Roboto" pitchFamily="2" charset="0"/>
                <a:ea typeface="Roboto" pitchFamily="2" charset="0"/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423979" y="4282880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423979" y="4582962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23979" y="4897346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423979" y="521173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423979" y="552611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423979" y="6004513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23979" y="630459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23979" y="661897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23979" y="693336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23979" y="7318431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23979" y="761851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423979" y="793289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23979" y="824728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23979" y="856587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2B2A52"/>
                </a:solidFill>
                <a:latin typeface="Lato" panose="020F0502020204030203" pitchFamily="34" charset="0"/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rgbClr val="2B2A5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18" name="Group 217"/>
          <p:cNvGrpSpPr/>
          <p:nvPr/>
        </p:nvGrpSpPr>
        <p:grpSpPr>
          <a:xfrm>
            <a:off x="1610776" y="4650813"/>
            <a:ext cx="1129030" cy="152909"/>
            <a:chOff x="1508453" y="3924725"/>
            <a:chExt cx="1451774" cy="152909"/>
          </a:xfrm>
        </p:grpSpPr>
        <p:sp>
          <p:nvSpPr>
            <p:cNvPr id="219" name="Rectangle 21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1610776" y="4958943"/>
            <a:ext cx="1129030" cy="152909"/>
            <a:chOff x="1508453" y="3924725"/>
            <a:chExt cx="1451774" cy="152909"/>
          </a:xfrm>
        </p:grpSpPr>
        <p:sp>
          <p:nvSpPr>
            <p:cNvPr id="222" name="Rectangle 22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1610776" y="5267073"/>
            <a:ext cx="1129030" cy="152909"/>
            <a:chOff x="1508453" y="3924725"/>
            <a:chExt cx="1451774" cy="152909"/>
          </a:xfrm>
        </p:grpSpPr>
        <p:sp>
          <p:nvSpPr>
            <p:cNvPr id="225" name="Rectangle 224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1610776" y="5575202"/>
            <a:ext cx="1129030" cy="152909"/>
            <a:chOff x="1508453" y="3924725"/>
            <a:chExt cx="1451774" cy="152909"/>
          </a:xfrm>
        </p:grpSpPr>
        <p:sp>
          <p:nvSpPr>
            <p:cNvPr id="228" name="Rectangle 22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610776" y="6327214"/>
            <a:ext cx="1129030" cy="152909"/>
            <a:chOff x="1508453" y="3924725"/>
            <a:chExt cx="1451774" cy="152909"/>
          </a:xfrm>
        </p:grpSpPr>
        <p:sp>
          <p:nvSpPr>
            <p:cNvPr id="231" name="Rectangle 230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1610776" y="6635344"/>
            <a:ext cx="1129030" cy="152909"/>
            <a:chOff x="1508453" y="3924725"/>
            <a:chExt cx="1451774" cy="152909"/>
          </a:xfrm>
        </p:grpSpPr>
        <p:sp>
          <p:nvSpPr>
            <p:cNvPr id="234" name="Rectangle 23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610776" y="6943474"/>
            <a:ext cx="1129030" cy="152909"/>
            <a:chOff x="1508453" y="3924725"/>
            <a:chExt cx="1451774" cy="152909"/>
          </a:xfrm>
        </p:grpSpPr>
        <p:sp>
          <p:nvSpPr>
            <p:cNvPr id="237" name="Rectangle 236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610776" y="7681898"/>
            <a:ext cx="1129030" cy="152909"/>
            <a:chOff x="1508453" y="3924725"/>
            <a:chExt cx="1451774" cy="152909"/>
          </a:xfrm>
        </p:grpSpPr>
        <p:sp>
          <p:nvSpPr>
            <p:cNvPr id="240" name="Rectangle 23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610776" y="7990028"/>
            <a:ext cx="1129030" cy="152909"/>
            <a:chOff x="1508453" y="3924725"/>
            <a:chExt cx="1451774" cy="152909"/>
          </a:xfrm>
        </p:grpSpPr>
        <p:sp>
          <p:nvSpPr>
            <p:cNvPr id="243" name="Rectangle 24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610776" y="8298158"/>
            <a:ext cx="1129030" cy="152909"/>
            <a:chOff x="1508453" y="3924725"/>
            <a:chExt cx="1451774" cy="152909"/>
          </a:xfrm>
        </p:grpSpPr>
        <p:sp>
          <p:nvSpPr>
            <p:cNvPr id="246" name="Rectangle 24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610776" y="8606287"/>
            <a:ext cx="1129030" cy="152909"/>
            <a:chOff x="1508453" y="3924725"/>
            <a:chExt cx="1451774" cy="152909"/>
          </a:xfrm>
        </p:grpSpPr>
        <p:sp>
          <p:nvSpPr>
            <p:cNvPr id="249" name="Rectangle 24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2B2A52"/>
            </a:solidFill>
            <a:ln>
              <a:solidFill>
                <a:srgbClr val="2B2A5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rgbClr val="2B2A52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23945" y="285750"/>
            <a:ext cx="7114960" cy="10078732"/>
          </a:xfrm>
          <a:prstGeom prst="rect">
            <a:avLst/>
          </a:prstGeom>
          <a:noFill/>
          <a:ln w="57150">
            <a:solidFill>
              <a:srgbClr val="2B2A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452839" y="3842530"/>
            <a:ext cx="2490207" cy="0"/>
          </a:xfrm>
          <a:prstGeom prst="line">
            <a:avLst/>
          </a:prstGeom>
          <a:ln>
            <a:solidFill>
              <a:srgbClr val="2B2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52839" y="8999151"/>
            <a:ext cx="2490207" cy="0"/>
          </a:xfrm>
          <a:prstGeom prst="line">
            <a:avLst/>
          </a:prstGeom>
          <a:ln>
            <a:solidFill>
              <a:srgbClr val="2B2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61868" y="1476400"/>
            <a:ext cx="0" cy="8735682"/>
          </a:xfrm>
          <a:prstGeom prst="line">
            <a:avLst/>
          </a:prstGeom>
          <a:ln>
            <a:solidFill>
              <a:srgbClr val="2B2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2961868" y="8111546"/>
            <a:ext cx="4212655" cy="0"/>
          </a:xfrm>
          <a:prstGeom prst="line">
            <a:avLst/>
          </a:prstGeom>
          <a:ln>
            <a:solidFill>
              <a:srgbClr val="2B2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15">
            <a:extLst>
              <a:ext uri="{FF2B5EF4-FFF2-40B4-BE49-F238E27FC236}">
                <a16:creationId xmlns:a16="http://schemas.microsoft.com/office/drawing/2014/main" id="{42AE8AD0-1606-F54A-9A54-CAD81629B138}"/>
              </a:ext>
            </a:extLst>
          </p:cNvPr>
          <p:cNvSpPr txBox="1"/>
          <p:nvPr/>
        </p:nvSpPr>
        <p:spPr>
          <a:xfrm>
            <a:off x="4212574" y="3863352"/>
            <a:ext cx="29279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2B2A52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2B2A52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2B2A52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2B2A52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2B2A52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84" name="TextBox 15">
            <a:extLst>
              <a:ext uri="{FF2B5EF4-FFF2-40B4-BE49-F238E27FC236}">
                <a16:creationId xmlns:a16="http://schemas.microsoft.com/office/drawing/2014/main" id="{9D16B03F-ACD9-D04B-80D8-810CBEE48204}"/>
              </a:ext>
            </a:extLst>
          </p:cNvPr>
          <p:cNvSpPr txBox="1"/>
          <p:nvPr/>
        </p:nvSpPr>
        <p:spPr>
          <a:xfrm>
            <a:off x="4206162" y="5420706"/>
            <a:ext cx="29279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2B2A52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2B2A52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2B2A52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2B2A52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2B2A52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85" name="TextBox 15">
            <a:extLst>
              <a:ext uri="{FF2B5EF4-FFF2-40B4-BE49-F238E27FC236}">
                <a16:creationId xmlns:a16="http://schemas.microsoft.com/office/drawing/2014/main" id="{85A089D8-B7B6-C842-957A-33E025837862}"/>
              </a:ext>
            </a:extLst>
          </p:cNvPr>
          <p:cNvSpPr txBox="1"/>
          <p:nvPr/>
        </p:nvSpPr>
        <p:spPr>
          <a:xfrm>
            <a:off x="4163829" y="6969090"/>
            <a:ext cx="29279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2B2A52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2B2A52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2B2A52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2B2A52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2B2A52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pic>
        <p:nvPicPr>
          <p:cNvPr id="5" name="Image 4" descr="Une image contenant personne, homme, cravate, debout&#10;&#10;&#10;&#10;Description générée automatiquement">
            <a:extLst>
              <a:ext uri="{FF2B5EF4-FFF2-40B4-BE49-F238E27FC236}">
                <a16:creationId xmlns:a16="http://schemas.microsoft.com/office/drawing/2014/main" id="{27FA80D0-2500-514C-BF88-D25164D726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431"/>
          <a:stretch/>
        </p:blipFill>
        <p:spPr>
          <a:xfrm>
            <a:off x="612162" y="449435"/>
            <a:ext cx="1997228" cy="203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8870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559</Words>
  <Application>Microsoft Macintosh PowerPoint</Application>
  <PresentationFormat>Personnalisé</PresentationFormat>
  <Paragraphs>90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Libre Baskerville</vt:lpstr>
      <vt:lpstr>Roboto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13</cp:revision>
  <dcterms:created xsi:type="dcterms:W3CDTF">2017-02-16T03:54:32Z</dcterms:created>
  <dcterms:modified xsi:type="dcterms:W3CDTF">2020-11-18T15:37:53Z</dcterms:modified>
</cp:coreProperties>
</file>