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FFF36A"/>
    <a:srgbClr val="3B6DAB"/>
    <a:srgbClr val="795762"/>
    <a:srgbClr val="E96687"/>
    <a:srgbClr val="C8F7FF"/>
    <a:srgbClr val="FF9966"/>
    <a:srgbClr val="FBA341"/>
    <a:srgbClr val="F15773"/>
    <a:srgbClr val="80AE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F4CDAF-40A9-E940-B429-E4B51FCB28B0}" v="38" dt="2018-11-14T16:05:20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CEF4CDAF-40A9-E940-B429-E4B51FCB28B0}"/>
    <pc:docChg chg="undo custSel modSld">
      <pc:chgData name="Axel Maille" userId="065ad68c099279a8" providerId="LiveId" clId="{CEF4CDAF-40A9-E940-B429-E4B51FCB28B0}" dt="2018-11-14T17:06:36.479" v="280" actId="20577"/>
      <pc:docMkLst>
        <pc:docMk/>
      </pc:docMkLst>
      <pc:sldChg chg="addSp delSp modSp">
        <pc:chgData name="Axel Maille" userId="065ad68c099279a8" providerId="LiveId" clId="{CEF4CDAF-40A9-E940-B429-E4B51FCB28B0}" dt="2018-11-14T17:06:36.479" v="280" actId="20577"/>
        <pc:sldMkLst>
          <pc:docMk/>
          <pc:sldMk cId="3889010418" sldId="259"/>
        </pc:sldMkLst>
        <pc:spChg chg="add del mod">
          <ac:chgData name="Axel Maille" userId="065ad68c099279a8" providerId="LiveId" clId="{CEF4CDAF-40A9-E940-B429-E4B51FCB28B0}" dt="2018-11-14T16:01:01.956" v="106" actId="478"/>
          <ac:spMkLst>
            <pc:docMk/>
            <pc:sldMk cId="3889010418" sldId="259"/>
            <ac:spMk id="2" creationId="{A6AD8B80-534B-B44C-8A1D-6CF97711F84A}"/>
          </ac:spMkLst>
        </pc:spChg>
        <pc:spChg chg="add del mod">
          <ac:chgData name="Axel Maille" userId="065ad68c099279a8" providerId="LiveId" clId="{CEF4CDAF-40A9-E940-B429-E4B51FCB28B0}" dt="2018-11-14T16:01:23.419" v="108" actId="478"/>
          <ac:spMkLst>
            <pc:docMk/>
            <pc:sldMk cId="3889010418" sldId="259"/>
            <ac:spMk id="3" creationId="{BE6E42E5-A296-FC43-A09B-E7CDFE63D637}"/>
          </ac:spMkLst>
        </pc:spChg>
        <pc:spChg chg="add mod">
          <ac:chgData name="Axel Maille" userId="065ad68c099279a8" providerId="LiveId" clId="{CEF4CDAF-40A9-E940-B429-E4B51FCB28B0}" dt="2018-11-14T16:02:37.677" v="124" actId="1076"/>
          <ac:spMkLst>
            <pc:docMk/>
            <pc:sldMk cId="3889010418" sldId="259"/>
            <ac:spMk id="4" creationId="{F1EBF857-CE5D-B04B-921B-7CAECADCE205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45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5:51.550" v="161" actId="1076"/>
          <ac:spMkLst>
            <pc:docMk/>
            <pc:sldMk cId="3889010418" sldId="259"/>
            <ac:spMk id="8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99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0:15.273" v="97" actId="255"/>
          <ac:spMkLst>
            <pc:docMk/>
            <pc:sldMk cId="3889010418" sldId="259"/>
            <ac:spMk id="10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0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04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6:16.525" v="166" actId="1076"/>
          <ac:spMkLst>
            <pc:docMk/>
            <pc:sldMk cId="3889010418" sldId="259"/>
            <ac:spMk id="105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6:16.525" v="166" actId="1076"/>
          <ac:spMkLst>
            <pc:docMk/>
            <pc:sldMk cId="3889010418" sldId="259"/>
            <ac:spMk id="10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07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5:42.943" v="160" actId="1076"/>
          <ac:spMkLst>
            <pc:docMk/>
            <pc:sldMk cId="3889010418" sldId="259"/>
            <ac:spMk id="108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5:42.943" v="160" actId="1076"/>
          <ac:spMkLst>
            <pc:docMk/>
            <pc:sldMk cId="3889010418" sldId="259"/>
            <ac:spMk id="109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5:42.943" v="160" actId="1076"/>
          <ac:spMkLst>
            <pc:docMk/>
            <pc:sldMk cId="3889010418" sldId="259"/>
            <ac:spMk id="110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5:42.943" v="160" actId="1076"/>
          <ac:spMkLst>
            <pc:docMk/>
            <pc:sldMk cId="3889010418" sldId="259"/>
            <ac:spMk id="11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12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5:51.550" v="161" actId="1076"/>
          <ac:spMkLst>
            <pc:docMk/>
            <pc:sldMk cId="3889010418" sldId="259"/>
            <ac:spMk id="114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0:21.023" v="98" actId="255"/>
          <ac:spMkLst>
            <pc:docMk/>
            <pc:sldMk cId="3889010418" sldId="259"/>
            <ac:spMk id="11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3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34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0:24.794" v="99" actId="255"/>
          <ac:spMkLst>
            <pc:docMk/>
            <pc:sldMk cId="3889010418" sldId="259"/>
            <ac:spMk id="13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3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39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0:27.907" v="100" actId="255"/>
          <ac:spMkLst>
            <pc:docMk/>
            <pc:sldMk cId="3889010418" sldId="259"/>
            <ac:spMk id="140" creationId="{00000000-0000-0000-0000-000000000000}"/>
          </ac:spMkLst>
        </pc:spChg>
        <pc:spChg chg="mod">
          <ac:chgData name="Axel Maille" userId="065ad68c099279a8" providerId="LiveId" clId="{CEF4CDAF-40A9-E940-B429-E4B51FCB28B0}" dt="2018-11-14T16:05:42.943" v="160" actId="1076"/>
          <ac:spMkLst>
            <pc:docMk/>
            <pc:sldMk cId="3889010418" sldId="259"/>
            <ac:spMk id="14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4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4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5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6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7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8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9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92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5:54.567" v="188" actId="20577"/>
          <ac:spMkLst>
            <pc:docMk/>
            <pc:sldMk cId="3889010418" sldId="259"/>
            <ac:spMk id="193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5:58.367" v="195" actId="20577"/>
          <ac:spMkLst>
            <pc:docMk/>
            <pc:sldMk cId="3889010418" sldId="259"/>
            <ac:spMk id="194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02.055" v="207" actId="20577"/>
          <ac:spMkLst>
            <pc:docMk/>
            <pc:sldMk cId="3889010418" sldId="259"/>
            <ac:spMk id="19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196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05.080" v="208" actId="6549"/>
          <ac:spMkLst>
            <pc:docMk/>
            <pc:sldMk cId="3889010418" sldId="259"/>
            <ac:spMk id="197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09.278" v="217" actId="20577"/>
          <ac:spMkLst>
            <pc:docMk/>
            <pc:sldMk cId="3889010418" sldId="259"/>
            <ac:spMk id="198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15.158" v="231" actId="20577"/>
          <ac:spMkLst>
            <pc:docMk/>
            <pc:sldMk cId="3889010418" sldId="259"/>
            <ac:spMk id="199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18.862" v="238" actId="20577"/>
          <ac:spMkLst>
            <pc:docMk/>
            <pc:sldMk cId="3889010418" sldId="259"/>
            <ac:spMk id="200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21.752" v="246" actId="20577"/>
          <ac:spMkLst>
            <pc:docMk/>
            <pc:sldMk cId="3889010418" sldId="259"/>
            <ac:spMk id="20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02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25.838" v="254" actId="20577"/>
          <ac:spMkLst>
            <pc:docMk/>
            <pc:sldMk cId="3889010418" sldId="259"/>
            <ac:spMk id="203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29.102" v="262" actId="20577"/>
          <ac:spMkLst>
            <pc:docMk/>
            <pc:sldMk cId="3889010418" sldId="259"/>
            <ac:spMk id="204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32.742" v="271" actId="20577"/>
          <ac:spMkLst>
            <pc:docMk/>
            <pc:sldMk cId="3889010418" sldId="259"/>
            <ac:spMk id="205" creationId="{00000000-0000-0000-0000-000000000000}"/>
          </ac:spMkLst>
        </pc:spChg>
        <pc:spChg chg="mod">
          <ac:chgData name="Axel Maille" userId="065ad68c099279a8" providerId="LiveId" clId="{CEF4CDAF-40A9-E940-B429-E4B51FCB28B0}" dt="2018-11-14T17:06:36.479" v="280" actId="20577"/>
          <ac:spMkLst>
            <pc:docMk/>
            <pc:sldMk cId="3889010418" sldId="259"/>
            <ac:spMk id="20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0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0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0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1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2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2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2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2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2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225" creationId="{00000000-0000-0000-0000-000000000000}"/>
          </ac:spMkLst>
        </pc:spChg>
        <pc:spChg chg="add mod">
          <ac:chgData name="Axel Maille" userId="065ad68c099279a8" providerId="LiveId" clId="{CEF4CDAF-40A9-E940-B429-E4B51FCB28B0}" dt="2018-11-14T16:05:42.943" v="160" actId="1076"/>
          <ac:spMkLst>
            <pc:docMk/>
            <pc:sldMk cId="3889010418" sldId="259"/>
            <ac:spMk id="226" creationId="{F20B7DDF-CF39-9248-8309-824243020FFE}"/>
          </ac:spMkLst>
        </pc:spChg>
        <pc:spChg chg="add mod">
          <ac:chgData name="Axel Maille" userId="065ad68c099279a8" providerId="LiveId" clId="{CEF4CDAF-40A9-E940-B429-E4B51FCB28B0}" dt="2018-11-14T16:05:42.943" v="160" actId="1076"/>
          <ac:spMkLst>
            <pc:docMk/>
            <pc:sldMk cId="3889010418" sldId="259"/>
            <ac:spMk id="227" creationId="{EA2C08CD-6A45-3549-A79E-D977FECEF2C4}"/>
          </ac:spMkLst>
        </pc:spChg>
        <pc:spChg chg="add del mod">
          <ac:chgData name="Axel Maille" userId="065ad68c099279a8" providerId="LiveId" clId="{CEF4CDAF-40A9-E940-B429-E4B51FCB28B0}" dt="2018-11-14T16:05:31.116" v="159" actId="478"/>
          <ac:spMkLst>
            <pc:docMk/>
            <pc:sldMk cId="3889010418" sldId="259"/>
            <ac:spMk id="228" creationId="{D5A7C4BA-DCA3-B944-AE78-B5581B109184}"/>
          </ac:spMkLst>
        </pc:spChg>
        <pc:spChg chg="add del mod">
          <ac:chgData name="Axel Maille" userId="065ad68c099279a8" providerId="LiveId" clId="{CEF4CDAF-40A9-E940-B429-E4B51FCB28B0}" dt="2018-11-14T16:05:31.116" v="159" actId="478"/>
          <ac:spMkLst>
            <pc:docMk/>
            <pc:sldMk cId="3889010418" sldId="259"/>
            <ac:spMk id="229" creationId="{D605C737-DC25-2046-8AE8-7BE7EF9F9889}"/>
          </ac:spMkLst>
        </pc:spChg>
        <pc:spChg chg="add mod">
          <ac:chgData name="Axel Maille" userId="065ad68c099279a8" providerId="LiveId" clId="{CEF4CDAF-40A9-E940-B429-E4B51FCB28B0}" dt="2018-11-14T16:02:30.117" v="123" actId="1076"/>
          <ac:spMkLst>
            <pc:docMk/>
            <pc:sldMk cId="3889010418" sldId="259"/>
            <ac:spMk id="230" creationId="{DD799CB9-F537-E74C-A71C-F67EB5108113}"/>
          </ac:spMkLst>
        </pc:spChg>
        <pc:spChg chg="add mod">
          <ac:chgData name="Axel Maille" userId="065ad68c099279a8" providerId="LiveId" clId="{CEF4CDAF-40A9-E940-B429-E4B51FCB28B0}" dt="2018-11-14T16:02:19.035" v="121" actId="1076"/>
          <ac:spMkLst>
            <pc:docMk/>
            <pc:sldMk cId="3889010418" sldId="259"/>
            <ac:spMk id="231" creationId="{3016EA31-BB9F-E84F-A819-2BBCBC5D33FC}"/>
          </ac:spMkLst>
        </pc:spChg>
        <pc:spChg chg="add mod">
          <ac:chgData name="Axel Maille" userId="065ad68c099279a8" providerId="LiveId" clId="{CEF4CDAF-40A9-E940-B429-E4B51FCB28B0}" dt="2018-11-14T16:02:23.548" v="122" actId="1076"/>
          <ac:spMkLst>
            <pc:docMk/>
            <pc:sldMk cId="3889010418" sldId="259"/>
            <ac:spMk id="232" creationId="{74A37826-F294-C44B-B5BB-598AEFE0D22A}"/>
          </ac:spMkLst>
        </pc:spChg>
        <pc:spChg chg="add mod">
          <ac:chgData name="Axel Maille" userId="065ad68c099279a8" providerId="LiveId" clId="{CEF4CDAF-40A9-E940-B429-E4B51FCB28B0}" dt="2018-11-14T16:04:17.555" v="150" actId="207"/>
          <ac:spMkLst>
            <pc:docMk/>
            <pc:sldMk cId="3889010418" sldId="259"/>
            <ac:spMk id="233" creationId="{1D5BD49B-B853-BF48-86B6-E9C0E5E5F221}"/>
          </ac:spMkLst>
        </pc:spChg>
        <pc:spChg chg="add mod">
          <ac:chgData name="Axel Maille" userId="065ad68c099279a8" providerId="LiveId" clId="{CEF4CDAF-40A9-E940-B429-E4B51FCB28B0}" dt="2018-11-14T16:02:53.877" v="128" actId="1076"/>
          <ac:spMkLst>
            <pc:docMk/>
            <pc:sldMk cId="3889010418" sldId="259"/>
            <ac:spMk id="234" creationId="{57FCDFBF-F17C-1144-9E9D-1ED23EEBC9DA}"/>
          </ac:spMkLst>
        </pc:spChg>
        <pc:spChg chg="add mod">
          <ac:chgData name="Axel Maille" userId="065ad68c099279a8" providerId="LiveId" clId="{CEF4CDAF-40A9-E940-B429-E4B51FCB28B0}" dt="2018-11-14T16:02:53.877" v="128" actId="1076"/>
          <ac:spMkLst>
            <pc:docMk/>
            <pc:sldMk cId="3889010418" sldId="259"/>
            <ac:spMk id="235" creationId="{C71BE18A-61DD-E24B-8D3C-50EB27A6C60E}"/>
          </ac:spMkLst>
        </pc:spChg>
        <pc:spChg chg="add mod">
          <ac:chgData name="Axel Maille" userId="065ad68c099279a8" providerId="LiveId" clId="{CEF4CDAF-40A9-E940-B429-E4B51FCB28B0}" dt="2018-11-14T16:02:53.877" v="128" actId="1076"/>
          <ac:spMkLst>
            <pc:docMk/>
            <pc:sldMk cId="3889010418" sldId="259"/>
            <ac:spMk id="236" creationId="{9CA7FE17-52CC-CD42-B245-2D45A4349950}"/>
          </ac:spMkLst>
        </pc:spChg>
        <pc:spChg chg="add mod">
          <ac:chgData name="Axel Maille" userId="065ad68c099279a8" providerId="LiveId" clId="{CEF4CDAF-40A9-E940-B429-E4B51FCB28B0}" dt="2018-11-14T16:04:14.030" v="147" actId="207"/>
          <ac:spMkLst>
            <pc:docMk/>
            <pc:sldMk cId="3889010418" sldId="259"/>
            <ac:spMk id="237" creationId="{948740A0-C134-E046-918E-5F162FE26252}"/>
          </ac:spMkLst>
        </pc:spChg>
        <pc:spChg chg="add mod">
          <ac:chgData name="Axel Maille" userId="065ad68c099279a8" providerId="LiveId" clId="{CEF4CDAF-40A9-E940-B429-E4B51FCB28B0}" dt="2018-11-14T16:04:14.618" v="148" actId="207"/>
          <ac:spMkLst>
            <pc:docMk/>
            <pc:sldMk cId="3889010418" sldId="259"/>
            <ac:spMk id="238" creationId="{71ED7F51-F7D5-1D48-BFB5-40841D6857B5}"/>
          </ac:spMkLst>
        </pc:spChg>
        <pc:spChg chg="add mod">
          <ac:chgData name="Axel Maille" userId="065ad68c099279a8" providerId="LiveId" clId="{CEF4CDAF-40A9-E940-B429-E4B51FCB28B0}" dt="2018-11-14T16:03:03.047" v="130" actId="1076"/>
          <ac:spMkLst>
            <pc:docMk/>
            <pc:sldMk cId="3889010418" sldId="259"/>
            <ac:spMk id="239" creationId="{2E45090E-7697-144A-83AF-EA5437116B88}"/>
          </ac:spMkLst>
        </pc:spChg>
        <pc:spChg chg="add mod">
          <ac:chgData name="Axel Maille" userId="065ad68c099279a8" providerId="LiveId" clId="{CEF4CDAF-40A9-E940-B429-E4B51FCB28B0}" dt="2018-11-14T16:03:03.047" v="130" actId="1076"/>
          <ac:spMkLst>
            <pc:docMk/>
            <pc:sldMk cId="3889010418" sldId="259"/>
            <ac:spMk id="240" creationId="{D93C907B-4921-5441-9FAC-325FCF07ECCF}"/>
          </ac:spMkLst>
        </pc:spChg>
        <pc:spChg chg="add mod">
          <ac:chgData name="Axel Maille" userId="065ad68c099279a8" providerId="LiveId" clId="{CEF4CDAF-40A9-E940-B429-E4B51FCB28B0}" dt="2018-11-14T16:03:03.047" v="130" actId="1076"/>
          <ac:spMkLst>
            <pc:docMk/>
            <pc:sldMk cId="3889010418" sldId="259"/>
            <ac:spMk id="241" creationId="{46A1C058-B51A-D240-808C-973601911EC3}"/>
          </ac:spMkLst>
        </pc:spChg>
        <pc:spChg chg="add mod">
          <ac:chgData name="Axel Maille" userId="065ad68c099279a8" providerId="LiveId" clId="{CEF4CDAF-40A9-E940-B429-E4B51FCB28B0}" dt="2018-11-14T16:03:03.047" v="130" actId="1076"/>
          <ac:spMkLst>
            <pc:docMk/>
            <pc:sldMk cId="3889010418" sldId="259"/>
            <ac:spMk id="242" creationId="{F795FC49-700A-5749-8900-FEB079D98F43}"/>
          </ac:spMkLst>
        </pc:spChg>
        <pc:spChg chg="add mod">
          <ac:chgData name="Axel Maille" userId="065ad68c099279a8" providerId="LiveId" clId="{CEF4CDAF-40A9-E940-B429-E4B51FCB28B0}" dt="2018-11-14T16:03:03.047" v="130" actId="1076"/>
          <ac:spMkLst>
            <pc:docMk/>
            <pc:sldMk cId="3889010418" sldId="259"/>
            <ac:spMk id="243" creationId="{CF5B89F5-6141-9140-BA4B-D155D0A3CACE}"/>
          </ac:spMkLst>
        </pc:spChg>
        <pc:spChg chg="add mod">
          <ac:chgData name="Axel Maille" userId="065ad68c099279a8" providerId="LiveId" clId="{CEF4CDAF-40A9-E940-B429-E4B51FCB28B0}" dt="2018-11-14T16:03:14.769" v="132" actId="1076"/>
          <ac:spMkLst>
            <pc:docMk/>
            <pc:sldMk cId="3889010418" sldId="259"/>
            <ac:spMk id="244" creationId="{960CA648-751C-A344-B54E-2C9A7B7BA6BC}"/>
          </ac:spMkLst>
        </pc:spChg>
        <pc:spChg chg="add mod">
          <ac:chgData name="Axel Maille" userId="065ad68c099279a8" providerId="LiveId" clId="{CEF4CDAF-40A9-E940-B429-E4B51FCB28B0}" dt="2018-11-14T16:03:14.769" v="132" actId="1076"/>
          <ac:spMkLst>
            <pc:docMk/>
            <pc:sldMk cId="3889010418" sldId="259"/>
            <ac:spMk id="245" creationId="{0A8E6513-AE7E-AB4E-8C57-24460799AB38}"/>
          </ac:spMkLst>
        </pc:spChg>
        <pc:spChg chg="add mod">
          <ac:chgData name="Axel Maille" userId="065ad68c099279a8" providerId="LiveId" clId="{CEF4CDAF-40A9-E940-B429-E4B51FCB28B0}" dt="2018-11-14T16:03:14.769" v="132" actId="1076"/>
          <ac:spMkLst>
            <pc:docMk/>
            <pc:sldMk cId="3889010418" sldId="259"/>
            <ac:spMk id="246" creationId="{8AED2B7D-2B25-474B-989E-A5912DA6B78F}"/>
          </ac:spMkLst>
        </pc:spChg>
        <pc:spChg chg="add mod">
          <ac:chgData name="Axel Maille" userId="065ad68c099279a8" providerId="LiveId" clId="{CEF4CDAF-40A9-E940-B429-E4B51FCB28B0}" dt="2018-11-14T16:03:14.769" v="132" actId="1076"/>
          <ac:spMkLst>
            <pc:docMk/>
            <pc:sldMk cId="3889010418" sldId="259"/>
            <ac:spMk id="247" creationId="{7A220B66-7DAA-5A4C-855D-146E31E63D76}"/>
          </ac:spMkLst>
        </pc:spChg>
        <pc:spChg chg="add mod">
          <ac:chgData name="Axel Maille" userId="065ad68c099279a8" providerId="LiveId" clId="{CEF4CDAF-40A9-E940-B429-E4B51FCB28B0}" dt="2018-11-14T16:04:13.291" v="146" actId="207"/>
          <ac:spMkLst>
            <pc:docMk/>
            <pc:sldMk cId="3889010418" sldId="259"/>
            <ac:spMk id="248" creationId="{A7AA5654-1293-824B-BA54-F0641DCF2F51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49" creationId="{171BC7A2-8423-2845-815B-D817E865D009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0" creationId="{9AC426E9-64D9-8E45-A044-99B4609FD1B2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1" creationId="{91DAE7F2-761A-4A41-8CF3-FBEDF3BE00CF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2" creationId="{5176A78B-249E-2A4C-BB0F-12CB47805F46}"/>
          </ac:spMkLst>
        </pc:spChg>
        <pc:spChg chg="add mod">
          <ac:chgData name="Axel Maille" userId="065ad68c099279a8" providerId="LiveId" clId="{CEF4CDAF-40A9-E940-B429-E4B51FCB28B0}" dt="2018-11-14T16:04:01.203" v="141" actId="207"/>
          <ac:spMkLst>
            <pc:docMk/>
            <pc:sldMk cId="3889010418" sldId="259"/>
            <ac:spMk id="253" creationId="{50348B20-6054-F44D-9E50-D3FF6E6F5F01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4" creationId="{51848B55-978D-9F40-A411-350D585DF7FE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5" creationId="{39C6B9D2-C476-234F-AACF-13BF026F5096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6" creationId="{BC40FCF4-0146-CF4E-BA75-5145BBE959E4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7" creationId="{F3C6C830-192B-324B-9F4A-C67139B0094D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8" creationId="{36DC15CF-50BB-C942-A6F5-D8792EE06432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59" creationId="{D90337C3-AF34-4347-B52D-ECF9D6B9016D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60" creationId="{6BA9DEEF-89F6-0A47-9A56-C803CD22ACE0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61" creationId="{F1DC031B-95F6-7048-955A-C6B10883BA49}"/>
          </ac:spMkLst>
        </pc:spChg>
        <pc:spChg chg="add mod">
          <ac:chgData name="Axel Maille" userId="065ad68c099279a8" providerId="LiveId" clId="{CEF4CDAF-40A9-E940-B429-E4B51FCB28B0}" dt="2018-11-14T16:04:11.788" v="145" actId="207"/>
          <ac:spMkLst>
            <pc:docMk/>
            <pc:sldMk cId="3889010418" sldId="259"/>
            <ac:spMk id="262" creationId="{637A73A0-BA07-FC4A-8D28-4C6778FAE6E8}"/>
          </ac:spMkLst>
        </pc:spChg>
        <pc:spChg chg="add mod">
          <ac:chgData name="Axel Maille" userId="065ad68c099279a8" providerId="LiveId" clId="{CEF4CDAF-40A9-E940-B429-E4B51FCB28B0}" dt="2018-11-14T16:04:09.691" v="144" actId="207"/>
          <ac:spMkLst>
            <pc:docMk/>
            <pc:sldMk cId="3889010418" sldId="259"/>
            <ac:spMk id="263" creationId="{7CDFA68E-2F53-AC45-9D55-6A90FABAF298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64" creationId="{E5B3E2FB-379D-9447-BD95-1DDDDE3DC486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65" creationId="{0D4DCECE-EFF9-354E-9966-E71943C3964D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66" creationId="{068F74F1-26FF-4647-8551-23D75912ED22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67" creationId="{63AD6B32-0070-AF4B-B14B-79A3C3FB3654}"/>
          </ac:spMkLst>
        </pc:spChg>
        <pc:spChg chg="add mod">
          <ac:chgData name="Axel Maille" userId="065ad68c099279a8" providerId="LiveId" clId="{CEF4CDAF-40A9-E940-B429-E4B51FCB28B0}" dt="2018-11-14T16:03:39.949" v="137" actId="207"/>
          <ac:spMkLst>
            <pc:docMk/>
            <pc:sldMk cId="3889010418" sldId="259"/>
            <ac:spMk id="268" creationId="{4E77B49C-2313-4E41-AD20-AA2CBD85FDB2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69" creationId="{B4944D88-E3C4-E943-A2F0-702BE6D87976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70" creationId="{5184718D-BB1F-8044-A5E9-92C98A2EADC4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71" creationId="{42ECC239-2B86-D047-872F-E7C29A56A919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72" creationId="{15FAF304-2F1A-7243-A8F8-466F0923FD74}"/>
          </ac:spMkLst>
        </pc:spChg>
        <pc:spChg chg="add mod">
          <ac:chgData name="Axel Maille" userId="065ad68c099279a8" providerId="LiveId" clId="{CEF4CDAF-40A9-E940-B429-E4B51FCB28B0}" dt="2018-11-14T16:04:15.804" v="149" actId="207"/>
          <ac:spMkLst>
            <pc:docMk/>
            <pc:sldMk cId="3889010418" sldId="259"/>
            <ac:spMk id="273" creationId="{77DABCAB-153A-7542-8EEB-DBCA1938CFDD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74" creationId="{9EE02112-3B4A-B345-825C-978C7D77D6E8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75" creationId="{7C3A872D-172F-8344-9AE4-1BF0B74E831A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76" creationId="{B2857407-D25D-0546-8BD0-EE41125ED44D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77" creationId="{5A7D7996-EFB5-6F46-A00F-99EEB40E4507}"/>
          </ac:spMkLst>
        </pc:spChg>
        <pc:spChg chg="add mod">
          <ac:chgData name="Axel Maille" userId="065ad68c099279a8" providerId="LiveId" clId="{CEF4CDAF-40A9-E940-B429-E4B51FCB28B0}" dt="2018-11-14T16:03:56.564" v="140" actId="207"/>
          <ac:spMkLst>
            <pc:docMk/>
            <pc:sldMk cId="3889010418" sldId="259"/>
            <ac:spMk id="278" creationId="{87D41F97-9F3B-DF4D-B363-900ACCD001DF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1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1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1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1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1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1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2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3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7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8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49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50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51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52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53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54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55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56" creationId="{00000000-0000-0000-0000-000000000000}"/>
          </ac:spMkLst>
        </pc:spChg>
        <pc:spChg chg="mod">
          <ac:chgData name="Axel Maille" userId="065ad68c099279a8" providerId="LiveId" clId="{CEF4CDAF-40A9-E940-B429-E4B51FCB28B0}" dt="2018-11-14T15:58:42.877" v="80" actId="2711"/>
          <ac:spMkLst>
            <pc:docMk/>
            <pc:sldMk cId="3889010418" sldId="259"/>
            <ac:spMk id="357" creationId="{00000000-0000-0000-0000-000000000000}"/>
          </ac:spMkLst>
        </pc:spChg>
        <pc:spChg chg="del">
          <ac:chgData name="Axel Maille" userId="065ad68c099279a8" providerId="LiveId" clId="{CEF4CDAF-40A9-E940-B429-E4B51FCB28B0}" dt="2018-11-14T15:54:44.091" v="26" actId="478"/>
          <ac:spMkLst>
            <pc:docMk/>
            <pc:sldMk cId="3889010418" sldId="259"/>
            <ac:spMk id="423" creationId="{00000000-0000-0000-0000-000000000000}"/>
          </ac:spMkLst>
        </pc:spChg>
        <pc:spChg chg="del">
          <ac:chgData name="Axel Maille" userId="065ad68c099279a8" providerId="LiveId" clId="{CEF4CDAF-40A9-E940-B429-E4B51FCB28B0}" dt="2018-11-14T15:54:44.091" v="26" actId="478"/>
          <ac:spMkLst>
            <pc:docMk/>
            <pc:sldMk cId="3889010418" sldId="259"/>
            <ac:spMk id="424" creationId="{00000000-0000-0000-0000-000000000000}"/>
          </ac:spMkLst>
        </pc:spChg>
        <pc:grpChg chg="del">
          <ac:chgData name="Axel Maille" userId="065ad68c099279a8" providerId="LiveId" clId="{CEF4CDAF-40A9-E940-B429-E4B51FCB28B0}" dt="2018-11-14T16:00:36.589" v="102" actId="478"/>
          <ac:grpSpMkLst>
            <pc:docMk/>
            <pc:sldMk cId="3889010418" sldId="259"/>
            <ac:grpSpMk id="9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6.589" v="102" actId="478"/>
          <ac:grpSpMkLst>
            <pc:docMk/>
            <pc:sldMk cId="3889010418" sldId="259"/>
            <ac:grpSpMk id="157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6.589" v="102" actId="478"/>
          <ac:grpSpMkLst>
            <pc:docMk/>
            <pc:sldMk cId="3889010418" sldId="259"/>
            <ac:grpSpMk id="168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6.589" v="102" actId="478"/>
          <ac:grpSpMkLst>
            <pc:docMk/>
            <pc:sldMk cId="3889010418" sldId="259"/>
            <ac:grpSpMk id="179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6.589" v="102" actId="478"/>
          <ac:grpSpMkLst>
            <pc:docMk/>
            <pc:sldMk cId="3889010418" sldId="259"/>
            <ac:grpSpMk id="190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6.589" v="102" actId="478"/>
          <ac:grpSpMkLst>
            <pc:docMk/>
            <pc:sldMk cId="3889010418" sldId="259"/>
            <ac:grpSpMk id="215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4.466" v="101" actId="478"/>
          <ac:grpSpMkLst>
            <pc:docMk/>
            <pc:sldMk cId="3889010418" sldId="259"/>
            <ac:grpSpMk id="313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4.466" v="101" actId="478"/>
          <ac:grpSpMkLst>
            <pc:docMk/>
            <pc:sldMk cId="3889010418" sldId="259"/>
            <ac:grpSpMk id="324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4.466" v="101" actId="478"/>
          <ac:grpSpMkLst>
            <pc:docMk/>
            <pc:sldMk cId="3889010418" sldId="259"/>
            <ac:grpSpMk id="335" creationId="{00000000-0000-0000-0000-000000000000}"/>
          </ac:grpSpMkLst>
        </pc:grpChg>
        <pc:grpChg chg="del">
          <ac:chgData name="Axel Maille" userId="065ad68c099279a8" providerId="LiveId" clId="{CEF4CDAF-40A9-E940-B429-E4B51FCB28B0}" dt="2018-11-14T16:00:34.466" v="101" actId="478"/>
          <ac:grpSpMkLst>
            <pc:docMk/>
            <pc:sldMk cId="3889010418" sldId="259"/>
            <ac:grpSpMk id="346" creationId="{00000000-0000-0000-0000-000000000000}"/>
          </ac:grpSpMkLst>
        </pc:grpChg>
        <pc:picChg chg="add mod modCrop">
          <ac:chgData name="Axel Maille" userId="065ad68c099279a8" providerId="LiveId" clId="{CEF4CDAF-40A9-E940-B429-E4B51FCB28B0}" dt="2018-11-14T16:06:29.712" v="172" actId="208"/>
          <ac:picMkLst>
            <pc:docMk/>
            <pc:sldMk cId="3889010418" sldId="259"/>
            <ac:picMk id="6" creationId="{6395303A-CD42-C34A-A67A-0E8889CACA04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487" y="-9530"/>
            <a:ext cx="7557363" cy="1925351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359296" y="3216927"/>
            <a:ext cx="2115085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357138" y="3657392"/>
            <a:ext cx="20711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079990" y="596878"/>
            <a:ext cx="5672332" cy="8883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6000"/>
              </a:lnSpc>
            </a:pPr>
            <a:r>
              <a:rPr lang="en-GB" sz="6600" dirty="0">
                <a:solidFill>
                  <a:schemeClr val="bg1"/>
                </a:solidFill>
                <a:cs typeface="Lato Black" panose="020F0A02020204030203" pitchFamily="34" charset="0"/>
              </a:rPr>
              <a:t>Nicolette </a:t>
            </a:r>
            <a:r>
              <a:rPr lang="en-GB" sz="6600" dirty="0" err="1">
                <a:solidFill>
                  <a:schemeClr val="bg1"/>
                </a:solidFill>
                <a:cs typeface="Lato Black" panose="020F0A02020204030203" pitchFamily="34" charset="0"/>
              </a:rPr>
              <a:t>Slezka</a:t>
            </a:r>
            <a:endParaRPr lang="en-GB" sz="6600" dirty="0">
              <a:solidFill>
                <a:schemeClr val="bg1"/>
              </a:solidFill>
              <a:cs typeface="Lato Black" panose="020F0A02020204030203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901651" y="2858612"/>
            <a:ext cx="3511244" cy="997244"/>
            <a:chOff x="3760822" y="6499550"/>
            <a:chExt cx="3511244" cy="997244"/>
          </a:xfrm>
        </p:grpSpPr>
        <p:sp>
          <p:nvSpPr>
            <p:cNvPr id="99" name="TextBox 98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760822" y="6635020"/>
              <a:ext cx="35112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01" name="Oval 100"/>
          <p:cNvSpPr/>
          <p:nvPr/>
        </p:nvSpPr>
        <p:spPr>
          <a:xfrm>
            <a:off x="2837661" y="2894182"/>
            <a:ext cx="884730" cy="88473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0131" y="5424249"/>
            <a:ext cx="19281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Tel: 0601020304</a:t>
            </a:r>
          </a:p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Mobile : 0102030405</a:t>
            </a:r>
          </a:p>
          <a:p>
            <a:r>
              <a:rPr lang="en-PH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Addresse</a:t>
            </a:r>
            <a: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: 12 rue de la </a:t>
            </a:r>
            <a:r>
              <a:rPr lang="en-PH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Réussite</a:t>
            </a:r>
            <a: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Email : </a:t>
            </a:r>
            <a:r>
              <a:rPr lang="en-PH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mail@mail.com</a:t>
            </a:r>
            <a:b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b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r>
              <a:rPr lang="en-PH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Linkedin.com</a:t>
            </a:r>
            <a: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/</a:t>
            </a:r>
            <a:r>
              <a:rPr lang="en-PH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monom</a:t>
            </a:r>
            <a:b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r>
              <a:rPr lang="en-PH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Facebook.com</a:t>
            </a:r>
            <a: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/</a:t>
            </a:r>
            <a:r>
              <a:rPr lang="en-PH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moi</a:t>
            </a:r>
            <a:b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</a:br>
            <a:endParaRPr lang="en-PH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95140" y="7721238"/>
            <a:ext cx="1660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bg1">
                  <a:lumMod val="6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385490" y="7721238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98817" y="8431156"/>
            <a:ext cx="1660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bg1">
                  <a:lumMod val="6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389167" y="8431156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59296" y="4966138"/>
            <a:ext cx="2115085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CONTACT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3901651" y="3884043"/>
            <a:ext cx="3511244" cy="997244"/>
            <a:chOff x="3760822" y="6499550"/>
            <a:chExt cx="3511244" cy="997244"/>
          </a:xfrm>
        </p:grpSpPr>
        <p:sp>
          <p:nvSpPr>
            <p:cNvPr id="112" name="TextBox 111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760822" y="6635020"/>
              <a:ext cx="35112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04" name="Oval 103"/>
          <p:cNvSpPr/>
          <p:nvPr/>
        </p:nvSpPr>
        <p:spPr>
          <a:xfrm>
            <a:off x="2837661" y="3919613"/>
            <a:ext cx="884730" cy="88473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3901651" y="4909474"/>
            <a:ext cx="3511244" cy="997244"/>
            <a:chOff x="3760822" y="6499550"/>
            <a:chExt cx="3511244" cy="997244"/>
          </a:xfrm>
        </p:grpSpPr>
        <p:sp>
          <p:nvSpPr>
            <p:cNvPr id="134" name="TextBox 133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3760822" y="6635020"/>
              <a:ext cx="35112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33" name="Oval 132"/>
          <p:cNvSpPr/>
          <p:nvPr/>
        </p:nvSpPr>
        <p:spPr>
          <a:xfrm>
            <a:off x="2837661" y="4945044"/>
            <a:ext cx="884730" cy="88473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137" name="Group 136"/>
          <p:cNvGrpSpPr/>
          <p:nvPr/>
        </p:nvGrpSpPr>
        <p:grpSpPr>
          <a:xfrm>
            <a:off x="3901651" y="5934904"/>
            <a:ext cx="3511244" cy="997244"/>
            <a:chOff x="3760822" y="6499550"/>
            <a:chExt cx="3511244" cy="997244"/>
          </a:xfrm>
        </p:grpSpPr>
        <p:sp>
          <p:nvSpPr>
            <p:cNvPr id="139" name="TextBox 138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bg1">
                      <a:lumMod val="50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760822" y="6635020"/>
              <a:ext cx="3511244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1000" b="1" dirty="0" err="1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société</a:t>
              </a:r>
              <a:endParaRPr lang="en-GB" sz="1000" b="1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endParaRPr>
            </a:p>
            <a:p>
              <a:r>
                <a:rPr lang="en-GB" sz="1000" i="1" dirty="0">
                  <a:solidFill>
                    <a:schemeClr val="bg1">
                      <a:lumMod val="65000"/>
                    </a:schemeClr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1000" dirty="0">
                  <a:solidFill>
                    <a:schemeClr val="bg1">
                      <a:lumMod val="65000"/>
                    </a:schemeClr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138" name="Oval 137"/>
          <p:cNvSpPr/>
          <p:nvPr/>
        </p:nvSpPr>
        <p:spPr>
          <a:xfrm>
            <a:off x="2837661" y="5970474"/>
            <a:ext cx="884730" cy="88473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81813" y="7190516"/>
            <a:ext cx="2115085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EDUCATION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837661" y="7196413"/>
            <a:ext cx="4392679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2851370" y="7619607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2851370" y="9234940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212109" y="7619607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100" b="1" i="1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2851370" y="7933319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2851370" y="8261982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198" name="TextBox 197"/>
          <p:cNvSpPr txBox="1"/>
          <p:nvPr/>
        </p:nvSpPr>
        <p:spPr>
          <a:xfrm>
            <a:off x="2851370" y="859064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PHP </a:t>
            </a:r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MysQL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2851370" y="8919307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2851370" y="954865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2851370" y="987731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2851370" y="1054694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cs typeface="Lato" panose="020F0502020204030203" pitchFamily="34" charset="0"/>
              </a:rPr>
              <a:t>Dutch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5212109" y="7934183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Créative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5212109" y="826284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Sérieuse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5212109" y="859150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Organisée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5212109" y="892457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Innovante</a:t>
            </a:r>
            <a:endParaRPr lang="en-GB" sz="1000" dirty="0">
              <a:solidFill>
                <a:schemeClr val="bg1">
                  <a:lumMod val="50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0528" y="495945"/>
            <a:ext cx="5947281" cy="914400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7" name="TextBox 356"/>
          <p:cNvSpPr txBox="1"/>
          <p:nvPr/>
        </p:nvSpPr>
        <p:spPr>
          <a:xfrm>
            <a:off x="2837661" y="2361578"/>
            <a:ext cx="4392679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tx2">
                    <a:lumMod val="75000"/>
                  </a:schemeClr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226" name="TextBox 109">
            <a:extLst>
              <a:ext uri="{FF2B5EF4-FFF2-40B4-BE49-F238E27FC236}">
                <a16:creationId xmlns:a16="http://schemas.microsoft.com/office/drawing/2014/main" id="{F20B7DDF-CF39-9248-8309-824243020FFE}"/>
              </a:ext>
            </a:extLst>
          </p:cNvPr>
          <p:cNvSpPr txBox="1"/>
          <p:nvPr/>
        </p:nvSpPr>
        <p:spPr>
          <a:xfrm>
            <a:off x="895140" y="9167584"/>
            <a:ext cx="1660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Ecole/</a:t>
            </a:r>
            <a:r>
              <a:rPr lang="en-PH" sz="10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Université</a:t>
            </a:r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mr-IN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–</a:t>
            </a:r>
            <a:r>
              <a:rPr lang="en-PH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 </a:t>
            </a:r>
            <a:r>
              <a:rPr lang="en-PH" sz="1000" dirty="0" err="1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Diplôme</a:t>
            </a:r>
            <a:endParaRPr lang="en-PH" sz="1000" dirty="0">
              <a:solidFill>
                <a:schemeClr val="bg1">
                  <a:lumMod val="65000"/>
                </a:schemeClr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>
                    <a:lumMod val="65000"/>
                  </a:schemeClr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227" name="TextBox 110">
            <a:extLst>
              <a:ext uri="{FF2B5EF4-FFF2-40B4-BE49-F238E27FC236}">
                <a16:creationId xmlns:a16="http://schemas.microsoft.com/office/drawing/2014/main" id="{EA2C08CD-6A45-3549-A79E-D977FECEF2C4}"/>
              </a:ext>
            </a:extLst>
          </p:cNvPr>
          <p:cNvSpPr txBox="1"/>
          <p:nvPr/>
        </p:nvSpPr>
        <p:spPr>
          <a:xfrm>
            <a:off x="385490" y="9167584"/>
            <a:ext cx="5410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solidFill>
                  <a:schemeClr val="bg1">
                    <a:lumMod val="50000"/>
                  </a:schemeClr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4" name="Larme 3">
            <a:extLst>
              <a:ext uri="{FF2B5EF4-FFF2-40B4-BE49-F238E27FC236}">
                <a16:creationId xmlns:a16="http://schemas.microsoft.com/office/drawing/2014/main" id="{F1EBF857-CE5D-B04B-921B-7CAECADCE205}"/>
              </a:ext>
            </a:extLst>
          </p:cNvPr>
          <p:cNvSpPr/>
          <p:nvPr/>
        </p:nvSpPr>
        <p:spPr>
          <a:xfrm>
            <a:off x="3952632" y="7970047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0" name="Larme 229">
            <a:extLst>
              <a:ext uri="{FF2B5EF4-FFF2-40B4-BE49-F238E27FC236}">
                <a16:creationId xmlns:a16="http://schemas.microsoft.com/office/drawing/2014/main" id="{DD799CB9-F537-E74C-A71C-F67EB5108113}"/>
              </a:ext>
            </a:extLst>
          </p:cNvPr>
          <p:cNvSpPr/>
          <p:nvPr/>
        </p:nvSpPr>
        <p:spPr>
          <a:xfrm>
            <a:off x="4185993" y="7970047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1" name="Larme 230">
            <a:extLst>
              <a:ext uri="{FF2B5EF4-FFF2-40B4-BE49-F238E27FC236}">
                <a16:creationId xmlns:a16="http://schemas.microsoft.com/office/drawing/2014/main" id="{3016EA31-BB9F-E84F-A819-2BBCBC5D33FC}"/>
              </a:ext>
            </a:extLst>
          </p:cNvPr>
          <p:cNvSpPr/>
          <p:nvPr/>
        </p:nvSpPr>
        <p:spPr>
          <a:xfrm>
            <a:off x="4413856" y="7968748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2" name="Larme 231">
            <a:extLst>
              <a:ext uri="{FF2B5EF4-FFF2-40B4-BE49-F238E27FC236}">
                <a16:creationId xmlns:a16="http://schemas.microsoft.com/office/drawing/2014/main" id="{74A37826-F294-C44B-B5BB-598AEFE0D22A}"/>
              </a:ext>
            </a:extLst>
          </p:cNvPr>
          <p:cNvSpPr/>
          <p:nvPr/>
        </p:nvSpPr>
        <p:spPr>
          <a:xfrm>
            <a:off x="4630722" y="7970047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3" name="Larme 232">
            <a:extLst>
              <a:ext uri="{FF2B5EF4-FFF2-40B4-BE49-F238E27FC236}">
                <a16:creationId xmlns:a16="http://schemas.microsoft.com/office/drawing/2014/main" id="{1D5BD49B-B853-BF48-86B6-E9C0E5E5F221}"/>
              </a:ext>
            </a:extLst>
          </p:cNvPr>
          <p:cNvSpPr/>
          <p:nvPr/>
        </p:nvSpPr>
        <p:spPr>
          <a:xfrm>
            <a:off x="4858585" y="7965418"/>
            <a:ext cx="182260" cy="182260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4" name="Larme 233">
            <a:extLst>
              <a:ext uri="{FF2B5EF4-FFF2-40B4-BE49-F238E27FC236}">
                <a16:creationId xmlns:a16="http://schemas.microsoft.com/office/drawing/2014/main" id="{57FCDFBF-F17C-1144-9E9D-1ED23EEBC9DA}"/>
              </a:ext>
            </a:extLst>
          </p:cNvPr>
          <p:cNvSpPr/>
          <p:nvPr/>
        </p:nvSpPr>
        <p:spPr>
          <a:xfrm>
            <a:off x="3949883" y="8294213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5" name="Larme 234">
            <a:extLst>
              <a:ext uri="{FF2B5EF4-FFF2-40B4-BE49-F238E27FC236}">
                <a16:creationId xmlns:a16="http://schemas.microsoft.com/office/drawing/2014/main" id="{C71BE18A-61DD-E24B-8D3C-50EB27A6C60E}"/>
              </a:ext>
            </a:extLst>
          </p:cNvPr>
          <p:cNvSpPr/>
          <p:nvPr/>
        </p:nvSpPr>
        <p:spPr>
          <a:xfrm>
            <a:off x="4183244" y="8294213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6" name="Larme 235">
            <a:extLst>
              <a:ext uri="{FF2B5EF4-FFF2-40B4-BE49-F238E27FC236}">
                <a16:creationId xmlns:a16="http://schemas.microsoft.com/office/drawing/2014/main" id="{9CA7FE17-52CC-CD42-B245-2D45A4349950}"/>
              </a:ext>
            </a:extLst>
          </p:cNvPr>
          <p:cNvSpPr/>
          <p:nvPr/>
        </p:nvSpPr>
        <p:spPr>
          <a:xfrm>
            <a:off x="4411107" y="8292914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7" name="Larme 236">
            <a:extLst>
              <a:ext uri="{FF2B5EF4-FFF2-40B4-BE49-F238E27FC236}">
                <a16:creationId xmlns:a16="http://schemas.microsoft.com/office/drawing/2014/main" id="{948740A0-C134-E046-918E-5F162FE26252}"/>
              </a:ext>
            </a:extLst>
          </p:cNvPr>
          <p:cNvSpPr/>
          <p:nvPr/>
        </p:nvSpPr>
        <p:spPr>
          <a:xfrm>
            <a:off x="4627973" y="8294213"/>
            <a:ext cx="182260" cy="182260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8" name="Larme 237">
            <a:extLst>
              <a:ext uri="{FF2B5EF4-FFF2-40B4-BE49-F238E27FC236}">
                <a16:creationId xmlns:a16="http://schemas.microsoft.com/office/drawing/2014/main" id="{71ED7F51-F7D5-1D48-BFB5-40841D6857B5}"/>
              </a:ext>
            </a:extLst>
          </p:cNvPr>
          <p:cNvSpPr/>
          <p:nvPr/>
        </p:nvSpPr>
        <p:spPr>
          <a:xfrm>
            <a:off x="4855836" y="8289584"/>
            <a:ext cx="182260" cy="182260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9" name="Larme 238">
            <a:extLst>
              <a:ext uri="{FF2B5EF4-FFF2-40B4-BE49-F238E27FC236}">
                <a16:creationId xmlns:a16="http://schemas.microsoft.com/office/drawing/2014/main" id="{2E45090E-7697-144A-83AF-EA5437116B88}"/>
              </a:ext>
            </a:extLst>
          </p:cNvPr>
          <p:cNvSpPr/>
          <p:nvPr/>
        </p:nvSpPr>
        <p:spPr>
          <a:xfrm>
            <a:off x="3949883" y="8608925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0" name="Larme 239">
            <a:extLst>
              <a:ext uri="{FF2B5EF4-FFF2-40B4-BE49-F238E27FC236}">
                <a16:creationId xmlns:a16="http://schemas.microsoft.com/office/drawing/2014/main" id="{D93C907B-4921-5441-9FAC-325FCF07ECCF}"/>
              </a:ext>
            </a:extLst>
          </p:cNvPr>
          <p:cNvSpPr/>
          <p:nvPr/>
        </p:nvSpPr>
        <p:spPr>
          <a:xfrm>
            <a:off x="4183244" y="8608925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1" name="Larme 240">
            <a:extLst>
              <a:ext uri="{FF2B5EF4-FFF2-40B4-BE49-F238E27FC236}">
                <a16:creationId xmlns:a16="http://schemas.microsoft.com/office/drawing/2014/main" id="{46A1C058-B51A-D240-808C-973601911EC3}"/>
              </a:ext>
            </a:extLst>
          </p:cNvPr>
          <p:cNvSpPr/>
          <p:nvPr/>
        </p:nvSpPr>
        <p:spPr>
          <a:xfrm>
            <a:off x="4411107" y="8607626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2" name="Larme 241">
            <a:extLst>
              <a:ext uri="{FF2B5EF4-FFF2-40B4-BE49-F238E27FC236}">
                <a16:creationId xmlns:a16="http://schemas.microsoft.com/office/drawing/2014/main" id="{F795FC49-700A-5749-8900-FEB079D98F43}"/>
              </a:ext>
            </a:extLst>
          </p:cNvPr>
          <p:cNvSpPr/>
          <p:nvPr/>
        </p:nvSpPr>
        <p:spPr>
          <a:xfrm>
            <a:off x="4627973" y="8608925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3" name="Larme 242">
            <a:extLst>
              <a:ext uri="{FF2B5EF4-FFF2-40B4-BE49-F238E27FC236}">
                <a16:creationId xmlns:a16="http://schemas.microsoft.com/office/drawing/2014/main" id="{CF5B89F5-6141-9140-BA4B-D155D0A3CACE}"/>
              </a:ext>
            </a:extLst>
          </p:cNvPr>
          <p:cNvSpPr/>
          <p:nvPr/>
        </p:nvSpPr>
        <p:spPr>
          <a:xfrm>
            <a:off x="4855836" y="8604296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4" name="Larme 243">
            <a:extLst>
              <a:ext uri="{FF2B5EF4-FFF2-40B4-BE49-F238E27FC236}">
                <a16:creationId xmlns:a16="http://schemas.microsoft.com/office/drawing/2014/main" id="{960CA648-751C-A344-B54E-2C9A7B7BA6BC}"/>
              </a:ext>
            </a:extLst>
          </p:cNvPr>
          <p:cNvSpPr/>
          <p:nvPr/>
        </p:nvSpPr>
        <p:spPr>
          <a:xfrm>
            <a:off x="3949883" y="8915874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5" name="Larme 244">
            <a:extLst>
              <a:ext uri="{FF2B5EF4-FFF2-40B4-BE49-F238E27FC236}">
                <a16:creationId xmlns:a16="http://schemas.microsoft.com/office/drawing/2014/main" id="{0A8E6513-AE7E-AB4E-8C57-24460799AB38}"/>
              </a:ext>
            </a:extLst>
          </p:cNvPr>
          <p:cNvSpPr/>
          <p:nvPr/>
        </p:nvSpPr>
        <p:spPr>
          <a:xfrm>
            <a:off x="4183244" y="8915874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6" name="Larme 245">
            <a:extLst>
              <a:ext uri="{FF2B5EF4-FFF2-40B4-BE49-F238E27FC236}">
                <a16:creationId xmlns:a16="http://schemas.microsoft.com/office/drawing/2014/main" id="{8AED2B7D-2B25-474B-989E-A5912DA6B78F}"/>
              </a:ext>
            </a:extLst>
          </p:cNvPr>
          <p:cNvSpPr/>
          <p:nvPr/>
        </p:nvSpPr>
        <p:spPr>
          <a:xfrm>
            <a:off x="4411107" y="8914575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7" name="Larme 246">
            <a:extLst>
              <a:ext uri="{FF2B5EF4-FFF2-40B4-BE49-F238E27FC236}">
                <a16:creationId xmlns:a16="http://schemas.microsoft.com/office/drawing/2014/main" id="{7A220B66-7DAA-5A4C-855D-146E31E63D76}"/>
              </a:ext>
            </a:extLst>
          </p:cNvPr>
          <p:cNvSpPr/>
          <p:nvPr/>
        </p:nvSpPr>
        <p:spPr>
          <a:xfrm>
            <a:off x="4627973" y="8915874"/>
            <a:ext cx="182260" cy="182260"/>
          </a:xfrm>
          <a:prstGeom prst="teardrop">
            <a:avLst/>
          </a:prstGeom>
          <a:solidFill>
            <a:srgbClr val="33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8" name="Larme 247">
            <a:extLst>
              <a:ext uri="{FF2B5EF4-FFF2-40B4-BE49-F238E27FC236}">
                <a16:creationId xmlns:a16="http://schemas.microsoft.com/office/drawing/2014/main" id="{A7AA5654-1293-824B-BA54-F0641DCF2F51}"/>
              </a:ext>
            </a:extLst>
          </p:cNvPr>
          <p:cNvSpPr/>
          <p:nvPr/>
        </p:nvSpPr>
        <p:spPr>
          <a:xfrm>
            <a:off x="4855836" y="8911245"/>
            <a:ext cx="182260" cy="182260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Larme 248">
            <a:extLst>
              <a:ext uri="{FF2B5EF4-FFF2-40B4-BE49-F238E27FC236}">
                <a16:creationId xmlns:a16="http://schemas.microsoft.com/office/drawing/2014/main" id="{171BC7A2-8423-2845-815B-D817E865D009}"/>
              </a:ext>
            </a:extLst>
          </p:cNvPr>
          <p:cNvSpPr/>
          <p:nvPr/>
        </p:nvSpPr>
        <p:spPr>
          <a:xfrm>
            <a:off x="6083941" y="7971956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0" name="Larme 249">
            <a:extLst>
              <a:ext uri="{FF2B5EF4-FFF2-40B4-BE49-F238E27FC236}">
                <a16:creationId xmlns:a16="http://schemas.microsoft.com/office/drawing/2014/main" id="{9AC426E9-64D9-8E45-A044-99B4609FD1B2}"/>
              </a:ext>
            </a:extLst>
          </p:cNvPr>
          <p:cNvSpPr/>
          <p:nvPr/>
        </p:nvSpPr>
        <p:spPr>
          <a:xfrm>
            <a:off x="6317302" y="7971956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1" name="Larme 250">
            <a:extLst>
              <a:ext uri="{FF2B5EF4-FFF2-40B4-BE49-F238E27FC236}">
                <a16:creationId xmlns:a16="http://schemas.microsoft.com/office/drawing/2014/main" id="{91DAE7F2-761A-4A41-8CF3-FBEDF3BE00CF}"/>
              </a:ext>
            </a:extLst>
          </p:cNvPr>
          <p:cNvSpPr/>
          <p:nvPr/>
        </p:nvSpPr>
        <p:spPr>
          <a:xfrm>
            <a:off x="6545165" y="7970657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2" name="Larme 251">
            <a:extLst>
              <a:ext uri="{FF2B5EF4-FFF2-40B4-BE49-F238E27FC236}">
                <a16:creationId xmlns:a16="http://schemas.microsoft.com/office/drawing/2014/main" id="{5176A78B-249E-2A4C-BB0F-12CB47805F46}"/>
              </a:ext>
            </a:extLst>
          </p:cNvPr>
          <p:cNvSpPr/>
          <p:nvPr/>
        </p:nvSpPr>
        <p:spPr>
          <a:xfrm>
            <a:off x="6762031" y="7971956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3" name="Larme 252">
            <a:extLst>
              <a:ext uri="{FF2B5EF4-FFF2-40B4-BE49-F238E27FC236}">
                <a16:creationId xmlns:a16="http://schemas.microsoft.com/office/drawing/2014/main" id="{50348B20-6054-F44D-9E50-D3FF6E6F5F01}"/>
              </a:ext>
            </a:extLst>
          </p:cNvPr>
          <p:cNvSpPr/>
          <p:nvPr/>
        </p:nvSpPr>
        <p:spPr>
          <a:xfrm>
            <a:off x="6989894" y="7967327"/>
            <a:ext cx="182260" cy="182260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4" name="Larme 253">
            <a:extLst>
              <a:ext uri="{FF2B5EF4-FFF2-40B4-BE49-F238E27FC236}">
                <a16:creationId xmlns:a16="http://schemas.microsoft.com/office/drawing/2014/main" id="{51848B55-978D-9F40-A411-350D585DF7FE}"/>
              </a:ext>
            </a:extLst>
          </p:cNvPr>
          <p:cNvSpPr/>
          <p:nvPr/>
        </p:nvSpPr>
        <p:spPr>
          <a:xfrm>
            <a:off x="6081192" y="8296122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5" name="Larme 254">
            <a:extLst>
              <a:ext uri="{FF2B5EF4-FFF2-40B4-BE49-F238E27FC236}">
                <a16:creationId xmlns:a16="http://schemas.microsoft.com/office/drawing/2014/main" id="{39C6B9D2-C476-234F-AACF-13BF026F5096}"/>
              </a:ext>
            </a:extLst>
          </p:cNvPr>
          <p:cNvSpPr/>
          <p:nvPr/>
        </p:nvSpPr>
        <p:spPr>
          <a:xfrm>
            <a:off x="6314553" y="8296122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6" name="Larme 255">
            <a:extLst>
              <a:ext uri="{FF2B5EF4-FFF2-40B4-BE49-F238E27FC236}">
                <a16:creationId xmlns:a16="http://schemas.microsoft.com/office/drawing/2014/main" id="{BC40FCF4-0146-CF4E-BA75-5145BBE959E4}"/>
              </a:ext>
            </a:extLst>
          </p:cNvPr>
          <p:cNvSpPr/>
          <p:nvPr/>
        </p:nvSpPr>
        <p:spPr>
          <a:xfrm>
            <a:off x="6542416" y="8294823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7" name="Larme 256">
            <a:extLst>
              <a:ext uri="{FF2B5EF4-FFF2-40B4-BE49-F238E27FC236}">
                <a16:creationId xmlns:a16="http://schemas.microsoft.com/office/drawing/2014/main" id="{F3C6C830-192B-324B-9F4A-C67139B0094D}"/>
              </a:ext>
            </a:extLst>
          </p:cNvPr>
          <p:cNvSpPr/>
          <p:nvPr/>
        </p:nvSpPr>
        <p:spPr>
          <a:xfrm>
            <a:off x="6759282" y="8296122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8" name="Larme 257">
            <a:extLst>
              <a:ext uri="{FF2B5EF4-FFF2-40B4-BE49-F238E27FC236}">
                <a16:creationId xmlns:a16="http://schemas.microsoft.com/office/drawing/2014/main" id="{36DC15CF-50BB-C942-A6F5-D8792EE06432}"/>
              </a:ext>
            </a:extLst>
          </p:cNvPr>
          <p:cNvSpPr/>
          <p:nvPr/>
        </p:nvSpPr>
        <p:spPr>
          <a:xfrm>
            <a:off x="6987145" y="8291493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9" name="Larme 258">
            <a:extLst>
              <a:ext uri="{FF2B5EF4-FFF2-40B4-BE49-F238E27FC236}">
                <a16:creationId xmlns:a16="http://schemas.microsoft.com/office/drawing/2014/main" id="{D90337C3-AF34-4347-B52D-ECF9D6B9016D}"/>
              </a:ext>
            </a:extLst>
          </p:cNvPr>
          <p:cNvSpPr/>
          <p:nvPr/>
        </p:nvSpPr>
        <p:spPr>
          <a:xfrm>
            <a:off x="6081192" y="8610834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0" name="Larme 259">
            <a:extLst>
              <a:ext uri="{FF2B5EF4-FFF2-40B4-BE49-F238E27FC236}">
                <a16:creationId xmlns:a16="http://schemas.microsoft.com/office/drawing/2014/main" id="{6BA9DEEF-89F6-0A47-9A56-C803CD22ACE0}"/>
              </a:ext>
            </a:extLst>
          </p:cNvPr>
          <p:cNvSpPr/>
          <p:nvPr/>
        </p:nvSpPr>
        <p:spPr>
          <a:xfrm>
            <a:off x="6314553" y="8610834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1" name="Larme 260">
            <a:extLst>
              <a:ext uri="{FF2B5EF4-FFF2-40B4-BE49-F238E27FC236}">
                <a16:creationId xmlns:a16="http://schemas.microsoft.com/office/drawing/2014/main" id="{F1DC031B-95F6-7048-955A-C6B10883BA49}"/>
              </a:ext>
            </a:extLst>
          </p:cNvPr>
          <p:cNvSpPr/>
          <p:nvPr/>
        </p:nvSpPr>
        <p:spPr>
          <a:xfrm>
            <a:off x="6542416" y="8609535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2" name="Larme 261">
            <a:extLst>
              <a:ext uri="{FF2B5EF4-FFF2-40B4-BE49-F238E27FC236}">
                <a16:creationId xmlns:a16="http://schemas.microsoft.com/office/drawing/2014/main" id="{637A73A0-BA07-FC4A-8D28-4C6778FAE6E8}"/>
              </a:ext>
            </a:extLst>
          </p:cNvPr>
          <p:cNvSpPr/>
          <p:nvPr/>
        </p:nvSpPr>
        <p:spPr>
          <a:xfrm>
            <a:off x="6759282" y="8610834"/>
            <a:ext cx="182260" cy="182260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3" name="Larme 262">
            <a:extLst>
              <a:ext uri="{FF2B5EF4-FFF2-40B4-BE49-F238E27FC236}">
                <a16:creationId xmlns:a16="http://schemas.microsoft.com/office/drawing/2014/main" id="{7CDFA68E-2F53-AC45-9D55-6A90FABAF298}"/>
              </a:ext>
            </a:extLst>
          </p:cNvPr>
          <p:cNvSpPr/>
          <p:nvPr/>
        </p:nvSpPr>
        <p:spPr>
          <a:xfrm>
            <a:off x="6987145" y="8606205"/>
            <a:ext cx="182260" cy="182260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4" name="Larme 263">
            <a:extLst>
              <a:ext uri="{FF2B5EF4-FFF2-40B4-BE49-F238E27FC236}">
                <a16:creationId xmlns:a16="http://schemas.microsoft.com/office/drawing/2014/main" id="{E5B3E2FB-379D-9447-BD95-1DDDDE3DC486}"/>
              </a:ext>
            </a:extLst>
          </p:cNvPr>
          <p:cNvSpPr/>
          <p:nvPr/>
        </p:nvSpPr>
        <p:spPr>
          <a:xfrm>
            <a:off x="6081192" y="8917783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5" name="Larme 264">
            <a:extLst>
              <a:ext uri="{FF2B5EF4-FFF2-40B4-BE49-F238E27FC236}">
                <a16:creationId xmlns:a16="http://schemas.microsoft.com/office/drawing/2014/main" id="{0D4DCECE-EFF9-354E-9966-E71943C3964D}"/>
              </a:ext>
            </a:extLst>
          </p:cNvPr>
          <p:cNvSpPr/>
          <p:nvPr/>
        </p:nvSpPr>
        <p:spPr>
          <a:xfrm>
            <a:off x="6314553" y="8917783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6" name="Larme 265">
            <a:extLst>
              <a:ext uri="{FF2B5EF4-FFF2-40B4-BE49-F238E27FC236}">
                <a16:creationId xmlns:a16="http://schemas.microsoft.com/office/drawing/2014/main" id="{068F74F1-26FF-4647-8551-23D75912ED22}"/>
              </a:ext>
            </a:extLst>
          </p:cNvPr>
          <p:cNvSpPr/>
          <p:nvPr/>
        </p:nvSpPr>
        <p:spPr>
          <a:xfrm>
            <a:off x="6542416" y="8916484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7" name="Larme 266">
            <a:extLst>
              <a:ext uri="{FF2B5EF4-FFF2-40B4-BE49-F238E27FC236}">
                <a16:creationId xmlns:a16="http://schemas.microsoft.com/office/drawing/2014/main" id="{63AD6B32-0070-AF4B-B14B-79A3C3FB3654}"/>
              </a:ext>
            </a:extLst>
          </p:cNvPr>
          <p:cNvSpPr/>
          <p:nvPr/>
        </p:nvSpPr>
        <p:spPr>
          <a:xfrm>
            <a:off x="6759282" y="8917783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8" name="Larme 267">
            <a:extLst>
              <a:ext uri="{FF2B5EF4-FFF2-40B4-BE49-F238E27FC236}">
                <a16:creationId xmlns:a16="http://schemas.microsoft.com/office/drawing/2014/main" id="{4E77B49C-2313-4E41-AD20-AA2CBD85FDB2}"/>
              </a:ext>
            </a:extLst>
          </p:cNvPr>
          <p:cNvSpPr/>
          <p:nvPr/>
        </p:nvSpPr>
        <p:spPr>
          <a:xfrm>
            <a:off x="6987145" y="8913154"/>
            <a:ext cx="182260" cy="182260"/>
          </a:xfrm>
          <a:prstGeom prst="teardrop">
            <a:avLst/>
          </a:prstGeom>
          <a:solidFill>
            <a:srgbClr val="FFF3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9" name="Larme 268">
            <a:extLst>
              <a:ext uri="{FF2B5EF4-FFF2-40B4-BE49-F238E27FC236}">
                <a16:creationId xmlns:a16="http://schemas.microsoft.com/office/drawing/2014/main" id="{B4944D88-E3C4-E943-A2F0-702BE6D87976}"/>
              </a:ext>
            </a:extLst>
          </p:cNvPr>
          <p:cNvSpPr/>
          <p:nvPr/>
        </p:nvSpPr>
        <p:spPr>
          <a:xfrm>
            <a:off x="3943750" y="9564865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0" name="Larme 269">
            <a:extLst>
              <a:ext uri="{FF2B5EF4-FFF2-40B4-BE49-F238E27FC236}">
                <a16:creationId xmlns:a16="http://schemas.microsoft.com/office/drawing/2014/main" id="{5184718D-BB1F-8044-A5E9-92C98A2EADC4}"/>
              </a:ext>
            </a:extLst>
          </p:cNvPr>
          <p:cNvSpPr/>
          <p:nvPr/>
        </p:nvSpPr>
        <p:spPr>
          <a:xfrm>
            <a:off x="4177111" y="9564865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1" name="Larme 270">
            <a:extLst>
              <a:ext uri="{FF2B5EF4-FFF2-40B4-BE49-F238E27FC236}">
                <a16:creationId xmlns:a16="http://schemas.microsoft.com/office/drawing/2014/main" id="{42ECC239-2B86-D047-872F-E7C29A56A919}"/>
              </a:ext>
            </a:extLst>
          </p:cNvPr>
          <p:cNvSpPr/>
          <p:nvPr/>
        </p:nvSpPr>
        <p:spPr>
          <a:xfrm>
            <a:off x="4404974" y="9563566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2" name="Larme 271">
            <a:extLst>
              <a:ext uri="{FF2B5EF4-FFF2-40B4-BE49-F238E27FC236}">
                <a16:creationId xmlns:a16="http://schemas.microsoft.com/office/drawing/2014/main" id="{15FAF304-2F1A-7243-A8F8-466F0923FD74}"/>
              </a:ext>
            </a:extLst>
          </p:cNvPr>
          <p:cNvSpPr/>
          <p:nvPr/>
        </p:nvSpPr>
        <p:spPr>
          <a:xfrm>
            <a:off x="4621840" y="9564865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3" name="Larme 272">
            <a:extLst>
              <a:ext uri="{FF2B5EF4-FFF2-40B4-BE49-F238E27FC236}">
                <a16:creationId xmlns:a16="http://schemas.microsoft.com/office/drawing/2014/main" id="{77DABCAB-153A-7542-8EEB-DBCA1938CFDD}"/>
              </a:ext>
            </a:extLst>
          </p:cNvPr>
          <p:cNvSpPr/>
          <p:nvPr/>
        </p:nvSpPr>
        <p:spPr>
          <a:xfrm>
            <a:off x="4849703" y="9560236"/>
            <a:ext cx="182260" cy="182260"/>
          </a:xfrm>
          <a:prstGeom prst="teardrop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4" name="Larme 273">
            <a:extLst>
              <a:ext uri="{FF2B5EF4-FFF2-40B4-BE49-F238E27FC236}">
                <a16:creationId xmlns:a16="http://schemas.microsoft.com/office/drawing/2014/main" id="{9EE02112-3B4A-B345-825C-978C7D77D6E8}"/>
              </a:ext>
            </a:extLst>
          </p:cNvPr>
          <p:cNvSpPr/>
          <p:nvPr/>
        </p:nvSpPr>
        <p:spPr>
          <a:xfrm>
            <a:off x="3943750" y="9871814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5" name="Larme 274">
            <a:extLst>
              <a:ext uri="{FF2B5EF4-FFF2-40B4-BE49-F238E27FC236}">
                <a16:creationId xmlns:a16="http://schemas.microsoft.com/office/drawing/2014/main" id="{7C3A872D-172F-8344-9AE4-1BF0B74E831A}"/>
              </a:ext>
            </a:extLst>
          </p:cNvPr>
          <p:cNvSpPr/>
          <p:nvPr/>
        </p:nvSpPr>
        <p:spPr>
          <a:xfrm>
            <a:off x="4177111" y="9871814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6" name="Larme 275">
            <a:extLst>
              <a:ext uri="{FF2B5EF4-FFF2-40B4-BE49-F238E27FC236}">
                <a16:creationId xmlns:a16="http://schemas.microsoft.com/office/drawing/2014/main" id="{B2857407-D25D-0546-8BD0-EE41125ED44D}"/>
              </a:ext>
            </a:extLst>
          </p:cNvPr>
          <p:cNvSpPr/>
          <p:nvPr/>
        </p:nvSpPr>
        <p:spPr>
          <a:xfrm>
            <a:off x="4404974" y="9870515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7" name="Larme 276">
            <a:extLst>
              <a:ext uri="{FF2B5EF4-FFF2-40B4-BE49-F238E27FC236}">
                <a16:creationId xmlns:a16="http://schemas.microsoft.com/office/drawing/2014/main" id="{5A7D7996-EFB5-6F46-A00F-99EEB40E4507}"/>
              </a:ext>
            </a:extLst>
          </p:cNvPr>
          <p:cNvSpPr/>
          <p:nvPr/>
        </p:nvSpPr>
        <p:spPr>
          <a:xfrm>
            <a:off x="4621840" y="9871814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8" name="Larme 277">
            <a:extLst>
              <a:ext uri="{FF2B5EF4-FFF2-40B4-BE49-F238E27FC236}">
                <a16:creationId xmlns:a16="http://schemas.microsoft.com/office/drawing/2014/main" id="{87D41F97-9F3B-DF4D-B363-900ACCD001DF}"/>
              </a:ext>
            </a:extLst>
          </p:cNvPr>
          <p:cNvSpPr/>
          <p:nvPr/>
        </p:nvSpPr>
        <p:spPr>
          <a:xfrm>
            <a:off x="4849703" y="9867185"/>
            <a:ext cx="182260" cy="182260"/>
          </a:xfrm>
          <a:prstGeom prst="teardrop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 descr="Une image contenant personne, femme, fenêtre, habits&#10;&#10;&#10;&#10;Description générée automatiquement">
            <a:extLst>
              <a:ext uri="{FF2B5EF4-FFF2-40B4-BE49-F238E27FC236}">
                <a16:creationId xmlns:a16="http://schemas.microsoft.com/office/drawing/2014/main" id="{6395303A-CD42-C34A-A67A-0E8889CACA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54" r="3907"/>
          <a:stretch/>
        </p:blipFill>
        <p:spPr>
          <a:xfrm>
            <a:off x="694930" y="1531427"/>
            <a:ext cx="1538522" cy="1557325"/>
          </a:xfrm>
          <a:prstGeom prst="ellipse">
            <a:avLst/>
          </a:prstGeom>
          <a:ln>
            <a:solidFill>
              <a:srgbClr val="33CCCC"/>
            </a:solidFill>
          </a:ln>
        </p:spPr>
      </p:pic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618042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635</TotalTime>
  <Words>591</Words>
  <Application>Microsoft Macintosh PowerPoint</Application>
  <PresentationFormat>Personnalisé</PresentationFormat>
  <Paragraphs>93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73</cp:revision>
  <dcterms:created xsi:type="dcterms:W3CDTF">2017-02-16T03:54:32Z</dcterms:created>
  <dcterms:modified xsi:type="dcterms:W3CDTF">2020-11-18T15:42:36Z</dcterms:modified>
</cp:coreProperties>
</file>