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  <a:srgbClr val="33CCCC"/>
    <a:srgbClr val="B1DAE0"/>
    <a:srgbClr val="22336B"/>
    <a:srgbClr val="1A2555"/>
    <a:srgbClr val="0CF4B4"/>
    <a:srgbClr val="F0B5A0"/>
    <a:srgbClr val="82CDD2"/>
    <a:srgbClr val="88D1D7"/>
    <a:srgbClr val="C98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83CD1-DE2F-7148-B944-D98E81788C26}" v="18" dt="2018-10-12T12:26:52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9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3F83CD1-DE2F-7148-B944-D98E81788C26}"/>
    <pc:docChg chg="undo custSel modSld">
      <pc:chgData name="Axel Maille" userId="065ad68c099279a8" providerId="LiveId" clId="{03F83CD1-DE2F-7148-B944-D98E81788C26}" dt="2018-10-12T12:27:00.443" v="263" actId="478"/>
      <pc:docMkLst>
        <pc:docMk/>
      </pc:docMkLst>
      <pc:sldChg chg="addSp delSp modSp">
        <pc:chgData name="Axel Maille" userId="065ad68c099279a8" providerId="LiveId" clId="{03F83CD1-DE2F-7148-B944-D98E81788C26}" dt="2018-10-12T12:27:00.443" v="263" actId="478"/>
        <pc:sldMkLst>
          <pc:docMk/>
          <pc:sldMk cId="3889010418" sldId="259"/>
        </pc:sldMkLst>
        <pc:spChg chg="add del mod">
          <ac:chgData name="Axel Maille" userId="065ad68c099279a8" providerId="LiveId" clId="{03F83CD1-DE2F-7148-B944-D98E81788C26}" dt="2018-10-12T12:27:00.443" v="263" actId="478"/>
          <ac:spMkLst>
            <pc:docMk/>
            <pc:sldMk cId="3889010418" sldId="259"/>
            <ac:spMk id="2" creationId="{2DD2D2E0-F6FC-BB46-94DD-3590A2E524E9}"/>
          </ac:spMkLst>
        </pc:spChg>
        <pc:spChg chg="add 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70" creationId="{C6B31258-12AF-D244-B73F-01ABF984DE97}"/>
          </ac:spMkLst>
        </pc:spChg>
        <pc:spChg chg="add mod">
          <ac:chgData name="Axel Maille" userId="065ad68c099279a8" providerId="LiveId" clId="{03F83CD1-DE2F-7148-B944-D98E81788C26}" dt="2018-10-12T12:24:20.076" v="160"/>
          <ac:spMkLst>
            <pc:docMk/>
            <pc:sldMk cId="3889010418" sldId="259"/>
            <ac:spMk id="71" creationId="{03006E64-AD5F-D946-90DE-C1FCF39F6113}"/>
          </ac:spMkLst>
        </pc:spChg>
        <pc:spChg chg="add mod">
          <ac:chgData name="Axel Maille" userId="065ad68c099279a8" providerId="LiveId" clId="{03F83CD1-DE2F-7148-B944-D98E81788C26}" dt="2018-10-12T12:25:19.992" v="171" actId="6549"/>
          <ac:spMkLst>
            <pc:docMk/>
            <pc:sldMk cId="3889010418" sldId="259"/>
            <ac:spMk id="72" creationId="{DA989136-4F7F-2644-8241-AD0F6BA83FDB}"/>
          </ac:spMkLst>
        </pc:spChg>
        <pc:spChg chg="add del mod">
          <ac:chgData name="Axel Maille" userId="065ad68c099279a8" providerId="LiveId" clId="{03F83CD1-DE2F-7148-B944-D98E81788C26}" dt="2018-10-12T12:26:57.777" v="262" actId="478"/>
          <ac:spMkLst>
            <pc:docMk/>
            <pc:sldMk cId="3889010418" sldId="259"/>
            <ac:spMk id="74" creationId="{DA255AA9-717D-DA4B-98AF-B12E3EEA0A79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4:13.227" v="156" actId="6549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12.590" v="165" actId="6549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4:16.678" v="157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14.198" v="167" actId="6549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4:17.855" v="158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16.002" v="169" actId="6549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4:18.978" v="159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18.113" v="170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3:12.229" v="49" actId="207"/>
          <ac:spMkLst>
            <pc:docMk/>
            <pc:sldMk cId="3889010418" sldId="259"/>
            <ac:spMk id="104" creationId="{00000000-0000-0000-0000-000000000000}"/>
          </ac:spMkLst>
        </pc:spChg>
        <pc:spChg chg="del">
          <ac:chgData name="Axel Maille" userId="065ad68c099279a8" providerId="LiveId" clId="{03F83CD1-DE2F-7148-B944-D98E81788C26}" dt="2018-10-12T12:22:20.464" v="42" actId="478"/>
          <ac:spMkLst>
            <pc:docMk/>
            <pc:sldMk cId="3889010418" sldId="259"/>
            <ac:spMk id="105" creationId="{00000000-0000-0000-0000-000000000000}"/>
          </ac:spMkLst>
        </pc:spChg>
        <pc:spChg chg="del">
          <ac:chgData name="Axel Maille" userId="065ad68c099279a8" providerId="LiveId" clId="{03F83CD1-DE2F-7148-B944-D98E81788C26}" dt="2018-10-12T12:22:20.464" v="42" actId="478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00.728" v="162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03.180" v="163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6:37.866" v="257" actId="20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3:53.142" v="134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44.448" v="193" actId="20577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40.736" v="187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47.835" v="202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3:56.248" v="141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51.153" v="209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54.237" v="217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5:57.240" v="224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3:59.960" v="153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6:00.682" v="231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6:05.801" v="238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6:12.429" v="248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6:16.286" v="256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55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5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57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58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59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1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2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3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4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5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7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8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69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0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1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2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3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4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5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76" creationId="{00000000-0000-0000-0000-000000000000}"/>
          </ac:spMkLst>
        </pc:spChg>
        <pc:spChg chg="mod">
          <ac:chgData name="Axel Maille" userId="065ad68c099279a8" providerId="LiveId" clId="{03F83CD1-DE2F-7148-B944-D98E81788C26}" dt="2018-10-12T12:22:52.945" v="45" actId="2711"/>
          <ac:spMkLst>
            <pc:docMk/>
            <pc:sldMk cId="3889010418" sldId="259"/>
            <ac:spMk id="186" creationId="{00000000-0000-0000-0000-000000000000}"/>
          </ac:spMkLst>
        </pc:spChg>
        <pc:cxnChg chg="del">
          <ac:chgData name="Axel Maille" userId="065ad68c099279a8" providerId="LiveId" clId="{03F83CD1-DE2F-7148-B944-D98E81788C26}" dt="2018-10-12T12:22:20.464" v="42" actId="478"/>
          <ac:cxnSpMkLst>
            <pc:docMk/>
            <pc:sldMk cId="3889010418" sldId="259"/>
            <ac:cxnSpMk id="200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Box 185"/>
          <p:cNvSpPr txBox="1"/>
          <p:nvPr/>
        </p:nvSpPr>
        <p:spPr>
          <a:xfrm>
            <a:off x="2228757" y="4508"/>
            <a:ext cx="54040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err="1">
                <a:solidFill>
                  <a:srgbClr val="333F50"/>
                </a:solidFill>
                <a:cs typeface="Lato Black" panose="020F0A02020204030203" pitchFamily="34" charset="0"/>
              </a:rPr>
              <a:t>Louna</a:t>
            </a:r>
            <a:r>
              <a:rPr lang="en-GB" sz="8000" dirty="0">
                <a:solidFill>
                  <a:srgbClr val="333F50"/>
                </a:solidFill>
                <a:cs typeface="Lato Black" panose="020F0A02020204030203" pitchFamily="34" charset="0"/>
              </a:rPr>
              <a:t> DEVIS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622698" y="2875189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333F50"/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575832" y="341089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510915" y="341089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593094" y="3672501"/>
            <a:ext cx="846386" cy="846386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75832" y="475576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510915" y="4755766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593094" y="5017376"/>
            <a:ext cx="846386" cy="846386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575832" y="610064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510915" y="610064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593094" y="6362251"/>
            <a:ext cx="846386" cy="846386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75832" y="744551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510915" y="7445517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593094" y="7707127"/>
            <a:ext cx="846386" cy="846386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856600" y="1436785"/>
            <a:ext cx="839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333F50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483429" y="1772003"/>
            <a:ext cx="38415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rgbClr val="333F50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11331" y="8580392"/>
            <a:ext cx="1349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333F50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69256" y="9102965"/>
            <a:ext cx="2049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rgbClr val="333F50"/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rgbClr val="333F50"/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rgbClr val="333F50"/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rgbClr val="333F50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18764" y="910296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69256" y="9862519"/>
            <a:ext cx="2049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rgbClr val="333F50"/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rgbClr val="333F50"/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rgbClr val="333F50"/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rgbClr val="333F50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18764" y="9862519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969256" y="1392827"/>
            <a:ext cx="106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333F50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76999" y="1768411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333F50"/>
                </a:solidFill>
                <a:cs typeface="Lato" panose="020F0502020204030203" pitchFamily="34" charset="0"/>
              </a:rPr>
              <a:t>Tel: 01 02 03 04 05</a:t>
            </a:r>
          </a:p>
          <a:p>
            <a:r>
              <a:rPr lang="en-GB" sz="1000" dirty="0">
                <a:solidFill>
                  <a:srgbClr val="333F50"/>
                </a:solidFill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 err="1">
                <a:solidFill>
                  <a:srgbClr val="333F50"/>
                </a:solidFill>
                <a:cs typeface="Lato" panose="020F0502020204030203" pitchFamily="34" charset="0"/>
              </a:rPr>
              <a:t>Addresse</a:t>
            </a:r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rgbClr val="333F50"/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rgbClr val="333F50"/>
                </a:solidFill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70871" y="2860260"/>
            <a:ext cx="159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333F50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28930" y="341049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Professionnelles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28930" y="371058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8930" y="402496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DEsign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28930" y="43393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28930" y="46537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28930" y="5132132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Langues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8930" y="543221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Anglais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8930" y="574659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28930" y="606098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Italien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28930" y="644605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Personnelles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8930" y="674613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Créatif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28930" y="706051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Sérieux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8930" y="737490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28930" y="769349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1415727" y="3778432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1415727" y="3778432"/>
            <a:ext cx="79601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1415727" y="4086562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415727" y="4086562"/>
            <a:ext cx="1188656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415727" y="4394692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415727" y="4394692"/>
            <a:ext cx="42829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1415727" y="4702821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415727" y="4702821"/>
            <a:ext cx="110774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1415727" y="5454833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1415727" y="5454833"/>
            <a:ext cx="79601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1415727" y="5762963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1415727" y="5762963"/>
            <a:ext cx="1188656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1415727" y="6071093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1415727" y="6071093"/>
            <a:ext cx="42829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1415727" y="6809517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15727" y="6809517"/>
            <a:ext cx="79601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415727" y="7117647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415727" y="7117647"/>
            <a:ext cx="1188656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415727" y="7425777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1415727" y="7425777"/>
            <a:ext cx="42829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1415727" y="7733906"/>
            <a:ext cx="1451774" cy="152909"/>
          </a:xfrm>
          <a:prstGeom prst="rect">
            <a:avLst/>
          </a:prstGeom>
          <a:noFill/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1415727" y="7733906"/>
            <a:ext cx="1107747" cy="152909"/>
          </a:xfrm>
          <a:prstGeom prst="rect">
            <a:avLst/>
          </a:prstGeom>
          <a:solidFill>
            <a:srgbClr val="333F50"/>
          </a:solidFill>
          <a:ln>
            <a:solidFill>
              <a:srgbClr val="333F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-975" y="1275443"/>
            <a:ext cx="7562850" cy="0"/>
          </a:xfrm>
          <a:prstGeom prst="line">
            <a:avLst/>
          </a:prstGeom>
          <a:ln w="57150">
            <a:solidFill>
              <a:srgbClr val="333F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-975" y="2741386"/>
            <a:ext cx="7562850" cy="0"/>
          </a:xfrm>
          <a:prstGeom prst="line">
            <a:avLst/>
          </a:prstGeom>
          <a:ln w="57150">
            <a:solidFill>
              <a:srgbClr val="333F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3220433" y="1275443"/>
            <a:ext cx="0" cy="1465943"/>
          </a:xfrm>
          <a:prstGeom prst="line">
            <a:avLst/>
          </a:prstGeom>
          <a:ln w="57150">
            <a:solidFill>
              <a:srgbClr val="333F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3220433" y="2733540"/>
            <a:ext cx="0" cy="7955098"/>
          </a:xfrm>
          <a:prstGeom prst="line">
            <a:avLst/>
          </a:prstGeom>
          <a:ln w="57150">
            <a:solidFill>
              <a:srgbClr val="333F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-975" y="8362911"/>
            <a:ext cx="3221408" cy="0"/>
          </a:xfrm>
          <a:prstGeom prst="line">
            <a:avLst/>
          </a:prstGeom>
          <a:ln w="57150">
            <a:solidFill>
              <a:srgbClr val="333F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98">
            <a:extLst>
              <a:ext uri="{FF2B5EF4-FFF2-40B4-BE49-F238E27FC236}">
                <a16:creationId xmlns:a16="http://schemas.microsoft.com/office/drawing/2014/main" id="{C6B31258-12AF-D244-B73F-01ABF984DE97}"/>
              </a:ext>
            </a:extLst>
          </p:cNvPr>
          <p:cNvSpPr txBox="1"/>
          <p:nvPr/>
        </p:nvSpPr>
        <p:spPr>
          <a:xfrm>
            <a:off x="3573366" y="872431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71" name="TextBox 99">
            <a:extLst>
              <a:ext uri="{FF2B5EF4-FFF2-40B4-BE49-F238E27FC236}">
                <a16:creationId xmlns:a16="http://schemas.microsoft.com/office/drawing/2014/main" id="{03006E64-AD5F-D946-90DE-C1FCF39F6113}"/>
              </a:ext>
            </a:extLst>
          </p:cNvPr>
          <p:cNvSpPr txBox="1"/>
          <p:nvPr/>
        </p:nvSpPr>
        <p:spPr>
          <a:xfrm>
            <a:off x="4508449" y="8724315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72" name="Oval 100">
            <a:extLst>
              <a:ext uri="{FF2B5EF4-FFF2-40B4-BE49-F238E27FC236}">
                <a16:creationId xmlns:a16="http://schemas.microsoft.com/office/drawing/2014/main" id="{DA989136-4F7F-2644-8241-AD0F6BA83FDB}"/>
              </a:ext>
            </a:extLst>
          </p:cNvPr>
          <p:cNvSpPr/>
          <p:nvPr/>
        </p:nvSpPr>
        <p:spPr>
          <a:xfrm>
            <a:off x="3590628" y="8985925"/>
            <a:ext cx="846386" cy="846386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97637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605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34</cp:revision>
  <dcterms:created xsi:type="dcterms:W3CDTF">2017-02-16T03:54:32Z</dcterms:created>
  <dcterms:modified xsi:type="dcterms:W3CDTF">2022-08-03T13:46:29Z</dcterms:modified>
</cp:coreProperties>
</file>