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0"/>
    <p:restoredTop sz="94674"/>
  </p:normalViewPr>
  <p:slideViewPr>
    <p:cSldViewPr snapToGrid="0" snapToObjects="1">
      <p:cViewPr varScale="1">
        <p:scale>
          <a:sx n="82" d="100"/>
          <a:sy n="82" d="100"/>
        </p:scale>
        <p:origin x="3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95A8-58A8-CE4E-B586-3B2109BC853C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B39B-4FFB-764C-8DB0-3FA62FE4ADD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95A8-58A8-CE4E-B586-3B2109BC853C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B39B-4FFB-764C-8DB0-3FA62FE4ADD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95A8-58A8-CE4E-B586-3B2109BC853C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B39B-4FFB-764C-8DB0-3FA62FE4ADD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95A8-58A8-CE4E-B586-3B2109BC853C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B39B-4FFB-764C-8DB0-3FA62FE4ADD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95A8-58A8-CE4E-B586-3B2109BC853C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B39B-4FFB-764C-8DB0-3FA62FE4ADD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95A8-58A8-CE4E-B586-3B2109BC853C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B39B-4FFB-764C-8DB0-3FA62FE4ADD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95A8-58A8-CE4E-B586-3B2109BC853C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B39B-4FFB-764C-8DB0-3FA62FE4ADD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95A8-58A8-CE4E-B586-3B2109BC853C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B39B-4FFB-764C-8DB0-3FA62FE4ADD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95A8-58A8-CE4E-B586-3B2109BC853C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B39B-4FFB-764C-8DB0-3FA62FE4ADD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95A8-58A8-CE4E-B586-3B2109BC853C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B39B-4FFB-764C-8DB0-3FA62FE4ADD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95A8-58A8-CE4E-B586-3B2109BC853C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B39B-4FFB-764C-8DB0-3FA62FE4ADD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395A8-58A8-CE4E-B586-3B2109BC853C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CB39B-4FFB-764C-8DB0-3FA62FE4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311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7562850" cy="2013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" y="10433467"/>
            <a:ext cx="7562850" cy="25834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ZoneTexte 5"/>
          <p:cNvSpPr txBox="1"/>
          <p:nvPr/>
        </p:nvSpPr>
        <p:spPr>
          <a:xfrm>
            <a:off x="127322" y="127321"/>
            <a:ext cx="50869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solidFill>
                  <a:schemeClr val="bg1"/>
                </a:solidFill>
              </a:rPr>
              <a:t>Florien JACCOBIN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27322" y="1021320"/>
            <a:ext cx="50257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60"/>
          <a:stretch/>
        </p:blipFill>
        <p:spPr>
          <a:xfrm>
            <a:off x="5341548" y="127321"/>
            <a:ext cx="2032783" cy="2032965"/>
          </a:xfrm>
          <a:prstGeom prst="ellipse">
            <a:avLst/>
          </a:prstGeom>
          <a:ln>
            <a:solidFill>
              <a:schemeClr val="bg1"/>
            </a:solidFill>
          </a:ln>
        </p:spPr>
      </p:pic>
      <p:sp>
        <p:nvSpPr>
          <p:cNvPr id="8" name="TextBox 8"/>
          <p:cNvSpPr txBox="1"/>
          <p:nvPr/>
        </p:nvSpPr>
        <p:spPr>
          <a:xfrm>
            <a:off x="212396" y="3392668"/>
            <a:ext cx="883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12396" y="3842315"/>
            <a:ext cx="287263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Phone: 0102030405</a:t>
            </a:r>
          </a:p>
          <a:p>
            <a:r>
              <a:rPr lang="en-GB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Mobile : 0601020304</a:t>
            </a:r>
          </a:p>
          <a:p>
            <a:r>
              <a:rPr lang="en-PH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Addresse</a:t>
            </a: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: 12 rue de la </a:t>
            </a:r>
            <a:r>
              <a:rPr lang="en-PH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Réussite</a:t>
            </a: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75012 Paris</a:t>
            </a:r>
          </a:p>
          <a:p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Email : mail@mail.com</a:t>
            </a:r>
          </a:p>
        </p:txBody>
      </p:sp>
      <p:sp>
        <p:nvSpPr>
          <p:cNvPr id="10" name="TextBox 33"/>
          <p:cNvSpPr txBox="1"/>
          <p:nvPr/>
        </p:nvSpPr>
        <p:spPr>
          <a:xfrm>
            <a:off x="181052" y="5080720"/>
            <a:ext cx="13022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11" name="TextBox 34"/>
          <p:cNvSpPr txBox="1"/>
          <p:nvPr/>
        </p:nvSpPr>
        <p:spPr>
          <a:xfrm>
            <a:off x="212396" y="5539001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Compétences</a:t>
            </a:r>
            <a:r>
              <a:rPr lang="en-GB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professionnelles</a:t>
            </a:r>
            <a:endParaRPr lang="en-GB" sz="1100" b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" name="TextBox 35"/>
          <p:cNvSpPr txBox="1"/>
          <p:nvPr/>
        </p:nvSpPr>
        <p:spPr>
          <a:xfrm>
            <a:off x="214496" y="5862264"/>
            <a:ext cx="12330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3" name="TextBox 36"/>
          <p:cNvSpPr txBox="1"/>
          <p:nvPr/>
        </p:nvSpPr>
        <p:spPr>
          <a:xfrm>
            <a:off x="214496" y="6176648"/>
            <a:ext cx="123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Design &amp; XU</a:t>
            </a:r>
          </a:p>
        </p:txBody>
      </p:sp>
      <p:sp>
        <p:nvSpPr>
          <p:cNvPr id="14" name="TextBox 37"/>
          <p:cNvSpPr txBox="1"/>
          <p:nvPr/>
        </p:nvSpPr>
        <p:spPr>
          <a:xfrm>
            <a:off x="214496" y="6491032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PHP My SQL</a:t>
            </a:r>
          </a:p>
        </p:txBody>
      </p:sp>
      <p:sp>
        <p:nvSpPr>
          <p:cNvPr id="15" name="TextBox 38"/>
          <p:cNvSpPr txBox="1"/>
          <p:nvPr/>
        </p:nvSpPr>
        <p:spPr>
          <a:xfrm>
            <a:off x="214495" y="6805416"/>
            <a:ext cx="11946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Adds/Analytics</a:t>
            </a:r>
            <a:endParaRPr lang="en-GB" sz="11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6" name="TextBox 39"/>
          <p:cNvSpPr txBox="1"/>
          <p:nvPr/>
        </p:nvSpPr>
        <p:spPr>
          <a:xfrm>
            <a:off x="212396" y="7214623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Langues</a:t>
            </a:r>
            <a:endParaRPr lang="en-GB" sz="1100" b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7" name="TextBox 40"/>
          <p:cNvSpPr txBox="1"/>
          <p:nvPr/>
        </p:nvSpPr>
        <p:spPr>
          <a:xfrm>
            <a:off x="214496" y="7518282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Anglais</a:t>
            </a:r>
            <a:endParaRPr lang="en-GB" sz="11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8" name="TextBox 41"/>
          <p:cNvSpPr txBox="1"/>
          <p:nvPr/>
        </p:nvSpPr>
        <p:spPr>
          <a:xfrm>
            <a:off x="214496" y="7832666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Français</a:t>
            </a:r>
            <a:endParaRPr lang="en-GB" sz="11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" name="TextBox 42"/>
          <p:cNvSpPr txBox="1"/>
          <p:nvPr/>
        </p:nvSpPr>
        <p:spPr>
          <a:xfrm>
            <a:off x="214496" y="8147050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Allemand</a:t>
            </a:r>
            <a:endParaRPr lang="en-GB" sz="11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" name="TextBox 43"/>
          <p:cNvSpPr txBox="1"/>
          <p:nvPr/>
        </p:nvSpPr>
        <p:spPr>
          <a:xfrm>
            <a:off x="212396" y="8649517"/>
            <a:ext cx="2335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Compétences</a:t>
            </a:r>
            <a:r>
              <a:rPr lang="en-GB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personnelles</a:t>
            </a:r>
            <a:endParaRPr lang="en-GB" sz="1100" b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" name="TextBox 44"/>
          <p:cNvSpPr txBox="1"/>
          <p:nvPr/>
        </p:nvSpPr>
        <p:spPr>
          <a:xfrm>
            <a:off x="214495" y="8973523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Créatif</a:t>
            </a:r>
            <a:endParaRPr lang="en-GB" sz="11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2" name="TextBox 45"/>
          <p:cNvSpPr txBox="1"/>
          <p:nvPr/>
        </p:nvSpPr>
        <p:spPr>
          <a:xfrm>
            <a:off x="214495" y="9287907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Sérieux</a:t>
            </a:r>
            <a:endParaRPr lang="en-GB" sz="11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3" name="TextBox 46"/>
          <p:cNvSpPr txBox="1"/>
          <p:nvPr/>
        </p:nvSpPr>
        <p:spPr>
          <a:xfrm>
            <a:off x="214495" y="9602291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Innovant</a:t>
            </a:r>
            <a:endParaRPr lang="en-GB" sz="11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4" name="TextBox 47"/>
          <p:cNvSpPr txBox="1"/>
          <p:nvPr/>
        </p:nvSpPr>
        <p:spPr>
          <a:xfrm>
            <a:off x="214495" y="9920888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Communicatif</a:t>
            </a:r>
            <a:endParaRPr lang="en-GB" sz="11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grpSp>
        <p:nvGrpSpPr>
          <p:cNvPr id="25" name="Group 50"/>
          <p:cNvGrpSpPr/>
          <p:nvPr/>
        </p:nvGrpSpPr>
        <p:grpSpPr>
          <a:xfrm flipH="1">
            <a:off x="1576208" y="5907050"/>
            <a:ext cx="1451774" cy="152909"/>
            <a:chOff x="1508453" y="3924725"/>
            <a:chExt cx="1451774" cy="152909"/>
          </a:xfrm>
        </p:grpSpPr>
        <p:sp>
          <p:nvSpPr>
            <p:cNvPr id="26" name="Rectangle 25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8" name="Group 51"/>
          <p:cNvGrpSpPr/>
          <p:nvPr/>
        </p:nvGrpSpPr>
        <p:grpSpPr>
          <a:xfrm flipH="1">
            <a:off x="1576208" y="6215180"/>
            <a:ext cx="1451774" cy="152909"/>
            <a:chOff x="1508453" y="3924725"/>
            <a:chExt cx="1451774" cy="152909"/>
          </a:xfrm>
        </p:grpSpPr>
        <p:sp>
          <p:nvSpPr>
            <p:cNvPr id="29" name="Rectangle 2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1" name="Group 54"/>
          <p:cNvGrpSpPr/>
          <p:nvPr/>
        </p:nvGrpSpPr>
        <p:grpSpPr>
          <a:xfrm flipH="1">
            <a:off x="1576208" y="6523310"/>
            <a:ext cx="1451774" cy="152909"/>
            <a:chOff x="1508453" y="3924725"/>
            <a:chExt cx="1451774" cy="152909"/>
          </a:xfrm>
        </p:grpSpPr>
        <p:sp>
          <p:nvSpPr>
            <p:cNvPr id="32" name="Rectangle 31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4" name="Group 57"/>
          <p:cNvGrpSpPr/>
          <p:nvPr/>
        </p:nvGrpSpPr>
        <p:grpSpPr>
          <a:xfrm flipH="1">
            <a:off x="1576208" y="6831439"/>
            <a:ext cx="1451774" cy="152909"/>
            <a:chOff x="1508453" y="3924725"/>
            <a:chExt cx="1451774" cy="152909"/>
          </a:xfrm>
        </p:grpSpPr>
        <p:sp>
          <p:nvSpPr>
            <p:cNvPr id="35" name="Rectangle 34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7" name="Group 61"/>
          <p:cNvGrpSpPr/>
          <p:nvPr/>
        </p:nvGrpSpPr>
        <p:grpSpPr>
          <a:xfrm flipH="1">
            <a:off x="1576208" y="7583451"/>
            <a:ext cx="1451774" cy="152909"/>
            <a:chOff x="1508453" y="3924725"/>
            <a:chExt cx="1451774" cy="152909"/>
          </a:xfrm>
        </p:grpSpPr>
        <p:sp>
          <p:nvSpPr>
            <p:cNvPr id="38" name="Rectangle 37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0" name="Group 64"/>
          <p:cNvGrpSpPr/>
          <p:nvPr/>
        </p:nvGrpSpPr>
        <p:grpSpPr>
          <a:xfrm flipH="1">
            <a:off x="1576208" y="7891581"/>
            <a:ext cx="1451774" cy="152909"/>
            <a:chOff x="1508453" y="3924725"/>
            <a:chExt cx="1451774" cy="152909"/>
          </a:xfrm>
        </p:grpSpPr>
        <p:sp>
          <p:nvSpPr>
            <p:cNvPr id="41" name="Rectangle 40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3" name="Group 67"/>
          <p:cNvGrpSpPr/>
          <p:nvPr/>
        </p:nvGrpSpPr>
        <p:grpSpPr>
          <a:xfrm flipH="1">
            <a:off x="1576208" y="8199711"/>
            <a:ext cx="1451774" cy="152909"/>
            <a:chOff x="1508453" y="3924725"/>
            <a:chExt cx="1451774" cy="152909"/>
          </a:xfrm>
        </p:grpSpPr>
        <p:sp>
          <p:nvSpPr>
            <p:cNvPr id="44" name="Rectangle 43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6" name="Group 73"/>
          <p:cNvGrpSpPr/>
          <p:nvPr/>
        </p:nvGrpSpPr>
        <p:grpSpPr>
          <a:xfrm flipH="1">
            <a:off x="1576208" y="9024708"/>
            <a:ext cx="1451774" cy="152909"/>
            <a:chOff x="1508453" y="3924725"/>
            <a:chExt cx="1451774" cy="152909"/>
          </a:xfrm>
        </p:grpSpPr>
        <p:sp>
          <p:nvSpPr>
            <p:cNvPr id="47" name="Rectangle 46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9" name="Group 76"/>
          <p:cNvGrpSpPr/>
          <p:nvPr/>
        </p:nvGrpSpPr>
        <p:grpSpPr>
          <a:xfrm flipH="1">
            <a:off x="1576208" y="9332838"/>
            <a:ext cx="1451774" cy="152909"/>
            <a:chOff x="1508453" y="3924725"/>
            <a:chExt cx="1451774" cy="152909"/>
          </a:xfrm>
        </p:grpSpPr>
        <p:sp>
          <p:nvSpPr>
            <p:cNvPr id="50" name="Rectangle 49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2" name="Group 79"/>
          <p:cNvGrpSpPr/>
          <p:nvPr/>
        </p:nvGrpSpPr>
        <p:grpSpPr>
          <a:xfrm flipH="1">
            <a:off x="1576208" y="9640968"/>
            <a:ext cx="1451774" cy="152909"/>
            <a:chOff x="1508453" y="3924725"/>
            <a:chExt cx="1451774" cy="152909"/>
          </a:xfrm>
        </p:grpSpPr>
        <p:sp>
          <p:nvSpPr>
            <p:cNvPr id="53" name="Rectangle 52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5" name="Group 82"/>
          <p:cNvGrpSpPr/>
          <p:nvPr/>
        </p:nvGrpSpPr>
        <p:grpSpPr>
          <a:xfrm flipH="1">
            <a:off x="1576208" y="9949097"/>
            <a:ext cx="1451774" cy="152909"/>
            <a:chOff x="1508453" y="3924725"/>
            <a:chExt cx="1451774" cy="152909"/>
          </a:xfrm>
        </p:grpSpPr>
        <p:sp>
          <p:nvSpPr>
            <p:cNvPr id="56" name="Rectangle 55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58" name="Connecteur droit 57"/>
          <p:cNvCxnSpPr/>
          <p:nvPr/>
        </p:nvCxnSpPr>
        <p:spPr>
          <a:xfrm>
            <a:off x="3264404" y="2280213"/>
            <a:ext cx="0" cy="785921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0"/>
          <p:cNvSpPr txBox="1"/>
          <p:nvPr/>
        </p:nvSpPr>
        <p:spPr>
          <a:xfrm>
            <a:off x="3429584" y="2443380"/>
            <a:ext cx="2525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cs typeface="Lato" panose="020F0502020204030203" pitchFamily="34" charset="0"/>
              </a:rPr>
              <a:t>EXPERIENCE PROFESSIONNELLE</a:t>
            </a:r>
          </a:p>
        </p:txBody>
      </p:sp>
      <p:grpSp>
        <p:nvGrpSpPr>
          <p:cNvPr id="61" name="Group 11"/>
          <p:cNvGrpSpPr/>
          <p:nvPr/>
        </p:nvGrpSpPr>
        <p:grpSpPr>
          <a:xfrm>
            <a:off x="3429585" y="2788480"/>
            <a:ext cx="4089578" cy="1107996"/>
            <a:chOff x="3318928" y="3690328"/>
            <a:chExt cx="4089578" cy="1107996"/>
          </a:xfrm>
        </p:grpSpPr>
        <p:grpSp>
          <p:nvGrpSpPr>
            <p:cNvPr id="62" name="Group 12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64" name="TextBox 14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65" name="TextBox 15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cs typeface="Lato" panose="020F0502020204030203" pitchFamily="34" charset="0"/>
                  </a:rPr>
                  <a:t>Nom de la </a:t>
                </a:r>
                <a:r>
                  <a:rPr lang="en-GB" sz="1100" dirty="0" err="1">
                    <a:cs typeface="Lato" panose="020F0502020204030203" pitchFamily="34" charset="0"/>
                  </a:rPr>
                  <a:t>société</a:t>
                </a:r>
                <a:endParaRPr lang="en-GB" sz="1100" dirty="0">
                  <a:cs typeface="Lato" panose="020F0502020204030203" pitchFamily="34" charset="0"/>
                </a:endParaRPr>
              </a:p>
              <a:p>
                <a:r>
                  <a:rPr lang="en-GB" sz="1100" i="1" dirty="0"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1100" dirty="0"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63" name="Oval 13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SOCIETE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66" name="Group 16"/>
          <p:cNvGrpSpPr/>
          <p:nvPr/>
        </p:nvGrpSpPr>
        <p:grpSpPr>
          <a:xfrm>
            <a:off x="3429585" y="4133355"/>
            <a:ext cx="4089578" cy="1107996"/>
            <a:chOff x="3318928" y="3690328"/>
            <a:chExt cx="4089578" cy="1107996"/>
          </a:xfrm>
        </p:grpSpPr>
        <p:grpSp>
          <p:nvGrpSpPr>
            <p:cNvPr id="67" name="Group 17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69" name="TextBox 19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70" name="TextBox 20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cs typeface="Lato" panose="020F0502020204030203" pitchFamily="34" charset="0"/>
                  </a:rPr>
                  <a:t>Nom de la </a:t>
                </a:r>
                <a:r>
                  <a:rPr lang="en-GB" sz="1100" dirty="0" err="1">
                    <a:cs typeface="Lato" panose="020F0502020204030203" pitchFamily="34" charset="0"/>
                  </a:rPr>
                  <a:t>société</a:t>
                </a:r>
                <a:endParaRPr lang="en-GB" sz="1100" dirty="0">
                  <a:cs typeface="Lato" panose="020F0502020204030203" pitchFamily="34" charset="0"/>
                </a:endParaRPr>
              </a:p>
              <a:p>
                <a:r>
                  <a:rPr lang="en-GB" sz="1100" i="1" dirty="0"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1100" dirty="0"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68" name="Oval 18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SOCIETE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71" name="Group 21"/>
          <p:cNvGrpSpPr/>
          <p:nvPr/>
        </p:nvGrpSpPr>
        <p:grpSpPr>
          <a:xfrm>
            <a:off x="3429585" y="5478230"/>
            <a:ext cx="4089578" cy="1107996"/>
            <a:chOff x="3318928" y="3690328"/>
            <a:chExt cx="4089578" cy="1107996"/>
          </a:xfrm>
        </p:grpSpPr>
        <p:grpSp>
          <p:nvGrpSpPr>
            <p:cNvPr id="72" name="Group 22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74" name="TextBox 24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75" name="TextBox 25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cs typeface="Lato" panose="020F0502020204030203" pitchFamily="34" charset="0"/>
                  </a:rPr>
                  <a:t>Nom de la </a:t>
                </a:r>
                <a:r>
                  <a:rPr lang="en-GB" sz="1100" dirty="0" err="1">
                    <a:cs typeface="Lato" panose="020F0502020204030203" pitchFamily="34" charset="0"/>
                  </a:rPr>
                  <a:t>société</a:t>
                </a:r>
                <a:endParaRPr lang="en-GB" sz="1100" dirty="0">
                  <a:cs typeface="Lato" panose="020F0502020204030203" pitchFamily="34" charset="0"/>
                </a:endParaRPr>
              </a:p>
              <a:p>
                <a:r>
                  <a:rPr lang="en-GB" sz="1100" i="1" dirty="0"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1100" dirty="0"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73" name="Oval 23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SOCIETE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76" name="Group 26"/>
          <p:cNvGrpSpPr/>
          <p:nvPr/>
        </p:nvGrpSpPr>
        <p:grpSpPr>
          <a:xfrm>
            <a:off x="3429585" y="6823106"/>
            <a:ext cx="4089578" cy="1107996"/>
            <a:chOff x="3318928" y="3690328"/>
            <a:chExt cx="4089578" cy="1107996"/>
          </a:xfrm>
        </p:grpSpPr>
        <p:grpSp>
          <p:nvGrpSpPr>
            <p:cNvPr id="77" name="Group 27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79" name="TextBox 29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80" name="TextBox 30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cs typeface="Lato" panose="020F0502020204030203" pitchFamily="34" charset="0"/>
                  </a:rPr>
                  <a:t>Nom de la </a:t>
                </a:r>
                <a:r>
                  <a:rPr lang="en-GB" sz="1100" dirty="0" err="1">
                    <a:cs typeface="Lato" panose="020F0502020204030203" pitchFamily="34" charset="0"/>
                  </a:rPr>
                  <a:t>société</a:t>
                </a:r>
                <a:endParaRPr lang="en-GB" sz="1100" dirty="0">
                  <a:cs typeface="Lato" panose="020F0502020204030203" pitchFamily="34" charset="0"/>
                </a:endParaRPr>
              </a:p>
              <a:p>
                <a:r>
                  <a:rPr lang="en-GB" sz="1100" i="1" dirty="0"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1100" dirty="0"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78" name="Oval 28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SOCIETE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sp>
        <p:nvSpPr>
          <p:cNvPr id="81" name="TextBox 85"/>
          <p:cNvSpPr txBox="1"/>
          <p:nvPr/>
        </p:nvSpPr>
        <p:spPr>
          <a:xfrm>
            <a:off x="3429584" y="8283543"/>
            <a:ext cx="1116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82" name="TextBox 86"/>
          <p:cNvSpPr txBox="1"/>
          <p:nvPr/>
        </p:nvSpPr>
        <p:spPr>
          <a:xfrm>
            <a:off x="3529799" y="8660227"/>
            <a:ext cx="242964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Ecole</a:t>
            </a: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/</a:t>
            </a:r>
            <a:r>
              <a:rPr lang="en-PH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83" name="TextBox 87"/>
          <p:cNvSpPr txBox="1"/>
          <p:nvPr/>
        </p:nvSpPr>
        <p:spPr>
          <a:xfrm>
            <a:off x="6526500" y="8672091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4" name="TextBox 88"/>
          <p:cNvSpPr txBox="1"/>
          <p:nvPr/>
        </p:nvSpPr>
        <p:spPr>
          <a:xfrm>
            <a:off x="3617762" y="9419781"/>
            <a:ext cx="234167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Ecole</a:t>
            </a: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/</a:t>
            </a:r>
            <a:r>
              <a:rPr lang="en-PH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85" name="TextBox 89"/>
          <p:cNvSpPr txBox="1"/>
          <p:nvPr/>
        </p:nvSpPr>
        <p:spPr>
          <a:xfrm>
            <a:off x="6526500" y="9431645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6" name="TextBox 10"/>
          <p:cNvSpPr txBox="1"/>
          <p:nvPr/>
        </p:nvSpPr>
        <p:spPr>
          <a:xfrm>
            <a:off x="159631" y="2202992"/>
            <a:ext cx="22931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cs typeface="Lato" panose="020F0502020204030203" pitchFamily="34" charset="0"/>
              </a:rPr>
              <a:t>Titre du poste </a:t>
            </a:r>
          </a:p>
          <a:p>
            <a:r>
              <a:rPr lang="en-GB" sz="2800" dirty="0">
                <a:cs typeface="Lato" panose="020F0502020204030203" pitchFamily="34" charset="0"/>
              </a:rPr>
              <a:t>recherché</a:t>
            </a:r>
          </a:p>
        </p:txBody>
      </p:sp>
    </p:spTree>
    <p:extLst>
      <p:ext uri="{BB962C8B-B14F-4D97-AF65-F5344CB8AC3E}">
        <p14:creationId xmlns:p14="http://schemas.microsoft.com/office/powerpoint/2010/main" val="62393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679508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595</Words>
  <Application>Microsoft Macintosh PowerPoint</Application>
  <PresentationFormat>Personnalisé</PresentationFormat>
  <Paragraphs>95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2018-01-12T15:14:36Z</dcterms:created>
  <dcterms:modified xsi:type="dcterms:W3CDTF">2020-11-18T15:43:42Z</dcterms:modified>
</cp:coreProperties>
</file>