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34"/>
  </p:normalViewPr>
  <p:slideViewPr>
    <p:cSldViewPr snapToGrid="0" snapToObjects="1">
      <p:cViewPr varScale="1">
        <p:scale>
          <a:sx n="82" d="100"/>
          <a:sy n="82" d="100"/>
        </p:scale>
        <p:origin x="34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6BF-190F-9B47-8B1F-6082419EE9E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6BCC-B609-6C45-AC79-D932910CDA3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6BF-190F-9B47-8B1F-6082419EE9E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6BCC-B609-6C45-AC79-D932910CDA3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6BF-190F-9B47-8B1F-6082419EE9E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6BCC-B609-6C45-AC79-D932910CDA3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6BF-190F-9B47-8B1F-6082419EE9E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6BCC-B609-6C45-AC79-D932910CDA3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6BF-190F-9B47-8B1F-6082419EE9E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6BCC-B609-6C45-AC79-D932910CDA3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6BF-190F-9B47-8B1F-6082419EE9E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6BCC-B609-6C45-AC79-D932910CDA3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6BF-190F-9B47-8B1F-6082419EE9E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6BCC-B609-6C45-AC79-D932910CDA3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6BF-190F-9B47-8B1F-6082419EE9E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6BCC-B609-6C45-AC79-D932910CDA3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6BF-190F-9B47-8B1F-6082419EE9E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6BCC-B609-6C45-AC79-D932910CDA3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6BF-190F-9B47-8B1F-6082419EE9E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6BCC-B609-6C45-AC79-D932910CDA3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6BF-190F-9B47-8B1F-6082419EE9E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6BCC-B609-6C45-AC79-D932910CDA3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976BF-190F-9B47-8B1F-6082419EE9E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F6BCC-B609-6C45-AC79-D932910CDA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486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52625" y="596106"/>
            <a:ext cx="3657600" cy="609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72319"/>
            <a:ext cx="7562849" cy="2590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46" r="15861"/>
          <a:stretch/>
        </p:blipFill>
        <p:spPr>
          <a:xfrm>
            <a:off x="2652665" y="145625"/>
            <a:ext cx="2118511" cy="2120162"/>
          </a:xfrm>
          <a:prstGeom prst="ellipse">
            <a:avLst/>
          </a:prstGeom>
          <a:ln w="19050">
            <a:solidFill>
              <a:schemeClr val="bg1"/>
            </a:solidFill>
          </a:ln>
        </p:spPr>
      </p:pic>
      <p:sp>
        <p:nvSpPr>
          <p:cNvPr id="8" name="TextBox 203"/>
          <p:cNvSpPr txBox="1"/>
          <p:nvPr/>
        </p:nvSpPr>
        <p:spPr>
          <a:xfrm>
            <a:off x="632095" y="1751602"/>
            <a:ext cx="16663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latin typeface="Lato" panose="020F0502020204030203" pitchFamily="34" charset="0"/>
                <a:cs typeface="Lato" panose="020F0502020204030203" pitchFamily="34" charset="0"/>
              </a:rPr>
              <a:t>mail@mail.com</a:t>
            </a:r>
            <a:endParaRPr lang="en-GB" sz="10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TextBox 204"/>
          <p:cNvSpPr txBox="1"/>
          <p:nvPr/>
        </p:nvSpPr>
        <p:spPr>
          <a:xfrm>
            <a:off x="632095" y="1381919"/>
            <a:ext cx="10944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Lato" panose="020F0502020204030203" pitchFamily="34" charset="0"/>
                <a:cs typeface="Lato" panose="020F0502020204030203" pitchFamily="34" charset="0"/>
              </a:rPr>
              <a:t>01.02.03.04.05</a:t>
            </a:r>
          </a:p>
        </p:txBody>
      </p:sp>
      <p:sp>
        <p:nvSpPr>
          <p:cNvPr id="10" name="TextBox 205"/>
          <p:cNvSpPr txBox="1"/>
          <p:nvPr/>
        </p:nvSpPr>
        <p:spPr>
          <a:xfrm>
            <a:off x="643846" y="2582731"/>
            <a:ext cx="1692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latin typeface="Lato" panose="020F0502020204030203" pitchFamily="34" charset="0"/>
                <a:cs typeface="Lato" panose="020F0502020204030203" pitchFamily="34" charset="0"/>
              </a:rPr>
              <a:t>LinkedIn.com</a:t>
            </a:r>
            <a:r>
              <a:rPr lang="en-GB" sz="1000" dirty="0">
                <a:latin typeface="Lato" panose="020F0502020204030203" pitchFamily="34" charset="0"/>
                <a:cs typeface="Lato" panose="020F0502020204030203" pitchFamily="34" charset="0"/>
              </a:rPr>
              <a:t>/</a:t>
            </a:r>
            <a:r>
              <a:rPr lang="en-GB" sz="1000" dirty="0" err="1">
                <a:latin typeface="Lato" panose="020F0502020204030203" pitchFamily="34" charset="0"/>
                <a:cs typeface="Lato" panose="020F0502020204030203" pitchFamily="34" charset="0"/>
              </a:rPr>
              <a:t>moi</a:t>
            </a:r>
            <a:endParaRPr lang="en-GB" sz="10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TextBox 206"/>
          <p:cNvSpPr txBox="1"/>
          <p:nvPr/>
        </p:nvSpPr>
        <p:spPr>
          <a:xfrm>
            <a:off x="643846" y="2123929"/>
            <a:ext cx="1696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Lato" panose="020F0502020204030203" pitchFamily="34" charset="0"/>
                <a:cs typeface="Lato" panose="020F0502020204030203" pitchFamily="34" charset="0"/>
              </a:rPr>
              <a:t>12 rue de la </a:t>
            </a:r>
            <a:r>
              <a:rPr lang="en-GB" sz="1000" dirty="0" err="1">
                <a:latin typeface="Lato" panose="020F0502020204030203" pitchFamily="34" charset="0"/>
                <a:cs typeface="Lato" panose="020F0502020204030203" pitchFamily="34" charset="0"/>
              </a:rPr>
              <a:t>Réussite</a:t>
            </a:r>
            <a:br>
              <a:rPr lang="en-GB" sz="1000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GB" sz="1000" dirty="0">
                <a:latin typeface="Lato" panose="020F0502020204030203" pitchFamily="34" charset="0"/>
                <a:cs typeface="Lato" panose="020F0502020204030203" pitchFamily="34" charset="0"/>
              </a:rPr>
              <a:t>75012 Paris</a:t>
            </a:r>
          </a:p>
        </p:txBody>
      </p:sp>
      <p:pic>
        <p:nvPicPr>
          <p:cNvPr id="12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30" y="2583408"/>
            <a:ext cx="295159" cy="295159"/>
          </a:xfrm>
          <a:prstGeom prst="rect">
            <a:avLst/>
          </a:prstGeom>
        </p:spPr>
      </p:pic>
      <p:pic>
        <p:nvPicPr>
          <p:cNvPr id="13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53" y="1741357"/>
            <a:ext cx="279210" cy="279210"/>
          </a:xfrm>
          <a:prstGeom prst="rect">
            <a:avLst/>
          </a:prstGeom>
        </p:spPr>
      </p:pic>
      <p:pic>
        <p:nvPicPr>
          <p:cNvPr id="14" name="Picture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36" y="1376895"/>
            <a:ext cx="251245" cy="251245"/>
          </a:xfrm>
          <a:prstGeom prst="rect">
            <a:avLst/>
          </a:prstGeom>
        </p:spPr>
      </p:pic>
      <p:pic>
        <p:nvPicPr>
          <p:cNvPr id="15" name="Picture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53" y="2167477"/>
            <a:ext cx="302713" cy="302713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653708" y="949534"/>
            <a:ext cx="862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>
                <a:solidFill>
                  <a:schemeClr val="tx1"/>
                </a:solidFill>
                <a:latin typeface="Antonio" charset="0"/>
                <a:ea typeface="Antonio" charset="0"/>
                <a:cs typeface="Antonio" charset="0"/>
              </a:rPr>
              <a:t>CONTACT</a:t>
            </a:r>
            <a:endParaRPr lang="fr-FR" dirty="0">
              <a:solidFill>
                <a:schemeClr val="tx1"/>
              </a:solidFill>
              <a:latin typeface="Antonio" charset="0"/>
              <a:ea typeface="Antonio" charset="0"/>
              <a:cs typeface="Antonio" charset="0"/>
            </a:endParaRPr>
          </a:p>
        </p:txBody>
      </p:sp>
      <p:sp>
        <p:nvSpPr>
          <p:cNvPr id="17" name="Rectangle 8"/>
          <p:cNvSpPr/>
          <p:nvPr/>
        </p:nvSpPr>
        <p:spPr>
          <a:xfrm>
            <a:off x="5125353" y="1411217"/>
            <a:ext cx="228080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/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697341" y="949534"/>
            <a:ext cx="1582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>
                <a:solidFill>
                  <a:schemeClr val="tx1"/>
                </a:solidFill>
                <a:latin typeface="Antonio" charset="0"/>
                <a:ea typeface="Antonio" charset="0"/>
                <a:cs typeface="Antonio" charset="0"/>
              </a:rPr>
              <a:t>A PROPOS DE MOI</a:t>
            </a:r>
            <a:endParaRPr lang="fr-FR" dirty="0">
              <a:solidFill>
                <a:schemeClr val="tx1"/>
              </a:solidFill>
              <a:latin typeface="Antonio" charset="0"/>
              <a:ea typeface="Antonio" charset="0"/>
              <a:cs typeface="Antonio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127294" y="2357757"/>
            <a:ext cx="28825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Antonio" charset="0"/>
                <a:ea typeface="Antonio" charset="0"/>
                <a:cs typeface="Antonio" charset="0"/>
              </a:rPr>
              <a:t>Karine LEMORCHIN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364170" y="2855109"/>
            <a:ext cx="4490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Antonio" charset="0"/>
                <a:ea typeface="Antonio" charset="0"/>
                <a:cs typeface="Antonio" charset="0"/>
              </a:rPr>
              <a:t>Titre du poste recherché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952625" y="10473532"/>
            <a:ext cx="3657600" cy="1285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10560051"/>
            <a:ext cx="7562849" cy="1285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5" name="TextBox 26"/>
          <p:cNvSpPr txBox="1"/>
          <p:nvPr/>
        </p:nvSpPr>
        <p:spPr>
          <a:xfrm>
            <a:off x="449008" y="3548866"/>
            <a:ext cx="112040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>
                <a:latin typeface="Antonio" charset="0"/>
                <a:ea typeface="Antonio" charset="0"/>
                <a:cs typeface="Antonio" charset="0"/>
              </a:rPr>
              <a:t>FORMATION</a:t>
            </a:r>
          </a:p>
        </p:txBody>
      </p:sp>
      <p:sp>
        <p:nvSpPr>
          <p:cNvPr id="26" name="TextBox 29"/>
          <p:cNvSpPr txBox="1"/>
          <p:nvPr/>
        </p:nvSpPr>
        <p:spPr>
          <a:xfrm>
            <a:off x="3348880" y="3547047"/>
            <a:ext cx="185364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>
                <a:latin typeface="Antonio" charset="0"/>
                <a:ea typeface="Antonio" charset="0"/>
                <a:cs typeface="Antonio" charset="0"/>
              </a:rPr>
              <a:t>EXPERIENCE PRO.</a:t>
            </a:r>
          </a:p>
        </p:txBody>
      </p:sp>
      <p:sp>
        <p:nvSpPr>
          <p:cNvPr id="27" name="TextBox 38"/>
          <p:cNvSpPr txBox="1"/>
          <p:nvPr/>
        </p:nvSpPr>
        <p:spPr>
          <a:xfrm>
            <a:off x="352425" y="3948299"/>
            <a:ext cx="2743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Université </a:t>
            </a:r>
            <a:r>
              <a:rPr lang="mr-I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–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i="1" dirty="0">
                <a:solidFill>
                  <a:srgbClr val="FFC000"/>
                </a:solidFill>
              </a:rPr>
              <a:t>Diplôme</a:t>
            </a:r>
          </a:p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Décrivez les spécialités de cette formation : diplômes, options </a:t>
            </a:r>
            <a:r>
              <a:rPr lang="mr-I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…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  <a:cs typeface="Times New Roman"/>
            </a:endParaRPr>
          </a:p>
        </p:txBody>
      </p:sp>
      <p:sp>
        <p:nvSpPr>
          <p:cNvPr id="28" name="TextBox 42"/>
          <p:cNvSpPr txBox="1"/>
          <p:nvPr/>
        </p:nvSpPr>
        <p:spPr>
          <a:xfrm>
            <a:off x="3248025" y="3911494"/>
            <a:ext cx="39624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Société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1200" i="1" dirty="0">
                <a:solidFill>
                  <a:srgbClr val="FFC000"/>
                </a:solidFill>
              </a:rPr>
              <a:t>Titre du poste</a:t>
            </a:r>
          </a:p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Décrivez ici les fonctions que vous avez occupé pour ce poste. Décrivez également vos missions et les résultats que vous avez obtenu. N’hésitez pas à les quantifier.</a:t>
            </a:r>
          </a:p>
        </p:txBody>
      </p:sp>
      <p:cxnSp>
        <p:nvCxnSpPr>
          <p:cNvPr id="29" name="Straight Connector 115"/>
          <p:cNvCxnSpPr/>
          <p:nvPr/>
        </p:nvCxnSpPr>
        <p:spPr>
          <a:xfrm flipV="1">
            <a:off x="437361" y="3793902"/>
            <a:ext cx="2517468" cy="10319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16"/>
          <p:cNvCxnSpPr/>
          <p:nvPr/>
        </p:nvCxnSpPr>
        <p:spPr>
          <a:xfrm>
            <a:off x="3337233" y="3804676"/>
            <a:ext cx="3825568" cy="5324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142"/>
          <p:cNvSpPr txBox="1"/>
          <p:nvPr/>
        </p:nvSpPr>
        <p:spPr>
          <a:xfrm>
            <a:off x="352425" y="4696619"/>
            <a:ext cx="2743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Université </a:t>
            </a:r>
            <a:r>
              <a:rPr lang="mr-I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–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i="1" dirty="0">
                <a:solidFill>
                  <a:srgbClr val="FFC000"/>
                </a:solidFill>
              </a:rPr>
              <a:t>Diplôme</a:t>
            </a:r>
          </a:p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Décrivez les spécialités de cette formation : diplômes, options </a:t>
            </a:r>
            <a:r>
              <a:rPr lang="mr-I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…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  <a:cs typeface="Times New Roman"/>
            </a:endParaRPr>
          </a:p>
        </p:txBody>
      </p:sp>
      <p:sp>
        <p:nvSpPr>
          <p:cNvPr id="32" name="TextBox 143"/>
          <p:cNvSpPr txBox="1"/>
          <p:nvPr/>
        </p:nvSpPr>
        <p:spPr>
          <a:xfrm>
            <a:off x="3258029" y="4935564"/>
            <a:ext cx="39624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Société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1200" i="1" dirty="0">
                <a:solidFill>
                  <a:srgbClr val="FFC000"/>
                </a:solidFill>
              </a:rPr>
              <a:t>Titre du poste</a:t>
            </a:r>
          </a:p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Décrivez ici les fonctions que vous avez occupé pour ce poste. Décrivez également vos missions et les résultats que vous avez obtenu. N’hésitez pas à les quantifier.</a:t>
            </a:r>
          </a:p>
        </p:txBody>
      </p:sp>
      <p:sp>
        <p:nvSpPr>
          <p:cNvPr id="33" name="TextBox 144"/>
          <p:cNvSpPr txBox="1"/>
          <p:nvPr/>
        </p:nvSpPr>
        <p:spPr>
          <a:xfrm>
            <a:off x="352425" y="5458619"/>
            <a:ext cx="2743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Université </a:t>
            </a:r>
            <a:r>
              <a:rPr lang="mr-I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–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i="1" dirty="0">
                <a:solidFill>
                  <a:srgbClr val="FFC000"/>
                </a:solidFill>
              </a:rPr>
              <a:t>Diplôme</a:t>
            </a:r>
          </a:p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Décrivez les spécialités de cette formation : diplômes, options </a:t>
            </a:r>
            <a:r>
              <a:rPr lang="mr-I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…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  <a:cs typeface="Times New Roman"/>
            </a:endParaRPr>
          </a:p>
        </p:txBody>
      </p:sp>
      <p:sp>
        <p:nvSpPr>
          <p:cNvPr id="37" name="TextBox 150"/>
          <p:cNvSpPr txBox="1"/>
          <p:nvPr/>
        </p:nvSpPr>
        <p:spPr>
          <a:xfrm>
            <a:off x="2737125" y="7226206"/>
            <a:ext cx="204315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latin typeface="Antonio" charset="0"/>
                <a:ea typeface="Antonio" charset="0"/>
                <a:cs typeface="Antonio" charset="0"/>
              </a:rPr>
              <a:t>COMPETENCES</a:t>
            </a:r>
          </a:p>
        </p:txBody>
      </p:sp>
      <p:cxnSp>
        <p:nvCxnSpPr>
          <p:cNvPr id="38" name="Straight Connector 209"/>
          <p:cNvCxnSpPr/>
          <p:nvPr/>
        </p:nvCxnSpPr>
        <p:spPr>
          <a:xfrm>
            <a:off x="-3175" y="7965965"/>
            <a:ext cx="7569200" cy="40481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88"/>
          <p:cNvSpPr txBox="1"/>
          <p:nvPr/>
        </p:nvSpPr>
        <p:spPr>
          <a:xfrm>
            <a:off x="3254189" y="8988845"/>
            <a:ext cx="105447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latin typeface="Antonio" charset="0"/>
                <a:ea typeface="Antonio" charset="0"/>
                <a:cs typeface="Antonio" charset="0"/>
              </a:rPr>
              <a:t>LANGUES</a:t>
            </a:r>
          </a:p>
        </p:txBody>
      </p:sp>
      <p:cxnSp>
        <p:nvCxnSpPr>
          <p:cNvPr id="56" name="Straight Connector 97"/>
          <p:cNvCxnSpPr/>
          <p:nvPr/>
        </p:nvCxnSpPr>
        <p:spPr>
          <a:xfrm>
            <a:off x="-3175" y="9731653"/>
            <a:ext cx="7569200" cy="40481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107"/>
          <p:cNvSpPr txBox="1"/>
          <p:nvPr/>
        </p:nvSpPr>
        <p:spPr>
          <a:xfrm>
            <a:off x="3368489" y="8111105"/>
            <a:ext cx="82587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latin typeface="Antonio" charset="0"/>
                <a:ea typeface="Antonio" charset="0"/>
                <a:cs typeface="Antonio" charset="0"/>
              </a:rPr>
              <a:t>HOBBIES</a:t>
            </a:r>
          </a:p>
        </p:txBody>
      </p:sp>
      <p:cxnSp>
        <p:nvCxnSpPr>
          <p:cNvPr id="58" name="Straight Connector 108"/>
          <p:cNvCxnSpPr/>
          <p:nvPr/>
        </p:nvCxnSpPr>
        <p:spPr>
          <a:xfrm>
            <a:off x="-3175" y="8853149"/>
            <a:ext cx="7569200" cy="40481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228"/>
          <p:cNvSpPr txBox="1"/>
          <p:nvPr/>
        </p:nvSpPr>
        <p:spPr>
          <a:xfrm>
            <a:off x="2936722" y="9869539"/>
            <a:ext cx="1689407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latin typeface="Antonio" charset="0"/>
                <a:ea typeface="Antonio" charset="0"/>
                <a:cs typeface="Antonio" charset="0"/>
              </a:rPr>
              <a:t>SUIVEZ-MOI</a:t>
            </a:r>
          </a:p>
        </p:txBody>
      </p:sp>
      <p:sp>
        <p:nvSpPr>
          <p:cNvPr id="68" name="TextBox 230"/>
          <p:cNvSpPr txBox="1"/>
          <p:nvPr/>
        </p:nvSpPr>
        <p:spPr>
          <a:xfrm>
            <a:off x="733425" y="10188853"/>
            <a:ext cx="12954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err="1">
                <a:solidFill>
                  <a:srgbClr val="7F7F7F"/>
                </a:solidFill>
                <a:latin typeface="Calibri" charset="0"/>
              </a:rPr>
              <a:t>Facebook.com</a:t>
            </a:r>
            <a:r>
              <a:rPr lang="fr-FR" sz="1200" dirty="0">
                <a:solidFill>
                  <a:srgbClr val="7F7F7F"/>
                </a:solidFill>
                <a:latin typeface="Calibri" charset="0"/>
              </a:rPr>
              <a:t>/moi</a:t>
            </a:r>
          </a:p>
        </p:txBody>
      </p:sp>
      <p:sp>
        <p:nvSpPr>
          <p:cNvPr id="69" name="TextBox 231"/>
          <p:cNvSpPr txBox="1"/>
          <p:nvPr/>
        </p:nvSpPr>
        <p:spPr>
          <a:xfrm>
            <a:off x="5762625" y="10188853"/>
            <a:ext cx="12954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err="1">
                <a:solidFill>
                  <a:srgbClr val="7F7F7F"/>
                </a:solidFill>
                <a:latin typeface="Calibri" charset="0"/>
              </a:rPr>
              <a:t>Viaduc.com</a:t>
            </a:r>
            <a:r>
              <a:rPr lang="fr-FR" sz="1200" dirty="0">
                <a:solidFill>
                  <a:srgbClr val="7F7F7F"/>
                </a:solidFill>
                <a:latin typeface="Calibri" charset="0"/>
              </a:rPr>
              <a:t>/moi</a:t>
            </a:r>
          </a:p>
        </p:txBody>
      </p:sp>
      <p:sp>
        <p:nvSpPr>
          <p:cNvPr id="70" name="TextBox 232"/>
          <p:cNvSpPr txBox="1"/>
          <p:nvPr/>
        </p:nvSpPr>
        <p:spPr>
          <a:xfrm>
            <a:off x="2562225" y="10188853"/>
            <a:ext cx="12954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err="1">
                <a:solidFill>
                  <a:srgbClr val="7F7F7F"/>
                </a:solidFill>
                <a:latin typeface="Calibri" charset="0"/>
              </a:rPr>
              <a:t>Twitter.com</a:t>
            </a:r>
            <a:r>
              <a:rPr lang="fr-FR" sz="1200" dirty="0">
                <a:solidFill>
                  <a:srgbClr val="7F7F7F"/>
                </a:solidFill>
                <a:latin typeface="Calibri" charset="0"/>
              </a:rPr>
              <a:t>/moi</a:t>
            </a:r>
          </a:p>
        </p:txBody>
      </p:sp>
      <p:sp>
        <p:nvSpPr>
          <p:cNvPr id="71" name="TextBox 233"/>
          <p:cNvSpPr txBox="1"/>
          <p:nvPr/>
        </p:nvSpPr>
        <p:spPr>
          <a:xfrm>
            <a:off x="4162425" y="10188853"/>
            <a:ext cx="12954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err="1">
                <a:solidFill>
                  <a:srgbClr val="7F7F7F"/>
                </a:solidFill>
                <a:latin typeface="Calibri" charset="0"/>
              </a:rPr>
              <a:t>Linkedin.com</a:t>
            </a:r>
            <a:r>
              <a:rPr lang="fr-FR" sz="1200" dirty="0">
                <a:solidFill>
                  <a:srgbClr val="7F7F7F"/>
                </a:solidFill>
                <a:latin typeface="Calibri" charset="0"/>
              </a:rPr>
              <a:t>/moi</a:t>
            </a:r>
          </a:p>
        </p:txBody>
      </p:sp>
      <p:sp>
        <p:nvSpPr>
          <p:cNvPr id="72" name="Rectangle à coins arrondis 71"/>
          <p:cNvSpPr/>
          <p:nvPr/>
        </p:nvSpPr>
        <p:spPr>
          <a:xfrm>
            <a:off x="352425" y="7598304"/>
            <a:ext cx="1557828" cy="306733"/>
          </a:xfrm>
          <a:prstGeom prst="roundRect">
            <a:avLst/>
          </a:prstGeom>
          <a:pattFill prst="wdDnDiag">
            <a:fgClr>
              <a:schemeClr val="bg2"/>
            </a:fgClr>
            <a:bgClr>
              <a:prstClr val="white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Rectangle à coins arrondis 72"/>
          <p:cNvSpPr/>
          <p:nvPr/>
        </p:nvSpPr>
        <p:spPr>
          <a:xfrm>
            <a:off x="2080661" y="7596307"/>
            <a:ext cx="1557828" cy="306733"/>
          </a:xfrm>
          <a:prstGeom prst="roundRect">
            <a:avLst/>
          </a:prstGeom>
          <a:pattFill prst="wdDnDiag">
            <a:fgClr>
              <a:schemeClr val="bg2"/>
            </a:fgClr>
            <a:bgClr>
              <a:prstClr val="white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à coins arrondis 73"/>
          <p:cNvSpPr/>
          <p:nvPr/>
        </p:nvSpPr>
        <p:spPr>
          <a:xfrm>
            <a:off x="3798175" y="7596307"/>
            <a:ext cx="1557828" cy="306733"/>
          </a:xfrm>
          <a:prstGeom prst="roundRect">
            <a:avLst/>
          </a:prstGeom>
          <a:pattFill prst="wdDnDiag">
            <a:fgClr>
              <a:schemeClr val="bg2"/>
            </a:fgClr>
            <a:bgClr>
              <a:prstClr val="white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à coins arrondis 74"/>
          <p:cNvSpPr/>
          <p:nvPr/>
        </p:nvSpPr>
        <p:spPr>
          <a:xfrm>
            <a:off x="5493753" y="7596307"/>
            <a:ext cx="1557828" cy="306733"/>
          </a:xfrm>
          <a:prstGeom prst="roundRect">
            <a:avLst/>
          </a:prstGeom>
          <a:pattFill prst="wdDnDiag">
            <a:fgClr>
              <a:schemeClr val="bg2"/>
            </a:fgClr>
            <a:bgClr>
              <a:prstClr val="white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Rectangle à coins arrondis 76"/>
          <p:cNvSpPr/>
          <p:nvPr/>
        </p:nvSpPr>
        <p:spPr>
          <a:xfrm>
            <a:off x="1344441" y="8483913"/>
            <a:ext cx="1557828" cy="306733"/>
          </a:xfrm>
          <a:prstGeom prst="roundRect">
            <a:avLst/>
          </a:prstGeom>
          <a:pattFill prst="dkHorz">
            <a:fgClr>
              <a:schemeClr val="bg2">
                <a:lumMod val="90000"/>
              </a:schemeClr>
            </a:fgClr>
            <a:bgClr>
              <a:prstClr val="white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à coins arrondis 77"/>
          <p:cNvSpPr/>
          <p:nvPr/>
        </p:nvSpPr>
        <p:spPr>
          <a:xfrm>
            <a:off x="3072677" y="8481916"/>
            <a:ext cx="1557828" cy="306733"/>
          </a:xfrm>
          <a:prstGeom prst="roundRect">
            <a:avLst/>
          </a:prstGeom>
          <a:pattFill prst="dkHorz">
            <a:fgClr>
              <a:schemeClr val="bg2">
                <a:lumMod val="90000"/>
              </a:schemeClr>
            </a:fgClr>
            <a:bgClr>
              <a:prstClr val="white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à coins arrondis 78"/>
          <p:cNvSpPr/>
          <p:nvPr/>
        </p:nvSpPr>
        <p:spPr>
          <a:xfrm>
            <a:off x="4790191" y="8481916"/>
            <a:ext cx="1557828" cy="306733"/>
          </a:xfrm>
          <a:prstGeom prst="roundRect">
            <a:avLst/>
          </a:prstGeom>
          <a:pattFill prst="dk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à coins arrondis 85"/>
          <p:cNvSpPr/>
          <p:nvPr/>
        </p:nvSpPr>
        <p:spPr>
          <a:xfrm>
            <a:off x="2064461" y="9342076"/>
            <a:ext cx="1557828" cy="306733"/>
          </a:xfrm>
          <a:prstGeom prst="roundRect">
            <a:avLst/>
          </a:prstGeom>
          <a:pattFill prst="lgCheck">
            <a:fgClr>
              <a:schemeClr val="bg2">
                <a:lumMod val="90000"/>
              </a:schemeClr>
            </a:fgClr>
            <a:bgClr>
              <a:prstClr val="white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à coins arrondis 86"/>
          <p:cNvSpPr/>
          <p:nvPr/>
        </p:nvSpPr>
        <p:spPr>
          <a:xfrm>
            <a:off x="3781975" y="9342076"/>
            <a:ext cx="1557828" cy="306733"/>
          </a:xfrm>
          <a:prstGeom prst="roundRect">
            <a:avLst/>
          </a:prstGeo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625395" y="7618868"/>
            <a:ext cx="1048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Photoshop CS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2288356" y="7617446"/>
            <a:ext cx="9904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C++ / MySQL</a:t>
            </a:r>
          </a:p>
        </p:txBody>
      </p:sp>
      <p:sp>
        <p:nvSpPr>
          <p:cNvPr id="91" name="Rectangle 90"/>
          <p:cNvSpPr/>
          <p:nvPr/>
        </p:nvSpPr>
        <p:spPr>
          <a:xfrm>
            <a:off x="4019350" y="7615873"/>
            <a:ext cx="9062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Office 2017</a:t>
            </a:r>
          </a:p>
        </p:txBody>
      </p:sp>
      <p:sp>
        <p:nvSpPr>
          <p:cNvPr id="92" name="Rectangle 91"/>
          <p:cNvSpPr/>
          <p:nvPr/>
        </p:nvSpPr>
        <p:spPr>
          <a:xfrm>
            <a:off x="5762625" y="7606523"/>
            <a:ext cx="8233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Marketing</a:t>
            </a:r>
          </a:p>
        </p:txBody>
      </p:sp>
      <p:sp>
        <p:nvSpPr>
          <p:cNvPr id="94" name="Rectangle 93"/>
          <p:cNvSpPr/>
          <p:nvPr/>
        </p:nvSpPr>
        <p:spPr>
          <a:xfrm>
            <a:off x="1761088" y="8502860"/>
            <a:ext cx="4764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Judo</a:t>
            </a:r>
          </a:p>
        </p:txBody>
      </p:sp>
      <p:sp>
        <p:nvSpPr>
          <p:cNvPr id="95" name="Rectangle 94"/>
          <p:cNvSpPr/>
          <p:nvPr/>
        </p:nvSpPr>
        <p:spPr>
          <a:xfrm>
            <a:off x="3248025" y="8507683"/>
            <a:ext cx="12377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/>
              <a:t>Peinture à l’huile</a:t>
            </a:r>
            <a:endParaRPr lang="fr-FR" sz="1200" dirty="0"/>
          </a:p>
        </p:txBody>
      </p:sp>
      <p:sp>
        <p:nvSpPr>
          <p:cNvPr id="96" name="Rectangle 95"/>
          <p:cNvSpPr/>
          <p:nvPr/>
        </p:nvSpPr>
        <p:spPr>
          <a:xfrm>
            <a:off x="4925560" y="8506188"/>
            <a:ext cx="13941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Histoire de l’Egypte</a:t>
            </a:r>
          </a:p>
        </p:txBody>
      </p:sp>
      <p:sp>
        <p:nvSpPr>
          <p:cNvPr id="97" name="Rectangle 96"/>
          <p:cNvSpPr/>
          <p:nvPr/>
        </p:nvSpPr>
        <p:spPr>
          <a:xfrm>
            <a:off x="2545382" y="9351670"/>
            <a:ext cx="6319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Anglais</a:t>
            </a:r>
          </a:p>
        </p:txBody>
      </p:sp>
      <p:sp>
        <p:nvSpPr>
          <p:cNvPr id="98" name="Rectangle 97"/>
          <p:cNvSpPr/>
          <p:nvPr/>
        </p:nvSpPr>
        <p:spPr>
          <a:xfrm>
            <a:off x="4204002" y="9350610"/>
            <a:ext cx="7793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Allemand</a:t>
            </a:r>
          </a:p>
        </p:txBody>
      </p:sp>
      <p:sp>
        <p:nvSpPr>
          <p:cNvPr id="99" name="TextBox 143"/>
          <p:cNvSpPr txBox="1"/>
          <p:nvPr/>
        </p:nvSpPr>
        <p:spPr>
          <a:xfrm>
            <a:off x="3278820" y="5965328"/>
            <a:ext cx="39624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Société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1200" i="1" dirty="0">
                <a:solidFill>
                  <a:srgbClr val="FFC000"/>
                </a:solidFill>
              </a:rPr>
              <a:t>Titre du poste</a:t>
            </a:r>
          </a:p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Décrivez ici les fonctions que vous avez occupé pour ce poste. Décrivez également vos missions et les résultats que vous avez obtenu. N’hésitez pas à les quantifier.</a:t>
            </a:r>
          </a:p>
        </p:txBody>
      </p:sp>
      <p:sp>
        <p:nvSpPr>
          <p:cNvPr id="100" name="TextBox 144"/>
          <p:cNvSpPr txBox="1"/>
          <p:nvPr/>
        </p:nvSpPr>
        <p:spPr>
          <a:xfrm>
            <a:off x="389487" y="6265551"/>
            <a:ext cx="2743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Université </a:t>
            </a:r>
            <a:r>
              <a:rPr lang="mr-I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–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i="1" dirty="0">
                <a:solidFill>
                  <a:srgbClr val="FFC000"/>
                </a:solidFill>
              </a:rPr>
              <a:t>Diplôme</a:t>
            </a:r>
          </a:p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Décrivez les spécialités de cette formation : diplômes, options </a:t>
            </a:r>
            <a:r>
              <a:rPr lang="mr-I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…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24864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707452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575</Words>
  <Application>Microsoft Macintosh PowerPoint</Application>
  <PresentationFormat>Personnalisé</PresentationFormat>
  <Paragraphs>83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Antonio</vt:lpstr>
      <vt:lpstr>Arial</vt:lpstr>
      <vt:lpstr>Calibri</vt:lpstr>
      <vt:lpstr>Calibri Light</vt:lpstr>
      <vt:lpstr>Lato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13</cp:revision>
  <dcterms:created xsi:type="dcterms:W3CDTF">2017-11-30T16:31:30Z</dcterms:created>
  <dcterms:modified xsi:type="dcterms:W3CDTF">2020-11-18T15:34:09Z</dcterms:modified>
</cp:coreProperties>
</file>