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2"/>
    <p:restoredTop sz="94634"/>
  </p:normalViewPr>
  <p:slideViewPr>
    <p:cSldViewPr snapToGrid="0" snapToObjects="1">
      <p:cViewPr varScale="1">
        <p:scale>
          <a:sx n="156" d="100"/>
          <a:sy n="156" d="100"/>
        </p:scale>
        <p:origin x="168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C45AF898-91FF-3848-9DCE-0130330CE29E}" type="datetimeFigureOut">
              <a:rPr lang="fr-FR" smtClean="0"/>
              <a:t>22/03/2024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45AF898-91FF-3848-9DCE-0130330CE29E}" type="datetimeFigureOut">
              <a:rPr lang="fr-FR" smtClean="0"/>
              <a:t>22/03/2024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45AF898-91FF-3848-9DCE-0130330CE29E}" type="datetimeFigureOut">
              <a:rPr lang="fr-FR" smtClean="0"/>
              <a:t>22/03/2024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45AF898-91FF-3848-9DCE-0130330CE29E}" type="datetimeFigureOut">
              <a:rPr lang="fr-FR" smtClean="0"/>
              <a:t>22/03/2024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45AF898-91FF-3848-9DCE-0130330CE29E}" type="datetimeFigureOut">
              <a:rPr lang="fr-FR" smtClean="0"/>
              <a:t>22/03/2024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45AF898-91FF-3848-9DCE-0130330CE29E}" type="datetimeFigureOut">
              <a:rPr lang="fr-FR" smtClean="0"/>
              <a:t>22/03/2024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45AF898-91FF-3848-9DCE-0130330CE29E}" type="datetimeFigureOut">
              <a:rPr lang="fr-FR" smtClean="0"/>
              <a:t>22/03/2024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C45AF898-91FF-3848-9DCE-0130330CE29E}" type="datetimeFigureOut">
              <a:rPr lang="fr-FR" smtClean="0"/>
              <a:t>22/03/2024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5AF898-91FF-3848-9DCE-0130330CE29E}" type="datetimeFigureOut">
              <a:rPr lang="fr-FR" smtClean="0"/>
              <a:t>22/03/2024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45AF898-91FF-3848-9DCE-0130330CE29E}" type="datetimeFigureOut">
              <a:rPr lang="fr-FR" smtClean="0"/>
              <a:t>22/03/2024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45AF898-91FF-3848-9DCE-0130330CE29E}" type="datetimeFigureOut">
              <a:rPr lang="fr-FR" smtClean="0"/>
              <a:t>22/03/2024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653FE3-2857-BF47-848F-84E48887B83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45AF898-91FF-3848-9DCE-0130330CE29E}" type="datetimeFigureOut">
              <a:rPr lang="fr-FR" smtClean="0"/>
              <a:t>22/03/2024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9653FE3-2857-BF47-848F-84E48887B835}" type="slidenum">
              <a:rPr lang="fr-FR" smtClean="0"/>
              <a:t>‹N°›</a:t>
            </a:fld>
            <a:endParaRPr lang="fr-FR"/>
          </a:p>
        </p:txBody>
      </p:sp>
    </p:spTree>
    <p:extLst>
      <p:ext uri="{BB962C8B-B14F-4D97-AF65-F5344CB8AC3E}">
        <p14:creationId xmlns:p14="http://schemas.microsoft.com/office/powerpoint/2010/main" val="941081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562850" cy="1915319"/>
          </a:xfrm>
          <a:prstGeom prst="rect">
            <a:avLst/>
          </a:prstGeom>
          <a:solidFill>
            <a:srgbClr val="E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52"/>
          <p:cNvCxnSpPr/>
          <p:nvPr/>
        </p:nvCxnSpPr>
        <p:spPr>
          <a:xfrm>
            <a:off x="0" y="1991519"/>
            <a:ext cx="756285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p:nvPicPr>
        <p:blipFill rotWithShape="1">
          <a:blip r:embed="rId2">
            <a:extLst>
              <a:ext uri="{28A0092B-C50C-407E-A947-70E740481C1C}">
                <a14:useLocalDpi xmlns:a14="http://schemas.microsoft.com/office/drawing/2010/main" val="0"/>
              </a:ext>
            </a:extLst>
          </a:blip>
          <a:srcRect l="6012" r="27241"/>
          <a:stretch/>
        </p:blipFill>
        <p:spPr>
          <a:xfrm>
            <a:off x="262550" y="231747"/>
            <a:ext cx="1451875" cy="1451824"/>
          </a:xfrm>
          <a:prstGeom prst="ellipse">
            <a:avLst/>
          </a:prstGeom>
          <a:ln>
            <a:solidFill>
              <a:srgbClr val="FF0000"/>
            </a:solidFill>
          </a:ln>
        </p:spPr>
      </p:pic>
      <p:sp>
        <p:nvSpPr>
          <p:cNvPr id="7" name="ZoneTexte 6"/>
          <p:cNvSpPr txBox="1"/>
          <p:nvPr/>
        </p:nvSpPr>
        <p:spPr>
          <a:xfrm>
            <a:off x="1781172" y="152926"/>
            <a:ext cx="3487945" cy="646331"/>
          </a:xfrm>
          <a:prstGeom prst="rect">
            <a:avLst/>
          </a:prstGeom>
          <a:noFill/>
        </p:spPr>
        <p:txBody>
          <a:bodyPr wrap="square" rtlCol="0">
            <a:spAutoFit/>
          </a:bodyPr>
          <a:lstStyle/>
          <a:p>
            <a:r>
              <a:rPr lang="fr-FR" sz="3600" dirty="0" err="1"/>
              <a:t>Johakim</a:t>
            </a:r>
            <a:r>
              <a:rPr lang="fr-FR" sz="3600" dirty="0"/>
              <a:t> PARENTS </a:t>
            </a:r>
          </a:p>
        </p:txBody>
      </p:sp>
      <p:sp>
        <p:nvSpPr>
          <p:cNvPr id="8" name="Rectangle 8"/>
          <p:cNvSpPr/>
          <p:nvPr/>
        </p:nvSpPr>
        <p:spPr>
          <a:xfrm>
            <a:off x="1781172" y="799257"/>
            <a:ext cx="3578479" cy="1015663"/>
          </a:xfrm>
          <a:prstGeom prst="rect">
            <a:avLst/>
          </a:prstGeom>
        </p:spPr>
        <p:txBody>
          <a:bodyPr wrap="square">
            <a:spAutoFit/>
          </a:bodyPr>
          <a:lstStyle/>
          <a:p>
            <a:pPr>
              <a:tabLst>
                <a:tab pos="723900" algn="l"/>
                <a:tab pos="1447800" algn="l"/>
                <a:tab pos="2171700" algn="l"/>
              </a:tabLst>
            </a:pPr>
            <a:r>
              <a:rPr lang="fr-FR" sz="10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9" name="Text Placeholder 5"/>
          <p:cNvSpPr txBox="1">
            <a:spLocks/>
          </p:cNvSpPr>
          <p:nvPr/>
        </p:nvSpPr>
        <p:spPr>
          <a:xfrm>
            <a:off x="5459240" y="338798"/>
            <a:ext cx="2100435" cy="1476121"/>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000" dirty="0" err="1"/>
              <a:t>Adresse</a:t>
            </a:r>
            <a:r>
              <a:rPr lang="en-US" sz="1000" dirty="0"/>
              <a:t> : 12 rue de la </a:t>
            </a:r>
            <a:r>
              <a:rPr lang="en-US" sz="1000" dirty="0" err="1"/>
              <a:t>Réussite</a:t>
            </a:r>
            <a:r>
              <a:rPr lang="en-US" sz="1000" dirty="0"/>
              <a:t> 75012 Paris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000" dirty="0"/>
              <a:t>Tel : 01.02.03.04.05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000" dirty="0"/>
              <a:t>Mob : 06.01.02.03.04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chemeClr val="tx1"/>
                </a:solidFill>
                <a:effectLst/>
                <a:uLnTx/>
                <a:uFillTx/>
              </a:rPr>
              <a:t>Mail : </a:t>
            </a:r>
            <a:r>
              <a:rPr kumimoji="0" lang="en-US" sz="1000" b="0" i="0" u="none" strike="noStrike" kern="1200" cap="none" spc="0" normalizeH="0" baseline="0" noProof="0" dirty="0" err="1">
                <a:ln>
                  <a:noFill/>
                </a:ln>
                <a:solidFill>
                  <a:schemeClr val="tx1"/>
                </a:solidFill>
                <a:effectLst/>
                <a:uLnTx/>
                <a:uFillTx/>
              </a:rPr>
              <a:t>mail@mail.com</a:t>
            </a:r>
            <a:endParaRPr kumimoji="0" lang="en-US" sz="10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000" dirty="0"/>
              <a:t>Web : </a:t>
            </a:r>
            <a:r>
              <a:rPr lang="en-US" sz="1000" dirty="0" err="1"/>
              <a:t>LinkedIn.com</a:t>
            </a:r>
            <a:r>
              <a:rPr lang="en-US" sz="1000" dirty="0"/>
              <a:t>/</a:t>
            </a:r>
            <a:r>
              <a:rPr lang="en-US" sz="1000" dirty="0" err="1"/>
              <a:t>Moi</a:t>
            </a:r>
            <a:endParaRPr lang="en-US" sz="10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000" b="0" i="0" u="none" strike="noStrike" kern="1200" cap="none" spc="0" normalizeH="0" baseline="0" noProof="0" dirty="0">
              <a:ln>
                <a:noFill/>
              </a:ln>
              <a:solidFill>
                <a:schemeClr val="tx1"/>
              </a:solidFill>
              <a:effectLst/>
              <a:uLnTx/>
              <a:uFillTx/>
            </a:endParaRPr>
          </a:p>
        </p:txBody>
      </p:sp>
      <p:cxnSp>
        <p:nvCxnSpPr>
          <p:cNvPr id="10" name="Connecteur droit 9"/>
          <p:cNvCxnSpPr/>
          <p:nvPr/>
        </p:nvCxnSpPr>
        <p:spPr>
          <a:xfrm>
            <a:off x="1573746" y="2564815"/>
            <a:ext cx="0" cy="4229766"/>
          </a:xfrm>
          <a:prstGeom prst="line">
            <a:avLst/>
          </a:prstGeom>
          <a:ln w="57150">
            <a:solidFill>
              <a:srgbClr val="E8E6E6"/>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781172" y="2790166"/>
            <a:ext cx="5116165" cy="784830"/>
          </a:xfrm>
          <a:prstGeom prst="rect">
            <a:avLst/>
          </a:prstGeom>
        </p:spPr>
        <p:txBody>
          <a:bodyPr wrap="square">
            <a:spAutoFit/>
          </a:bodyPr>
          <a:lstStyle/>
          <a:p>
            <a:pPr defTabSz="685800">
              <a:defRPr/>
            </a:pPr>
            <a:r>
              <a:rPr lang="fr-FR" sz="1200" b="1" dirty="0">
                <a:ea typeface="Times" charset="0"/>
                <a:cs typeface="Times" charset="0"/>
              </a:rPr>
              <a:t>TITRE DU POSTE</a:t>
            </a:r>
            <a:br>
              <a:rPr lang="fr-FR" sz="1200" dirty="0">
                <a:ea typeface="Times" charset="0"/>
                <a:cs typeface="Times" charset="0"/>
              </a:rPr>
            </a:br>
            <a:r>
              <a:rPr lang="fr-FR" sz="1100" dirty="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12" name="ZoneTexte 11"/>
          <p:cNvSpPr txBox="1"/>
          <p:nvPr/>
        </p:nvSpPr>
        <p:spPr>
          <a:xfrm>
            <a:off x="159205" y="2790166"/>
            <a:ext cx="1414541" cy="677108"/>
          </a:xfrm>
          <a:prstGeom prst="rect">
            <a:avLst/>
          </a:prstGeom>
          <a:noFill/>
        </p:spPr>
        <p:txBody>
          <a:bodyPr wrap="square" rtlCol="0">
            <a:spAutoFit/>
          </a:bodyPr>
          <a:lstStyle/>
          <a:p>
            <a:r>
              <a:rPr lang="fr-FR" sz="1400" dirty="0"/>
              <a:t>SOCIETE</a:t>
            </a:r>
          </a:p>
          <a:p>
            <a:endParaRPr lang="fr-FR" sz="1200" dirty="0"/>
          </a:p>
          <a:p>
            <a:r>
              <a:rPr lang="fr-FR" sz="1200" dirty="0"/>
              <a:t>2015 </a:t>
            </a:r>
            <a:r>
              <a:rPr lang="mr-IN" sz="1200" dirty="0"/>
              <a:t>–</a:t>
            </a:r>
            <a:r>
              <a:rPr lang="fr-FR" sz="1200" dirty="0"/>
              <a:t> 2017</a:t>
            </a:r>
          </a:p>
        </p:txBody>
      </p:sp>
      <p:sp>
        <p:nvSpPr>
          <p:cNvPr id="14" name="Rectangle 13"/>
          <p:cNvSpPr/>
          <p:nvPr/>
        </p:nvSpPr>
        <p:spPr>
          <a:xfrm>
            <a:off x="1781172" y="3919428"/>
            <a:ext cx="5116165" cy="784830"/>
          </a:xfrm>
          <a:prstGeom prst="rect">
            <a:avLst/>
          </a:prstGeom>
        </p:spPr>
        <p:txBody>
          <a:bodyPr wrap="square">
            <a:spAutoFit/>
          </a:bodyPr>
          <a:lstStyle/>
          <a:p>
            <a:pPr defTabSz="685800">
              <a:defRPr/>
            </a:pPr>
            <a:r>
              <a:rPr lang="fr-FR" sz="1200" b="1" dirty="0">
                <a:ea typeface="Times" charset="0"/>
                <a:cs typeface="Times" charset="0"/>
              </a:rPr>
              <a:t>TITRE DU POSTE</a:t>
            </a:r>
            <a:br>
              <a:rPr lang="fr-FR" sz="1200" dirty="0">
                <a:ea typeface="Times" charset="0"/>
                <a:cs typeface="Times" charset="0"/>
              </a:rPr>
            </a:br>
            <a:r>
              <a:rPr lang="fr-FR" sz="1100" dirty="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15" name="Rectangle 14"/>
          <p:cNvSpPr/>
          <p:nvPr/>
        </p:nvSpPr>
        <p:spPr>
          <a:xfrm>
            <a:off x="1781172" y="5017998"/>
            <a:ext cx="5116165" cy="784830"/>
          </a:xfrm>
          <a:prstGeom prst="rect">
            <a:avLst/>
          </a:prstGeom>
        </p:spPr>
        <p:txBody>
          <a:bodyPr wrap="square">
            <a:spAutoFit/>
          </a:bodyPr>
          <a:lstStyle/>
          <a:p>
            <a:pPr defTabSz="685800">
              <a:defRPr/>
            </a:pPr>
            <a:r>
              <a:rPr lang="fr-FR" sz="1200" b="1" dirty="0">
                <a:ea typeface="Times" charset="0"/>
                <a:cs typeface="Times" charset="0"/>
              </a:rPr>
              <a:t>TITRE DU POSTE</a:t>
            </a:r>
            <a:br>
              <a:rPr lang="fr-FR" sz="1200" dirty="0">
                <a:ea typeface="Times" charset="0"/>
                <a:cs typeface="Times" charset="0"/>
              </a:rPr>
            </a:br>
            <a:r>
              <a:rPr lang="fr-FR" sz="1100" dirty="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16" name="ZoneTexte 15"/>
          <p:cNvSpPr txBox="1"/>
          <p:nvPr/>
        </p:nvSpPr>
        <p:spPr>
          <a:xfrm>
            <a:off x="159205" y="3940415"/>
            <a:ext cx="1414541" cy="677108"/>
          </a:xfrm>
          <a:prstGeom prst="rect">
            <a:avLst/>
          </a:prstGeom>
          <a:noFill/>
        </p:spPr>
        <p:txBody>
          <a:bodyPr wrap="square" rtlCol="0">
            <a:spAutoFit/>
          </a:bodyPr>
          <a:lstStyle/>
          <a:p>
            <a:r>
              <a:rPr lang="fr-FR" sz="1400" dirty="0"/>
              <a:t>SOCIETE</a:t>
            </a:r>
          </a:p>
          <a:p>
            <a:endParaRPr lang="fr-FR" sz="1200" dirty="0"/>
          </a:p>
          <a:p>
            <a:r>
              <a:rPr lang="fr-FR" sz="1200" dirty="0"/>
              <a:t>2015 </a:t>
            </a:r>
            <a:r>
              <a:rPr lang="mr-IN" sz="1200" dirty="0"/>
              <a:t>–</a:t>
            </a:r>
            <a:r>
              <a:rPr lang="fr-FR" sz="1200" dirty="0"/>
              <a:t> 2017</a:t>
            </a:r>
          </a:p>
        </p:txBody>
      </p:sp>
      <p:sp>
        <p:nvSpPr>
          <p:cNvPr id="18" name="ZoneTexte 17"/>
          <p:cNvSpPr txBox="1"/>
          <p:nvPr/>
        </p:nvSpPr>
        <p:spPr>
          <a:xfrm>
            <a:off x="159205" y="5033013"/>
            <a:ext cx="1414541" cy="677108"/>
          </a:xfrm>
          <a:prstGeom prst="rect">
            <a:avLst/>
          </a:prstGeom>
          <a:noFill/>
        </p:spPr>
        <p:txBody>
          <a:bodyPr wrap="square" rtlCol="0">
            <a:spAutoFit/>
          </a:bodyPr>
          <a:lstStyle/>
          <a:p>
            <a:r>
              <a:rPr lang="fr-FR" sz="1400" dirty="0"/>
              <a:t>SOCIETE</a:t>
            </a:r>
          </a:p>
          <a:p>
            <a:endParaRPr lang="fr-FR" sz="1200" dirty="0"/>
          </a:p>
          <a:p>
            <a:r>
              <a:rPr lang="fr-FR" sz="1200" dirty="0"/>
              <a:t>2015 </a:t>
            </a:r>
            <a:r>
              <a:rPr lang="mr-IN" sz="1200" dirty="0"/>
              <a:t>–</a:t>
            </a:r>
            <a:r>
              <a:rPr lang="fr-FR" sz="1200" dirty="0"/>
              <a:t> 2017</a:t>
            </a:r>
          </a:p>
        </p:txBody>
      </p:sp>
      <p:sp>
        <p:nvSpPr>
          <p:cNvPr id="20" name="Rectangle 19"/>
          <p:cNvSpPr/>
          <p:nvPr/>
        </p:nvSpPr>
        <p:spPr>
          <a:xfrm>
            <a:off x="1781172" y="2106706"/>
            <a:ext cx="3182987" cy="369332"/>
          </a:xfrm>
          <a:prstGeom prst="rect">
            <a:avLst/>
          </a:prstGeom>
        </p:spPr>
        <p:txBody>
          <a:bodyPr wrap="none">
            <a:spAutoFit/>
          </a:bodyPr>
          <a:lstStyle/>
          <a:p>
            <a:r>
              <a:rPr lang="fr-FR" b="1" dirty="0"/>
              <a:t>EXPERIENCE PROFESSIONNELLE</a:t>
            </a:r>
          </a:p>
        </p:txBody>
      </p:sp>
      <p:sp>
        <p:nvSpPr>
          <p:cNvPr id="21" name="Rectangle 20"/>
          <p:cNvSpPr/>
          <p:nvPr/>
        </p:nvSpPr>
        <p:spPr>
          <a:xfrm>
            <a:off x="1779615" y="7010287"/>
            <a:ext cx="1380121" cy="369332"/>
          </a:xfrm>
          <a:prstGeom prst="rect">
            <a:avLst/>
          </a:prstGeom>
        </p:spPr>
        <p:txBody>
          <a:bodyPr wrap="none">
            <a:spAutoFit/>
          </a:bodyPr>
          <a:lstStyle/>
          <a:p>
            <a:r>
              <a:rPr lang="fr-FR" b="1" dirty="0"/>
              <a:t>FORMATION</a:t>
            </a:r>
          </a:p>
        </p:txBody>
      </p:sp>
      <p:sp>
        <p:nvSpPr>
          <p:cNvPr id="22" name="Rectangle 21"/>
          <p:cNvSpPr/>
          <p:nvPr/>
        </p:nvSpPr>
        <p:spPr>
          <a:xfrm>
            <a:off x="1714425" y="7508534"/>
            <a:ext cx="2305314" cy="615553"/>
          </a:xfrm>
          <a:prstGeom prst="rect">
            <a:avLst/>
          </a:prstGeom>
        </p:spPr>
        <p:txBody>
          <a:bodyPr wrap="square">
            <a:spAutoFit/>
          </a:bodyPr>
          <a:lstStyle/>
          <a:p>
            <a:pPr defTabSz="685800">
              <a:defRPr/>
            </a:pPr>
            <a:r>
              <a:rPr lang="fr-FR" sz="1200" b="1" dirty="0">
                <a:ea typeface="Times" charset="0"/>
                <a:cs typeface="Times" charset="0"/>
              </a:rPr>
              <a:t>DIPLOME</a:t>
            </a:r>
            <a:br>
              <a:rPr lang="fr-FR" sz="1200" dirty="0">
                <a:ea typeface="Times" charset="0"/>
                <a:cs typeface="Times" charset="0"/>
              </a:rPr>
            </a:br>
            <a:r>
              <a:rPr lang="fr-FR" sz="1100" dirty="0">
                <a:solidFill>
                  <a:srgbClr val="231F20"/>
                </a:solidFill>
                <a:ea typeface="Times" charset="0"/>
                <a:cs typeface="Times" charset="0"/>
              </a:rPr>
              <a:t>Décrivez en une ligne les objectifs et les spécialités de cette formation.</a:t>
            </a:r>
            <a:endParaRPr lang="fr-FR" sz="1100" dirty="0">
              <a:ea typeface="Times" charset="0"/>
              <a:cs typeface="Times" charset="0"/>
            </a:endParaRPr>
          </a:p>
        </p:txBody>
      </p:sp>
      <p:sp>
        <p:nvSpPr>
          <p:cNvPr id="23" name="ZoneTexte 22"/>
          <p:cNvSpPr txBox="1"/>
          <p:nvPr/>
        </p:nvSpPr>
        <p:spPr>
          <a:xfrm>
            <a:off x="159205" y="7509823"/>
            <a:ext cx="1414541" cy="677108"/>
          </a:xfrm>
          <a:prstGeom prst="rect">
            <a:avLst/>
          </a:prstGeom>
          <a:noFill/>
        </p:spPr>
        <p:txBody>
          <a:bodyPr wrap="square" rtlCol="0">
            <a:spAutoFit/>
          </a:bodyPr>
          <a:lstStyle/>
          <a:p>
            <a:r>
              <a:rPr lang="fr-FR" sz="1400" dirty="0"/>
              <a:t>UNIVERSITE</a:t>
            </a:r>
          </a:p>
          <a:p>
            <a:endParaRPr lang="fr-FR" sz="1200" dirty="0"/>
          </a:p>
          <a:p>
            <a:r>
              <a:rPr lang="fr-FR" sz="1200" dirty="0"/>
              <a:t>2015 </a:t>
            </a:r>
            <a:r>
              <a:rPr lang="mr-IN" sz="1200" dirty="0"/>
              <a:t>–</a:t>
            </a:r>
            <a:r>
              <a:rPr lang="fr-FR" sz="1200" dirty="0"/>
              <a:t> 2017</a:t>
            </a:r>
          </a:p>
        </p:txBody>
      </p:sp>
      <p:sp>
        <p:nvSpPr>
          <p:cNvPr id="26" name="ZoneTexte 25"/>
          <p:cNvSpPr txBox="1"/>
          <p:nvPr/>
        </p:nvSpPr>
        <p:spPr>
          <a:xfrm>
            <a:off x="159204" y="8407122"/>
            <a:ext cx="1414541" cy="677108"/>
          </a:xfrm>
          <a:prstGeom prst="rect">
            <a:avLst/>
          </a:prstGeom>
          <a:noFill/>
        </p:spPr>
        <p:txBody>
          <a:bodyPr wrap="square" rtlCol="0">
            <a:spAutoFit/>
          </a:bodyPr>
          <a:lstStyle/>
          <a:p>
            <a:r>
              <a:rPr lang="fr-FR" sz="1400" dirty="0"/>
              <a:t>UNIVERSITE</a:t>
            </a:r>
          </a:p>
          <a:p>
            <a:endParaRPr lang="fr-FR" sz="1200" dirty="0"/>
          </a:p>
          <a:p>
            <a:r>
              <a:rPr lang="fr-FR" sz="1200" dirty="0"/>
              <a:t>2015 </a:t>
            </a:r>
            <a:r>
              <a:rPr lang="mr-IN" sz="1200" dirty="0"/>
              <a:t>–</a:t>
            </a:r>
            <a:r>
              <a:rPr lang="fr-FR" sz="1200" dirty="0"/>
              <a:t> 2017</a:t>
            </a:r>
          </a:p>
        </p:txBody>
      </p:sp>
      <p:cxnSp>
        <p:nvCxnSpPr>
          <p:cNvPr id="29" name="Connecteur droit 28"/>
          <p:cNvCxnSpPr/>
          <p:nvPr/>
        </p:nvCxnSpPr>
        <p:spPr>
          <a:xfrm>
            <a:off x="1587230" y="7523062"/>
            <a:ext cx="0" cy="1841710"/>
          </a:xfrm>
          <a:prstGeom prst="line">
            <a:avLst/>
          </a:prstGeom>
          <a:ln w="57150">
            <a:solidFill>
              <a:srgbClr val="E8E6E6"/>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714425" y="8407122"/>
            <a:ext cx="2305314" cy="615553"/>
          </a:xfrm>
          <a:prstGeom prst="rect">
            <a:avLst/>
          </a:prstGeom>
        </p:spPr>
        <p:txBody>
          <a:bodyPr wrap="square">
            <a:spAutoFit/>
          </a:bodyPr>
          <a:lstStyle/>
          <a:p>
            <a:pPr defTabSz="685800">
              <a:defRPr/>
            </a:pPr>
            <a:r>
              <a:rPr lang="fr-FR" sz="1200" b="1" dirty="0">
                <a:ea typeface="Times" charset="0"/>
                <a:cs typeface="Times" charset="0"/>
              </a:rPr>
              <a:t>DIPLOME</a:t>
            </a:r>
            <a:br>
              <a:rPr lang="fr-FR" sz="1200" dirty="0">
                <a:ea typeface="Times" charset="0"/>
                <a:cs typeface="Times" charset="0"/>
              </a:rPr>
            </a:br>
            <a:r>
              <a:rPr lang="fr-FR" sz="1100" dirty="0">
                <a:solidFill>
                  <a:srgbClr val="231F20"/>
                </a:solidFill>
                <a:ea typeface="Times" charset="0"/>
                <a:cs typeface="Times" charset="0"/>
              </a:rPr>
              <a:t>Décrivez en une ligne les objectifs et les spécialités de cette formation.</a:t>
            </a:r>
            <a:endParaRPr lang="fr-FR" sz="1100" dirty="0">
              <a:ea typeface="Times" charset="0"/>
              <a:cs typeface="Times" charset="0"/>
            </a:endParaRPr>
          </a:p>
        </p:txBody>
      </p:sp>
      <p:sp>
        <p:nvSpPr>
          <p:cNvPr id="113" name="Rectangle 112"/>
          <p:cNvSpPr/>
          <p:nvPr/>
        </p:nvSpPr>
        <p:spPr>
          <a:xfrm>
            <a:off x="4980911" y="7001504"/>
            <a:ext cx="1617302" cy="369332"/>
          </a:xfrm>
          <a:prstGeom prst="rect">
            <a:avLst/>
          </a:prstGeom>
        </p:spPr>
        <p:txBody>
          <a:bodyPr wrap="none">
            <a:spAutoFit/>
          </a:bodyPr>
          <a:lstStyle/>
          <a:p>
            <a:r>
              <a:rPr lang="fr-FR" b="1" dirty="0"/>
              <a:t>COMPETENCES</a:t>
            </a:r>
          </a:p>
        </p:txBody>
      </p:sp>
      <p:cxnSp>
        <p:nvCxnSpPr>
          <p:cNvPr id="114" name="Connecteur droit 113"/>
          <p:cNvCxnSpPr/>
          <p:nvPr/>
        </p:nvCxnSpPr>
        <p:spPr>
          <a:xfrm>
            <a:off x="5970564" y="7495162"/>
            <a:ext cx="0" cy="1841710"/>
          </a:xfrm>
          <a:prstGeom prst="line">
            <a:avLst/>
          </a:prstGeom>
          <a:ln w="57150">
            <a:solidFill>
              <a:srgbClr val="E8E6E6"/>
            </a:solidFill>
          </a:ln>
        </p:spPr>
        <p:style>
          <a:lnRef idx="1">
            <a:schemeClr val="accent1"/>
          </a:lnRef>
          <a:fillRef idx="0">
            <a:schemeClr val="accent1"/>
          </a:fillRef>
          <a:effectRef idx="0">
            <a:schemeClr val="accent1"/>
          </a:effectRef>
          <a:fontRef idx="minor">
            <a:schemeClr val="tx1"/>
          </a:fontRef>
        </p:style>
      </p:cxnSp>
      <p:sp>
        <p:nvSpPr>
          <p:cNvPr id="115" name="ZoneTexte 114"/>
          <p:cNvSpPr txBox="1"/>
          <p:nvPr/>
        </p:nvSpPr>
        <p:spPr>
          <a:xfrm>
            <a:off x="4783246" y="7602316"/>
            <a:ext cx="971741" cy="1335622"/>
          </a:xfrm>
          <a:prstGeom prst="rect">
            <a:avLst/>
          </a:prstGeom>
          <a:noFill/>
        </p:spPr>
        <p:txBody>
          <a:bodyPr wrap="none" rtlCol="0">
            <a:spAutoFit/>
          </a:bodyPr>
          <a:lstStyle/>
          <a:p>
            <a:pPr>
              <a:lnSpc>
                <a:spcPct val="150000"/>
              </a:lnSpc>
            </a:pPr>
            <a:r>
              <a:rPr lang="fr-FR" sz="1100" dirty="0">
                <a:ea typeface="Times" charset="0"/>
                <a:cs typeface="Times" charset="0"/>
              </a:rPr>
              <a:t>Photoshop CS</a:t>
            </a:r>
          </a:p>
          <a:p>
            <a:pPr>
              <a:lnSpc>
                <a:spcPct val="150000"/>
              </a:lnSpc>
            </a:pPr>
            <a:r>
              <a:rPr lang="fr-FR" sz="1100" dirty="0">
                <a:ea typeface="Times" charset="0"/>
                <a:cs typeface="Times" charset="0"/>
              </a:rPr>
              <a:t>Comptabilité</a:t>
            </a:r>
          </a:p>
          <a:p>
            <a:pPr>
              <a:lnSpc>
                <a:spcPct val="150000"/>
              </a:lnSpc>
            </a:pPr>
            <a:r>
              <a:rPr lang="fr-FR" sz="1100" dirty="0">
                <a:ea typeface="Times" charset="0"/>
                <a:cs typeface="Times" charset="0"/>
              </a:rPr>
              <a:t>Gestion</a:t>
            </a:r>
          </a:p>
          <a:p>
            <a:pPr>
              <a:lnSpc>
                <a:spcPct val="150000"/>
              </a:lnSpc>
            </a:pPr>
            <a:r>
              <a:rPr lang="fr-FR" sz="1100" dirty="0">
                <a:ea typeface="Times" charset="0"/>
                <a:cs typeface="Times" charset="0"/>
              </a:rPr>
              <a:t>PHP MySQL</a:t>
            </a:r>
          </a:p>
          <a:p>
            <a:pPr>
              <a:lnSpc>
                <a:spcPct val="150000"/>
              </a:lnSpc>
            </a:pPr>
            <a:r>
              <a:rPr lang="fr-FR" sz="1100" dirty="0">
                <a:ea typeface="Times" charset="0"/>
                <a:cs typeface="Times" charset="0"/>
              </a:rPr>
              <a:t>Office 2017</a:t>
            </a:r>
          </a:p>
        </p:txBody>
      </p:sp>
      <p:sp>
        <p:nvSpPr>
          <p:cNvPr id="154" name="Rectangle 153"/>
          <p:cNvSpPr/>
          <p:nvPr/>
        </p:nvSpPr>
        <p:spPr>
          <a:xfrm>
            <a:off x="1779615" y="6009751"/>
            <a:ext cx="5116165" cy="784830"/>
          </a:xfrm>
          <a:prstGeom prst="rect">
            <a:avLst/>
          </a:prstGeom>
        </p:spPr>
        <p:txBody>
          <a:bodyPr wrap="square">
            <a:spAutoFit/>
          </a:bodyPr>
          <a:lstStyle/>
          <a:p>
            <a:pPr defTabSz="685800">
              <a:defRPr/>
            </a:pPr>
            <a:r>
              <a:rPr lang="fr-FR" sz="1200" b="1" dirty="0">
                <a:ea typeface="Times" charset="0"/>
                <a:cs typeface="Times" charset="0"/>
              </a:rPr>
              <a:t>TITRE DU POSTE</a:t>
            </a:r>
            <a:br>
              <a:rPr lang="fr-FR" sz="1200" dirty="0">
                <a:ea typeface="Times" charset="0"/>
                <a:cs typeface="Times" charset="0"/>
              </a:rPr>
            </a:br>
            <a:r>
              <a:rPr lang="fr-FR" sz="1100" dirty="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156" name="ZoneTexte 155"/>
          <p:cNvSpPr txBox="1"/>
          <p:nvPr/>
        </p:nvSpPr>
        <p:spPr>
          <a:xfrm>
            <a:off x="159204" y="6008485"/>
            <a:ext cx="1414541" cy="677108"/>
          </a:xfrm>
          <a:prstGeom prst="rect">
            <a:avLst/>
          </a:prstGeom>
          <a:noFill/>
        </p:spPr>
        <p:txBody>
          <a:bodyPr wrap="square" rtlCol="0">
            <a:spAutoFit/>
          </a:bodyPr>
          <a:lstStyle/>
          <a:p>
            <a:r>
              <a:rPr lang="fr-FR" sz="1400" dirty="0"/>
              <a:t>SOCIETE</a:t>
            </a:r>
          </a:p>
          <a:p>
            <a:endParaRPr lang="fr-FR" sz="1200" dirty="0"/>
          </a:p>
          <a:p>
            <a:r>
              <a:rPr lang="fr-FR" sz="1200" dirty="0"/>
              <a:t>2015 </a:t>
            </a:r>
            <a:r>
              <a:rPr lang="mr-IN" sz="1200" dirty="0"/>
              <a:t>–</a:t>
            </a:r>
            <a:r>
              <a:rPr lang="fr-FR" sz="1200" dirty="0"/>
              <a:t> 2017</a:t>
            </a:r>
          </a:p>
        </p:txBody>
      </p:sp>
      <p:sp>
        <p:nvSpPr>
          <p:cNvPr id="157" name="ZoneTexte 156"/>
          <p:cNvSpPr txBox="1"/>
          <p:nvPr/>
        </p:nvSpPr>
        <p:spPr>
          <a:xfrm>
            <a:off x="262550" y="9881030"/>
            <a:ext cx="728084" cy="600164"/>
          </a:xfrm>
          <a:prstGeom prst="rect">
            <a:avLst/>
          </a:prstGeom>
          <a:noFill/>
        </p:spPr>
        <p:txBody>
          <a:bodyPr wrap="none" rtlCol="0">
            <a:spAutoFit/>
          </a:bodyPr>
          <a:lstStyle/>
          <a:p>
            <a:r>
              <a:rPr lang="fr-FR" sz="1100" dirty="0">
                <a:ea typeface="Times" charset="0"/>
                <a:cs typeface="Times" charset="0"/>
              </a:rPr>
              <a:t>Anglais</a:t>
            </a:r>
          </a:p>
          <a:p>
            <a:endParaRPr lang="fr-FR" sz="1100" dirty="0">
              <a:ea typeface="Times" charset="0"/>
              <a:cs typeface="Times" charset="0"/>
            </a:endParaRPr>
          </a:p>
          <a:p>
            <a:r>
              <a:rPr lang="fr-FR" sz="1100" dirty="0">
                <a:ea typeface="Times" charset="0"/>
                <a:cs typeface="Times" charset="0"/>
              </a:rPr>
              <a:t>Allemand</a:t>
            </a:r>
          </a:p>
        </p:txBody>
      </p:sp>
      <p:cxnSp>
        <p:nvCxnSpPr>
          <p:cNvPr id="158" name="Connecteur droit 157"/>
          <p:cNvCxnSpPr/>
          <p:nvPr/>
        </p:nvCxnSpPr>
        <p:spPr>
          <a:xfrm>
            <a:off x="1573745" y="9908460"/>
            <a:ext cx="13485" cy="646331"/>
          </a:xfrm>
          <a:prstGeom prst="line">
            <a:avLst/>
          </a:prstGeom>
          <a:ln w="57150">
            <a:solidFill>
              <a:srgbClr val="E8E6E6"/>
            </a:solidFill>
          </a:ln>
        </p:spPr>
        <p:style>
          <a:lnRef idx="1">
            <a:schemeClr val="accent1"/>
          </a:lnRef>
          <a:fillRef idx="0">
            <a:schemeClr val="accent1"/>
          </a:fillRef>
          <a:effectRef idx="0">
            <a:schemeClr val="accent1"/>
          </a:effectRef>
          <a:fontRef idx="minor">
            <a:schemeClr val="tx1"/>
          </a:fontRef>
        </p:style>
      </p:cxnSp>
      <p:sp>
        <p:nvSpPr>
          <p:cNvPr id="174" name="Rectangle 173"/>
          <p:cNvSpPr/>
          <p:nvPr/>
        </p:nvSpPr>
        <p:spPr>
          <a:xfrm>
            <a:off x="1755363" y="9448732"/>
            <a:ext cx="1091517" cy="369332"/>
          </a:xfrm>
          <a:prstGeom prst="rect">
            <a:avLst/>
          </a:prstGeom>
        </p:spPr>
        <p:txBody>
          <a:bodyPr wrap="none">
            <a:spAutoFit/>
          </a:bodyPr>
          <a:lstStyle/>
          <a:p>
            <a:r>
              <a:rPr lang="fr-FR" b="1" dirty="0"/>
              <a:t>LANGUES</a:t>
            </a:r>
          </a:p>
        </p:txBody>
      </p:sp>
      <p:sp>
        <p:nvSpPr>
          <p:cNvPr id="175" name="Rectangle 174"/>
          <p:cNvSpPr/>
          <p:nvPr/>
        </p:nvSpPr>
        <p:spPr>
          <a:xfrm>
            <a:off x="4447142" y="9579085"/>
            <a:ext cx="1025794" cy="369332"/>
          </a:xfrm>
          <a:prstGeom prst="rect">
            <a:avLst/>
          </a:prstGeom>
        </p:spPr>
        <p:txBody>
          <a:bodyPr wrap="none">
            <a:spAutoFit/>
          </a:bodyPr>
          <a:lstStyle/>
          <a:p>
            <a:r>
              <a:rPr lang="fr-FR" b="1" dirty="0"/>
              <a:t>HOBBIES</a:t>
            </a:r>
          </a:p>
        </p:txBody>
      </p:sp>
      <p:sp>
        <p:nvSpPr>
          <p:cNvPr id="176" name="Rectangle 175"/>
          <p:cNvSpPr/>
          <p:nvPr/>
        </p:nvSpPr>
        <p:spPr>
          <a:xfrm>
            <a:off x="4447142" y="9988753"/>
            <a:ext cx="2953604" cy="430887"/>
          </a:xfrm>
          <a:prstGeom prst="rect">
            <a:avLst/>
          </a:prstGeom>
        </p:spPr>
        <p:txBody>
          <a:bodyPr wrap="square">
            <a:spAutoFit/>
          </a:bodyPr>
          <a:lstStyle/>
          <a:p>
            <a:pPr defTabSz="685800">
              <a:defRPr/>
            </a:pPr>
            <a:r>
              <a:rPr lang="fr-FR" sz="1100" dirty="0">
                <a:ea typeface="Times" charset="0"/>
                <a:cs typeface="Times" charset="0"/>
              </a:rPr>
              <a:t>Indiquez vos hobbies et </a:t>
            </a:r>
            <a:r>
              <a:rPr lang="fr-FR" sz="1100">
                <a:ea typeface="Times" charset="0"/>
                <a:cs typeface="Times" charset="0"/>
              </a:rPr>
              <a:t>centres d'intérêts qui </a:t>
            </a:r>
            <a:r>
              <a:rPr lang="fr-FR" sz="1100" dirty="0">
                <a:ea typeface="Times" charset="0"/>
                <a:cs typeface="Times" charset="0"/>
              </a:rPr>
              <a:t>peuvent apporter un plus à votre candidature.</a:t>
            </a:r>
          </a:p>
        </p:txBody>
      </p:sp>
      <p:sp>
        <p:nvSpPr>
          <p:cNvPr id="2" name="ZoneTexte 1">
            <a:extLst>
              <a:ext uri="{FF2B5EF4-FFF2-40B4-BE49-F238E27FC236}">
                <a16:creationId xmlns:a16="http://schemas.microsoft.com/office/drawing/2014/main" id="{806923A2-B8EB-D692-89A5-14C4690DEC5B}"/>
              </a:ext>
            </a:extLst>
          </p:cNvPr>
          <p:cNvSpPr txBox="1"/>
          <p:nvPr/>
        </p:nvSpPr>
        <p:spPr>
          <a:xfrm>
            <a:off x="6129243" y="7602316"/>
            <a:ext cx="984565" cy="1335622"/>
          </a:xfrm>
          <a:prstGeom prst="rect">
            <a:avLst/>
          </a:prstGeom>
          <a:noFill/>
        </p:spPr>
        <p:txBody>
          <a:bodyPr wrap="none" rtlCol="0">
            <a:spAutoFit/>
          </a:bodyPr>
          <a:lstStyle/>
          <a:p>
            <a:pPr>
              <a:lnSpc>
                <a:spcPct val="150000"/>
              </a:lnSpc>
            </a:pPr>
            <a:r>
              <a:rPr lang="fr-FR" sz="1100" dirty="0">
                <a:ea typeface="Times" charset="0"/>
                <a:cs typeface="Times" charset="0"/>
              </a:rPr>
              <a:t>Sérieux</a:t>
            </a:r>
          </a:p>
          <a:p>
            <a:pPr>
              <a:lnSpc>
                <a:spcPct val="150000"/>
              </a:lnSpc>
            </a:pPr>
            <a:r>
              <a:rPr lang="fr-FR" sz="1100" dirty="0">
                <a:ea typeface="Times" charset="0"/>
                <a:cs typeface="Times" charset="0"/>
              </a:rPr>
              <a:t>Organisé</a:t>
            </a:r>
          </a:p>
          <a:p>
            <a:pPr>
              <a:lnSpc>
                <a:spcPct val="150000"/>
              </a:lnSpc>
            </a:pPr>
            <a:r>
              <a:rPr lang="fr-FR" sz="1100" dirty="0">
                <a:ea typeface="Times" charset="0"/>
                <a:cs typeface="Times" charset="0"/>
              </a:rPr>
              <a:t>Ponctuel</a:t>
            </a:r>
          </a:p>
          <a:p>
            <a:pPr>
              <a:lnSpc>
                <a:spcPct val="150000"/>
              </a:lnSpc>
            </a:pPr>
            <a:r>
              <a:rPr lang="fr-FR" sz="1100" dirty="0">
                <a:ea typeface="Times" charset="0"/>
                <a:cs typeface="Times" charset="0"/>
              </a:rPr>
              <a:t>Communicant</a:t>
            </a:r>
          </a:p>
          <a:p>
            <a:pPr>
              <a:lnSpc>
                <a:spcPct val="150000"/>
              </a:lnSpc>
            </a:pPr>
            <a:r>
              <a:rPr lang="fr-FR" sz="1100" dirty="0">
                <a:ea typeface="Times" charset="0"/>
                <a:cs typeface="Times" charset="0"/>
              </a:rPr>
              <a:t>Créatif</a:t>
            </a:r>
          </a:p>
        </p:txBody>
      </p:sp>
      <p:sp>
        <p:nvSpPr>
          <p:cNvPr id="3" name="ZoneTexte 2">
            <a:extLst>
              <a:ext uri="{FF2B5EF4-FFF2-40B4-BE49-F238E27FC236}">
                <a16:creationId xmlns:a16="http://schemas.microsoft.com/office/drawing/2014/main" id="{8C04818F-5FFF-2A05-C989-7F3BC84F4F80}"/>
              </a:ext>
            </a:extLst>
          </p:cNvPr>
          <p:cNvSpPr txBox="1"/>
          <p:nvPr/>
        </p:nvSpPr>
        <p:spPr>
          <a:xfrm>
            <a:off x="1714425" y="9908460"/>
            <a:ext cx="1651414" cy="600164"/>
          </a:xfrm>
          <a:prstGeom prst="rect">
            <a:avLst/>
          </a:prstGeom>
          <a:noFill/>
        </p:spPr>
        <p:txBody>
          <a:bodyPr wrap="none" rtlCol="0">
            <a:spAutoFit/>
          </a:bodyPr>
          <a:lstStyle/>
          <a:p>
            <a:r>
              <a:rPr lang="fr-FR" sz="1100" dirty="0">
                <a:ea typeface="Times" charset="0"/>
                <a:cs typeface="Times" charset="0"/>
              </a:rPr>
              <a:t>Niveau A - Débutant</a:t>
            </a:r>
          </a:p>
          <a:p>
            <a:endParaRPr lang="fr-FR" sz="1100" dirty="0">
              <a:ea typeface="Times" charset="0"/>
              <a:cs typeface="Times" charset="0"/>
            </a:endParaRPr>
          </a:p>
          <a:p>
            <a:r>
              <a:rPr lang="fr-FR" sz="1100" dirty="0">
                <a:ea typeface="Times" charset="0"/>
                <a:cs typeface="Times" charset="0"/>
              </a:rPr>
              <a:t>Niveau B1 : Intermédiaire</a:t>
            </a:r>
          </a:p>
        </p:txBody>
      </p:sp>
    </p:spTree>
    <p:extLst>
      <p:ext uri="{BB962C8B-B14F-4D97-AF65-F5344CB8AC3E}">
        <p14:creationId xmlns:p14="http://schemas.microsoft.com/office/powerpoint/2010/main" val="201031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81735173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658</Words>
  <Application>Microsoft Macintosh PowerPoint</Application>
  <PresentationFormat>Personnalisé</PresentationFormat>
  <Paragraphs>91</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Times</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14</cp:revision>
  <dcterms:created xsi:type="dcterms:W3CDTF">2017-11-28T10:45:16Z</dcterms:created>
  <dcterms:modified xsi:type="dcterms:W3CDTF">2024-03-22T08:52:05Z</dcterms:modified>
</cp:coreProperties>
</file>