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38"/>
    <p:restoredTop sz="96327"/>
  </p:normalViewPr>
  <p:slideViewPr>
    <p:cSldViewPr snapToGrid="0">
      <p:cViewPr>
        <p:scale>
          <a:sx n="150" d="100"/>
          <a:sy n="150" d="100"/>
        </p:scale>
        <p:origin x="5264" y="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0D56-DD04-A545-AEFF-64206197E451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6ACD-29D2-1348-871B-E17E71EBDA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65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0D56-DD04-A545-AEFF-64206197E451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6ACD-29D2-1348-871B-E17E71EBDA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997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0D56-DD04-A545-AEFF-64206197E451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6ACD-29D2-1348-871B-E17E71EBDA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331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0D56-DD04-A545-AEFF-64206197E451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6ACD-29D2-1348-871B-E17E71EBDA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5777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0D56-DD04-A545-AEFF-64206197E451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6ACD-29D2-1348-871B-E17E71EBDA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820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0D56-DD04-A545-AEFF-64206197E451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6ACD-29D2-1348-871B-E17E71EBDA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4391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0D56-DD04-A545-AEFF-64206197E451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6ACD-29D2-1348-871B-E17E71EBDA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36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0D56-DD04-A545-AEFF-64206197E451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6ACD-29D2-1348-871B-E17E71EBDA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455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0D56-DD04-A545-AEFF-64206197E451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6ACD-29D2-1348-871B-E17E71EBDA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9341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0D56-DD04-A545-AEFF-64206197E451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6ACD-29D2-1348-871B-E17E71EBDA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593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0D56-DD04-A545-AEFF-64206197E451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6ACD-29D2-1348-871B-E17E71EBDA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1526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860D56-DD04-A545-AEFF-64206197E451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586ACD-29D2-1348-871B-E17E71EBDA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75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165D8A9-E901-EB0F-E4BF-A68FEFA5A7C0}"/>
              </a:ext>
            </a:extLst>
          </p:cNvPr>
          <p:cNvSpPr/>
          <p:nvPr/>
        </p:nvSpPr>
        <p:spPr>
          <a:xfrm>
            <a:off x="-1" y="10241283"/>
            <a:ext cx="7559675" cy="193397"/>
          </a:xfrm>
          <a:prstGeom prst="rect">
            <a:avLst/>
          </a:prstGeom>
          <a:solidFill>
            <a:srgbClr val="34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AC392E-33BA-096F-8108-25BD945F5AE0}"/>
              </a:ext>
            </a:extLst>
          </p:cNvPr>
          <p:cNvSpPr/>
          <p:nvPr/>
        </p:nvSpPr>
        <p:spPr>
          <a:xfrm>
            <a:off x="0" y="258331"/>
            <a:ext cx="7559674" cy="1357412"/>
          </a:xfrm>
          <a:prstGeom prst="rect">
            <a:avLst/>
          </a:prstGeom>
          <a:solidFill>
            <a:srgbClr val="34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1AD05B-D010-E898-DDC5-C938EEAC6F0F}"/>
              </a:ext>
            </a:extLst>
          </p:cNvPr>
          <p:cNvSpPr/>
          <p:nvPr/>
        </p:nvSpPr>
        <p:spPr>
          <a:xfrm rot="5400000">
            <a:off x="-3830425" y="4167013"/>
            <a:ext cx="9984152" cy="21643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093E76-FE98-7E28-B0CF-9F8514E92349}"/>
              </a:ext>
            </a:extLst>
          </p:cNvPr>
          <p:cNvSpPr/>
          <p:nvPr/>
        </p:nvSpPr>
        <p:spPr>
          <a:xfrm>
            <a:off x="3602036" y="944072"/>
            <a:ext cx="350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2000" b="1" dirty="0" err="1">
                <a:solidFill>
                  <a:schemeClr val="bg1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Titre</a:t>
            </a:r>
            <a:r>
              <a:rPr lang="en-US" sz="2000" b="1" dirty="0">
                <a:solidFill>
                  <a:schemeClr val="bg1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 du poste recherché</a:t>
            </a:r>
          </a:p>
        </p:txBody>
      </p:sp>
      <p:sp>
        <p:nvSpPr>
          <p:cNvPr id="9" name="TextBox 30">
            <a:extLst>
              <a:ext uri="{FF2B5EF4-FFF2-40B4-BE49-F238E27FC236}">
                <a16:creationId xmlns:a16="http://schemas.microsoft.com/office/drawing/2014/main" id="{190F4DA5-92B2-1CAE-7008-03A2E4757D1F}"/>
              </a:ext>
            </a:extLst>
          </p:cNvPr>
          <p:cNvSpPr txBox="1"/>
          <p:nvPr/>
        </p:nvSpPr>
        <p:spPr>
          <a:xfrm>
            <a:off x="2481728" y="7411117"/>
            <a:ext cx="1518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venir Book" panose="02000503020000020003" pitchFamily="2" charset="0"/>
                <a:ea typeface="Avenir Light" charset="0"/>
                <a:cs typeface="Avenir Light" charset="0"/>
              </a:rPr>
              <a:t>Formation</a:t>
            </a:r>
            <a:endParaRPr lang="en-US" b="1" dirty="0">
              <a:latin typeface="Avenir Book" panose="02000503020000020003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2FA67-9154-366B-A57B-5CC6CA7B378C}"/>
              </a:ext>
            </a:extLst>
          </p:cNvPr>
          <p:cNvSpPr/>
          <p:nvPr/>
        </p:nvSpPr>
        <p:spPr>
          <a:xfrm>
            <a:off x="2201570" y="451449"/>
            <a:ext cx="5358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b="1" dirty="0" err="1">
                <a:solidFill>
                  <a:schemeClr val="bg1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Emilien</a:t>
            </a:r>
            <a:r>
              <a:rPr lang="en-US" sz="3600" b="1" dirty="0">
                <a:solidFill>
                  <a:schemeClr val="bg1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 DOMINECK</a:t>
            </a:r>
          </a:p>
        </p:txBody>
      </p:sp>
      <p:sp>
        <p:nvSpPr>
          <p:cNvPr id="12" name="TextBox 30">
            <a:extLst>
              <a:ext uri="{FF2B5EF4-FFF2-40B4-BE49-F238E27FC236}">
                <a16:creationId xmlns:a16="http://schemas.microsoft.com/office/drawing/2014/main" id="{9C6038F0-337F-D266-38B5-47312659A09B}"/>
              </a:ext>
            </a:extLst>
          </p:cNvPr>
          <p:cNvSpPr txBox="1"/>
          <p:nvPr/>
        </p:nvSpPr>
        <p:spPr>
          <a:xfrm>
            <a:off x="2480414" y="1808861"/>
            <a:ext cx="3388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Avenir Book" panose="02000503020000020003" pitchFamily="2" charset="0"/>
                <a:ea typeface="Avenir Light" charset="0"/>
                <a:cs typeface="Avenir Light" charset="0"/>
              </a:rPr>
              <a:t>Expérience</a:t>
            </a:r>
            <a:r>
              <a:rPr lang="en-US" b="1" dirty="0">
                <a:latin typeface="Avenir Book" panose="02000503020000020003" pitchFamily="2" charset="0"/>
                <a:ea typeface="Avenir Light" charset="0"/>
                <a:cs typeface="Avenir Light" charset="0"/>
              </a:rPr>
              <a:t> </a:t>
            </a:r>
            <a:r>
              <a:rPr lang="en-US" b="1" dirty="0" err="1">
                <a:latin typeface="Avenir Book" panose="02000503020000020003" pitchFamily="2" charset="0"/>
                <a:ea typeface="Avenir Light" charset="0"/>
                <a:cs typeface="Avenir Light" charset="0"/>
              </a:rPr>
              <a:t>Professionnelle</a:t>
            </a:r>
            <a:endParaRPr lang="en-US" b="1" dirty="0">
              <a:latin typeface="Avenir Book" panose="02000503020000020003" pitchFamily="2" charset="0"/>
            </a:endParaRPr>
          </a:p>
        </p:txBody>
      </p:sp>
      <p:sp>
        <p:nvSpPr>
          <p:cNvPr id="13" name="TextBox 39">
            <a:extLst>
              <a:ext uri="{FF2B5EF4-FFF2-40B4-BE49-F238E27FC236}">
                <a16:creationId xmlns:a16="http://schemas.microsoft.com/office/drawing/2014/main" id="{7E0A475C-F69D-1940-E164-07D6760739FD}"/>
              </a:ext>
            </a:extLst>
          </p:cNvPr>
          <p:cNvSpPr txBox="1"/>
          <p:nvPr/>
        </p:nvSpPr>
        <p:spPr>
          <a:xfrm>
            <a:off x="365713" y="3671057"/>
            <a:ext cx="174630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000" dirty="0">
                <a:latin typeface="Avenir Book" panose="02000503020000020003" pitchFamily="2" charset="0"/>
              </a:rPr>
              <a:t>Lorem </a:t>
            </a:r>
            <a:r>
              <a:rPr lang="fr-FR" sz="1000" dirty="0" err="1">
                <a:latin typeface="Avenir Book" panose="02000503020000020003" pitchFamily="2" charset="0"/>
              </a:rPr>
              <a:t>ipsum</a:t>
            </a:r>
            <a:r>
              <a:rPr lang="fr-FR" sz="1000" dirty="0">
                <a:latin typeface="Avenir Book" panose="02000503020000020003" pitchFamily="2" charset="0"/>
              </a:rPr>
              <a:t> </a:t>
            </a:r>
            <a:r>
              <a:rPr lang="fr-FR" sz="1000" dirty="0" err="1">
                <a:latin typeface="Avenir Book" panose="02000503020000020003" pitchFamily="2" charset="0"/>
              </a:rPr>
              <a:t>dolor</a:t>
            </a:r>
            <a:r>
              <a:rPr lang="fr-FR" sz="1000" dirty="0">
                <a:latin typeface="Avenir Book" panose="02000503020000020003" pitchFamily="2" charset="0"/>
              </a:rPr>
              <a:t> </a:t>
            </a:r>
            <a:r>
              <a:rPr lang="fr-FR" sz="1000" dirty="0" err="1">
                <a:latin typeface="Avenir Book" panose="02000503020000020003" pitchFamily="2" charset="0"/>
              </a:rPr>
              <a:t>sit</a:t>
            </a:r>
            <a:r>
              <a:rPr lang="fr-FR" sz="1000" dirty="0">
                <a:latin typeface="Avenir Book" panose="02000503020000020003" pitchFamily="2" charset="0"/>
              </a:rPr>
              <a:t> </a:t>
            </a:r>
            <a:r>
              <a:rPr lang="fr-FR" sz="1000" dirty="0" err="1">
                <a:latin typeface="Avenir Book" panose="02000503020000020003" pitchFamily="2" charset="0"/>
              </a:rPr>
              <a:t>amet</a:t>
            </a:r>
            <a:r>
              <a:rPr lang="fr-FR" sz="1000" dirty="0">
                <a:latin typeface="Avenir Book" panose="02000503020000020003" pitchFamily="2" charset="0"/>
              </a:rPr>
              <a:t>, </a:t>
            </a:r>
            <a:r>
              <a:rPr lang="fr-FR" sz="1000" dirty="0" err="1">
                <a:latin typeface="Avenir Book" panose="02000503020000020003" pitchFamily="2" charset="0"/>
              </a:rPr>
              <a:t>consectetur</a:t>
            </a:r>
            <a:r>
              <a:rPr lang="fr-FR" sz="1000" dirty="0">
                <a:latin typeface="Avenir Book" panose="02000503020000020003" pitchFamily="2" charset="0"/>
              </a:rPr>
              <a:t> </a:t>
            </a:r>
            <a:r>
              <a:rPr lang="fr-FR" sz="1000" dirty="0" err="1">
                <a:latin typeface="Avenir Book" panose="02000503020000020003" pitchFamily="2" charset="0"/>
              </a:rPr>
              <a:t>adipiscing</a:t>
            </a:r>
            <a:r>
              <a:rPr lang="fr-FR" sz="1000" dirty="0">
                <a:latin typeface="Avenir Book" panose="02000503020000020003" pitchFamily="2" charset="0"/>
              </a:rPr>
              <a:t> </a:t>
            </a:r>
            <a:r>
              <a:rPr lang="fr-FR" sz="1000" dirty="0" err="1">
                <a:latin typeface="Avenir Book" panose="02000503020000020003" pitchFamily="2" charset="0"/>
              </a:rPr>
              <a:t>elit</a:t>
            </a:r>
            <a:r>
              <a:rPr lang="fr-FR" sz="1000" dirty="0">
                <a:latin typeface="Avenir Book" panose="02000503020000020003" pitchFamily="2" charset="0"/>
              </a:rPr>
              <a:t>. </a:t>
            </a:r>
            <a:r>
              <a:rPr lang="fr-FR" sz="1000" dirty="0" err="1">
                <a:latin typeface="Avenir Book" panose="02000503020000020003" pitchFamily="2" charset="0"/>
              </a:rPr>
              <a:t>Morbi</a:t>
            </a:r>
            <a:r>
              <a:rPr lang="fr-FR" sz="1000" dirty="0">
                <a:latin typeface="Avenir Book" panose="02000503020000020003" pitchFamily="2" charset="0"/>
              </a:rPr>
              <a:t> tristique </a:t>
            </a:r>
            <a:r>
              <a:rPr lang="fr-FR" sz="1000" dirty="0" err="1">
                <a:latin typeface="Avenir Book" panose="02000503020000020003" pitchFamily="2" charset="0"/>
              </a:rPr>
              <a:t>sapien</a:t>
            </a:r>
            <a:r>
              <a:rPr lang="fr-FR" sz="1000" dirty="0">
                <a:latin typeface="Avenir Book" panose="02000503020000020003" pitchFamily="2" charset="0"/>
              </a:rPr>
              <a:t> nec </a:t>
            </a:r>
            <a:r>
              <a:rPr lang="fr-FR" sz="1000" dirty="0" err="1">
                <a:latin typeface="Avenir Book" panose="02000503020000020003" pitchFamily="2" charset="0"/>
              </a:rPr>
              <a:t>nulla</a:t>
            </a:r>
            <a:r>
              <a:rPr lang="fr-FR" sz="1000" dirty="0">
                <a:latin typeface="Avenir Book" panose="02000503020000020003" pitchFamily="2" charset="0"/>
              </a:rPr>
              <a:t> </a:t>
            </a:r>
            <a:r>
              <a:rPr lang="fr-FR" sz="1000" dirty="0" err="1">
                <a:latin typeface="Avenir Book" panose="02000503020000020003" pitchFamily="2" charset="0"/>
              </a:rPr>
              <a:t>rutrum</a:t>
            </a:r>
            <a:r>
              <a:rPr lang="fr-FR" sz="1000" dirty="0">
                <a:latin typeface="Avenir Book" panose="02000503020000020003" pitchFamily="2" charset="0"/>
              </a:rPr>
              <a:t> </a:t>
            </a:r>
            <a:r>
              <a:rPr lang="fr-FR" sz="1000" dirty="0" err="1">
                <a:latin typeface="Avenir Book" panose="02000503020000020003" pitchFamily="2" charset="0"/>
              </a:rPr>
              <a:t>imperdiet</a:t>
            </a:r>
            <a:r>
              <a:rPr lang="fr-FR" sz="1000" dirty="0">
                <a:latin typeface="Avenir Book" panose="02000503020000020003" pitchFamily="2" charset="0"/>
              </a:rPr>
              <a:t>. </a:t>
            </a:r>
            <a:r>
              <a:rPr lang="fr-FR" sz="1000" dirty="0" err="1">
                <a:latin typeface="Avenir Book" panose="02000503020000020003" pitchFamily="2" charset="0"/>
              </a:rPr>
              <a:t>Nullam</a:t>
            </a:r>
            <a:r>
              <a:rPr lang="fr-FR" sz="1000" dirty="0">
                <a:latin typeface="Avenir Book" panose="02000503020000020003" pitchFamily="2" charset="0"/>
              </a:rPr>
              <a:t> </a:t>
            </a:r>
            <a:r>
              <a:rPr lang="fr-FR" sz="1000" dirty="0" err="1">
                <a:latin typeface="Avenir Book" panose="02000503020000020003" pitchFamily="2" charset="0"/>
              </a:rPr>
              <a:t>faucibus</a:t>
            </a:r>
            <a:r>
              <a:rPr lang="fr-FR" sz="1000" dirty="0">
                <a:latin typeface="Avenir Book" panose="02000503020000020003" pitchFamily="2" charset="0"/>
              </a:rPr>
              <a:t> </a:t>
            </a:r>
            <a:r>
              <a:rPr lang="fr-FR" sz="1000" dirty="0" err="1">
                <a:latin typeface="Avenir Book" panose="02000503020000020003" pitchFamily="2" charset="0"/>
              </a:rPr>
              <a:t>augue</a:t>
            </a:r>
            <a:r>
              <a:rPr lang="fr-FR" sz="1000" dirty="0">
                <a:latin typeface="Avenir Book" panose="02000503020000020003" pitchFamily="2" charset="0"/>
              </a:rPr>
              <a:t> id </a:t>
            </a:r>
            <a:r>
              <a:rPr lang="fr-FR" sz="1000" dirty="0" err="1">
                <a:latin typeface="Avenir Book" panose="02000503020000020003" pitchFamily="2" charset="0"/>
              </a:rPr>
              <a:t>velit</a:t>
            </a:r>
            <a:r>
              <a:rPr lang="fr-FR" sz="1000" dirty="0">
                <a:latin typeface="Avenir Book" panose="02000503020000020003" pitchFamily="2" charset="0"/>
              </a:rPr>
              <a:t> </a:t>
            </a:r>
            <a:r>
              <a:rPr lang="fr-FR" sz="1000" dirty="0" err="1">
                <a:latin typeface="Avenir Book" panose="02000503020000020003" pitchFamily="2" charset="0"/>
              </a:rPr>
              <a:t>luctus</a:t>
            </a:r>
            <a:r>
              <a:rPr lang="fr-FR" sz="1000" dirty="0">
                <a:latin typeface="Avenir Book" panose="02000503020000020003" pitchFamily="2" charset="0"/>
              </a:rPr>
              <a:t> </a:t>
            </a:r>
            <a:r>
              <a:rPr lang="fr-FR" sz="1000" dirty="0" err="1">
                <a:latin typeface="Avenir Book" panose="02000503020000020003" pitchFamily="2" charset="0"/>
              </a:rPr>
              <a:t>maximus</a:t>
            </a:r>
            <a:r>
              <a:rPr lang="fr-FR" sz="1000" dirty="0">
                <a:latin typeface="Avenir Book" panose="02000503020000020003" pitchFamily="2" charset="0"/>
              </a:rPr>
              <a:t>. Interdum et </a:t>
            </a:r>
            <a:r>
              <a:rPr lang="fr-FR" sz="1000" dirty="0" err="1">
                <a:latin typeface="Avenir Book" panose="02000503020000020003" pitchFamily="2" charset="0"/>
              </a:rPr>
              <a:t>malesuada</a:t>
            </a:r>
            <a:r>
              <a:rPr lang="fr-FR" sz="1000" dirty="0">
                <a:latin typeface="Avenir Book" panose="02000503020000020003" pitchFamily="2" charset="0"/>
              </a:rPr>
              <a:t> </a:t>
            </a:r>
            <a:r>
              <a:rPr lang="fr-FR" sz="1000" dirty="0" err="1">
                <a:latin typeface="Avenir Book" panose="02000503020000020003" pitchFamily="2" charset="0"/>
              </a:rPr>
              <a:t>fames</a:t>
            </a:r>
            <a:r>
              <a:rPr lang="fr-FR" sz="1000" dirty="0">
                <a:latin typeface="Avenir Book" panose="02000503020000020003" pitchFamily="2" charset="0"/>
              </a:rPr>
              <a:t> </a:t>
            </a:r>
            <a:r>
              <a:rPr lang="fr-FR" sz="1000" dirty="0" err="1">
                <a:latin typeface="Avenir Book" panose="02000503020000020003" pitchFamily="2" charset="0"/>
              </a:rPr>
              <a:t>ac</a:t>
            </a:r>
            <a:r>
              <a:rPr lang="fr-FR" sz="1000" dirty="0">
                <a:latin typeface="Avenir Book" panose="02000503020000020003" pitchFamily="2" charset="0"/>
              </a:rPr>
              <a:t> ante </a:t>
            </a:r>
            <a:r>
              <a:rPr lang="fr-FR" sz="1000" dirty="0" err="1">
                <a:latin typeface="Avenir Book" panose="02000503020000020003" pitchFamily="2" charset="0"/>
              </a:rPr>
              <a:t>ipsum</a:t>
            </a:r>
            <a:r>
              <a:rPr lang="fr-FR" sz="1000" dirty="0">
                <a:latin typeface="Avenir Book" panose="02000503020000020003" pitchFamily="2" charset="0"/>
              </a:rPr>
              <a:t> </a:t>
            </a:r>
            <a:r>
              <a:rPr lang="fr-FR" sz="1000" dirty="0" err="1">
                <a:latin typeface="Avenir Book" panose="02000503020000020003" pitchFamily="2" charset="0"/>
              </a:rPr>
              <a:t>primis</a:t>
            </a:r>
            <a:r>
              <a:rPr lang="fr-FR" sz="1000" dirty="0">
                <a:latin typeface="Avenir Book" panose="02000503020000020003" pitchFamily="2" charset="0"/>
              </a:rPr>
              <a:t> in </a:t>
            </a:r>
            <a:r>
              <a:rPr lang="fr-FR" sz="1000" dirty="0" err="1">
                <a:latin typeface="Avenir Book" panose="02000503020000020003" pitchFamily="2" charset="0"/>
              </a:rPr>
              <a:t>faucibus</a:t>
            </a:r>
            <a:r>
              <a:rPr lang="fr-FR" sz="1000" dirty="0">
                <a:latin typeface="Avenir Book" panose="02000503020000020003" pitchFamily="2" charset="0"/>
              </a:rPr>
              <a:t>. </a:t>
            </a:r>
          </a:p>
        </p:txBody>
      </p:sp>
      <p:sp>
        <p:nvSpPr>
          <p:cNvPr id="14" name="TextBox 30">
            <a:extLst>
              <a:ext uri="{FF2B5EF4-FFF2-40B4-BE49-F238E27FC236}">
                <a16:creationId xmlns:a16="http://schemas.microsoft.com/office/drawing/2014/main" id="{2C9448A4-9E39-E0FD-7728-B4CD9C97D6C9}"/>
              </a:ext>
            </a:extLst>
          </p:cNvPr>
          <p:cNvSpPr txBox="1"/>
          <p:nvPr/>
        </p:nvSpPr>
        <p:spPr>
          <a:xfrm>
            <a:off x="752312" y="3319548"/>
            <a:ext cx="912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venir Book" panose="02000503020000020003" pitchFamily="2" charset="0"/>
                <a:ea typeface="Avenir Light" charset="0"/>
                <a:cs typeface="Avenir Light" charset="0"/>
              </a:rPr>
              <a:t>Profil</a:t>
            </a:r>
            <a:endParaRPr lang="en-US" sz="1400" b="1" dirty="0">
              <a:latin typeface="Avenir Book" panose="02000503020000020003" pitchFamily="2" charset="0"/>
            </a:endParaRPr>
          </a:p>
        </p:txBody>
      </p:sp>
      <p:sp>
        <p:nvSpPr>
          <p:cNvPr id="18" name="TextBox 30">
            <a:extLst>
              <a:ext uri="{FF2B5EF4-FFF2-40B4-BE49-F238E27FC236}">
                <a16:creationId xmlns:a16="http://schemas.microsoft.com/office/drawing/2014/main" id="{DD920978-32B8-6232-3EE5-B81547E7A96C}"/>
              </a:ext>
            </a:extLst>
          </p:cNvPr>
          <p:cNvSpPr txBox="1"/>
          <p:nvPr/>
        </p:nvSpPr>
        <p:spPr>
          <a:xfrm>
            <a:off x="365713" y="2166717"/>
            <a:ext cx="168614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venir Book" panose="02000503020000020003" pitchFamily="2" charset="0"/>
                <a:ea typeface="Avenir Light" charset="0"/>
                <a:cs typeface="Avenir Light" charset="0"/>
              </a:rPr>
              <a:t>Mob : 010204050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venir Book" panose="02000503020000020003" pitchFamily="2" charset="0"/>
              </a:rPr>
              <a:t>Tel : 0102030405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venir Book" panose="02000503020000020003" pitchFamily="2" charset="0"/>
              </a:rPr>
              <a:t>Mail : mail@mail.com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venir Book" panose="02000503020000020003" pitchFamily="2" charset="0"/>
              </a:rPr>
              <a:t>Ad : 17 rue de la </a:t>
            </a:r>
            <a:r>
              <a:rPr lang="en-US" sz="1000" dirty="0" err="1">
                <a:latin typeface="Avenir Book" panose="02000503020000020003" pitchFamily="2" charset="0"/>
              </a:rPr>
              <a:t>Réussite</a:t>
            </a:r>
            <a:r>
              <a:rPr lang="en-US" sz="1000" dirty="0">
                <a:latin typeface="Avenir Book" panose="02000503020000020003" pitchFamily="2" charset="0"/>
              </a:rPr>
              <a:t> 75012 Paris</a:t>
            </a:r>
          </a:p>
        </p:txBody>
      </p:sp>
      <p:sp>
        <p:nvSpPr>
          <p:cNvPr id="20" name="TextBox 30">
            <a:extLst>
              <a:ext uri="{FF2B5EF4-FFF2-40B4-BE49-F238E27FC236}">
                <a16:creationId xmlns:a16="http://schemas.microsoft.com/office/drawing/2014/main" id="{8638021E-EB83-B842-42DE-6F28BC8D7754}"/>
              </a:ext>
            </a:extLst>
          </p:cNvPr>
          <p:cNvSpPr txBox="1"/>
          <p:nvPr/>
        </p:nvSpPr>
        <p:spPr>
          <a:xfrm>
            <a:off x="679577" y="1834746"/>
            <a:ext cx="1244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venir Book" panose="02000503020000020003" pitchFamily="2" charset="0"/>
                <a:ea typeface="Avenir Light" charset="0"/>
                <a:cs typeface="Avenir Light" charset="0"/>
              </a:rPr>
              <a:t>Contact</a:t>
            </a:r>
            <a:endParaRPr lang="en-US" sz="1400" b="1" dirty="0">
              <a:latin typeface="Avenir Book" panose="02000503020000020003" pitchFamily="2" charset="0"/>
            </a:endParaRPr>
          </a:p>
        </p:txBody>
      </p:sp>
      <p:sp>
        <p:nvSpPr>
          <p:cNvPr id="21" name="TextBox 30">
            <a:extLst>
              <a:ext uri="{FF2B5EF4-FFF2-40B4-BE49-F238E27FC236}">
                <a16:creationId xmlns:a16="http://schemas.microsoft.com/office/drawing/2014/main" id="{90F248BC-C216-E468-2FFD-448C26499224}"/>
              </a:ext>
            </a:extLst>
          </p:cNvPr>
          <p:cNvSpPr txBox="1"/>
          <p:nvPr/>
        </p:nvSpPr>
        <p:spPr>
          <a:xfrm>
            <a:off x="809975" y="5620735"/>
            <a:ext cx="14149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venir Book" panose="02000503020000020003" pitchFamily="2" charset="0"/>
                <a:ea typeface="Avenir Light" charset="0"/>
                <a:cs typeface="Avenir Light" charset="0"/>
              </a:rPr>
              <a:t>Langues</a:t>
            </a:r>
            <a:endParaRPr lang="en-US" sz="1400" b="1" dirty="0">
              <a:latin typeface="Avenir Book" panose="02000503020000020003" pitchFamily="2" charset="0"/>
            </a:endParaRPr>
          </a:p>
        </p:txBody>
      </p:sp>
      <p:sp>
        <p:nvSpPr>
          <p:cNvPr id="22" name="TextBox 30">
            <a:extLst>
              <a:ext uri="{FF2B5EF4-FFF2-40B4-BE49-F238E27FC236}">
                <a16:creationId xmlns:a16="http://schemas.microsoft.com/office/drawing/2014/main" id="{72BE062E-1800-6554-0914-BDBAA6CBFA12}"/>
              </a:ext>
            </a:extLst>
          </p:cNvPr>
          <p:cNvSpPr txBox="1"/>
          <p:nvPr/>
        </p:nvSpPr>
        <p:spPr>
          <a:xfrm>
            <a:off x="669149" y="6833476"/>
            <a:ext cx="1395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venir Book" panose="02000503020000020003" pitchFamily="2" charset="0"/>
                <a:ea typeface="Avenir Light" charset="0"/>
                <a:cs typeface="Avenir Light" charset="0"/>
              </a:rPr>
              <a:t>Compétences</a:t>
            </a:r>
            <a:endParaRPr lang="en-US" sz="1400" b="1" dirty="0">
              <a:latin typeface="Avenir Book" panose="02000503020000020003" pitchFamily="2" charset="0"/>
            </a:endParaRPr>
          </a:p>
        </p:txBody>
      </p:sp>
      <p:sp>
        <p:nvSpPr>
          <p:cNvPr id="23" name="TextBox 30">
            <a:extLst>
              <a:ext uri="{FF2B5EF4-FFF2-40B4-BE49-F238E27FC236}">
                <a16:creationId xmlns:a16="http://schemas.microsoft.com/office/drawing/2014/main" id="{2B464AEE-8E7C-BC53-5DEB-F994F4A42646}"/>
              </a:ext>
            </a:extLst>
          </p:cNvPr>
          <p:cNvSpPr txBox="1"/>
          <p:nvPr/>
        </p:nvSpPr>
        <p:spPr>
          <a:xfrm>
            <a:off x="643606" y="8820538"/>
            <a:ext cx="16861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venir Book" panose="02000503020000020003" pitchFamily="2" charset="0"/>
                <a:ea typeface="Avenir Light" charset="0"/>
                <a:cs typeface="Avenir Light" charset="0"/>
              </a:rPr>
              <a:t>Qualités</a:t>
            </a:r>
            <a:endParaRPr lang="en-US" sz="1400" b="1" dirty="0">
              <a:latin typeface="Avenir Book" panose="02000503020000020003" pitchFamily="2" charset="0"/>
            </a:endParaRPr>
          </a:p>
        </p:txBody>
      </p:sp>
      <p:sp>
        <p:nvSpPr>
          <p:cNvPr id="25" name="ZoneTexte 23">
            <a:extLst>
              <a:ext uri="{FF2B5EF4-FFF2-40B4-BE49-F238E27FC236}">
                <a16:creationId xmlns:a16="http://schemas.microsoft.com/office/drawing/2014/main" id="{EA4F72E9-A392-08C9-E880-97088E619134}"/>
              </a:ext>
            </a:extLst>
          </p:cNvPr>
          <p:cNvSpPr txBox="1"/>
          <p:nvPr/>
        </p:nvSpPr>
        <p:spPr>
          <a:xfrm>
            <a:off x="341291" y="6034723"/>
            <a:ext cx="178927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Avenir Book" panose="02000503020000020003" pitchFamily="2" charset="0"/>
              </a:rPr>
              <a:t>Français : Niveau A1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Avenir Book" panose="02000503020000020003" pitchFamily="2" charset="0"/>
              </a:rPr>
              <a:t>Allemand : Niveau A1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Avenir Book" panose="02000503020000020003" pitchFamily="2" charset="0"/>
              </a:rPr>
              <a:t>Espagnol : : Niveau A1</a:t>
            </a:r>
          </a:p>
        </p:txBody>
      </p:sp>
      <p:sp>
        <p:nvSpPr>
          <p:cNvPr id="26" name="ZoneTexte 24">
            <a:extLst>
              <a:ext uri="{FF2B5EF4-FFF2-40B4-BE49-F238E27FC236}">
                <a16:creationId xmlns:a16="http://schemas.microsoft.com/office/drawing/2014/main" id="{9182FAB5-7023-C00E-BB34-15E33AEF05E9}"/>
              </a:ext>
            </a:extLst>
          </p:cNvPr>
          <p:cNvSpPr txBox="1"/>
          <p:nvPr/>
        </p:nvSpPr>
        <p:spPr>
          <a:xfrm>
            <a:off x="350747" y="7173105"/>
            <a:ext cx="1711303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latin typeface="Avenir Book" panose="02000503020000020003" pitchFamily="2" charset="0"/>
              </a:rPr>
              <a:t>Communication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latin typeface="Avenir Book" panose="02000503020000020003" pitchFamily="2" charset="0"/>
              </a:rPr>
              <a:t>Gestion d’équipe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latin typeface="Avenir Book" panose="02000503020000020003" pitchFamily="2" charset="0"/>
              </a:rPr>
              <a:t>Suivi des performances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latin typeface="Avenir Book" panose="02000503020000020003" pitchFamily="2" charset="0"/>
              </a:rPr>
              <a:t>Analyse des données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latin typeface="Avenir Book" panose="02000503020000020003" pitchFamily="2" charset="0"/>
              </a:rPr>
              <a:t>Gestion des risques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latin typeface="Avenir Book" panose="02000503020000020003" pitchFamily="2" charset="0"/>
              </a:rPr>
              <a:t>Rapport d’audit</a:t>
            </a:r>
          </a:p>
        </p:txBody>
      </p:sp>
      <p:sp>
        <p:nvSpPr>
          <p:cNvPr id="27" name="ZoneTexte 25">
            <a:extLst>
              <a:ext uri="{FF2B5EF4-FFF2-40B4-BE49-F238E27FC236}">
                <a16:creationId xmlns:a16="http://schemas.microsoft.com/office/drawing/2014/main" id="{040D4BDC-4A03-9398-A92C-531F4A67D3A3}"/>
              </a:ext>
            </a:extLst>
          </p:cNvPr>
          <p:cNvSpPr txBox="1"/>
          <p:nvPr/>
        </p:nvSpPr>
        <p:spPr>
          <a:xfrm>
            <a:off x="403693" y="9103975"/>
            <a:ext cx="1120820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latin typeface="Avenir Book" panose="02000503020000020003" pitchFamily="2" charset="0"/>
              </a:rPr>
              <a:t>Leadership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latin typeface="Avenir Book" panose="02000503020000020003" pitchFamily="2" charset="0"/>
              </a:rPr>
              <a:t>Empathie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latin typeface="Avenir Book" panose="02000503020000020003" pitchFamily="2" charset="0"/>
              </a:rPr>
              <a:t>Humilité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latin typeface="Avenir Book" panose="02000503020000020003" pitchFamily="2" charset="0"/>
              </a:rPr>
              <a:t>Honnêteté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>
                <a:latin typeface="Avenir Book" panose="02000503020000020003" pitchFamily="2" charset="0"/>
              </a:rPr>
              <a:t>Authenticité</a:t>
            </a:r>
          </a:p>
        </p:txBody>
      </p:sp>
      <p:grpSp>
        <p:nvGrpSpPr>
          <p:cNvPr id="29" name="Group 120">
            <a:extLst>
              <a:ext uri="{FF2B5EF4-FFF2-40B4-BE49-F238E27FC236}">
                <a16:creationId xmlns:a16="http://schemas.microsoft.com/office/drawing/2014/main" id="{C21C2FE8-81EA-8C73-BE1F-2E721BBBBACA}"/>
              </a:ext>
            </a:extLst>
          </p:cNvPr>
          <p:cNvGrpSpPr/>
          <p:nvPr/>
        </p:nvGrpSpPr>
        <p:grpSpPr>
          <a:xfrm>
            <a:off x="418659" y="1856122"/>
            <a:ext cx="251990" cy="250390"/>
            <a:chOff x="703721" y="875696"/>
            <a:chExt cx="500063" cy="496888"/>
          </a:xfrm>
          <a:solidFill>
            <a:schemeClr val="tx1"/>
          </a:solidFill>
        </p:grpSpPr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63FACBEF-69D1-BA34-00AD-4F4AEEA2235B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721" y="947134"/>
              <a:ext cx="180975" cy="180975"/>
            </a:xfrm>
            <a:custGeom>
              <a:avLst/>
              <a:gdLst>
                <a:gd name="T0" fmla="*/ 47 w 47"/>
                <a:gd name="T1" fmla="*/ 47 h 47"/>
                <a:gd name="T2" fmla="*/ 40 w 47"/>
                <a:gd name="T3" fmla="*/ 47 h 47"/>
                <a:gd name="T4" fmla="*/ 0 w 47"/>
                <a:gd name="T5" fmla="*/ 7 h 47"/>
                <a:gd name="T6" fmla="*/ 0 w 47"/>
                <a:gd name="T7" fmla="*/ 0 h 47"/>
                <a:gd name="T8" fmla="*/ 47 w 47"/>
                <a:gd name="T9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47" y="47"/>
                  </a:moveTo>
                  <a:cubicBezTo>
                    <a:pt x="40" y="47"/>
                    <a:pt x="40" y="47"/>
                    <a:pt x="40" y="47"/>
                  </a:cubicBezTo>
                  <a:cubicBezTo>
                    <a:pt x="40" y="25"/>
                    <a:pt x="22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6" y="0"/>
                    <a:pt x="47" y="21"/>
                    <a:pt x="47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venir Book" panose="02000503020000020003" pitchFamily="2" charset="0"/>
              </a:endParaRPr>
            </a:p>
          </p:txBody>
        </p:sp>
        <p:sp>
          <p:nvSpPr>
            <p:cNvPr id="31" name="Freeform 6">
              <a:extLst>
                <a:ext uri="{FF2B5EF4-FFF2-40B4-BE49-F238E27FC236}">
                  <a16:creationId xmlns:a16="http://schemas.microsoft.com/office/drawing/2014/main" id="{7B43E1D2-2EE5-E8A0-4C0D-69D1CE366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721" y="997934"/>
              <a:ext cx="130175" cy="130175"/>
            </a:xfrm>
            <a:custGeom>
              <a:avLst/>
              <a:gdLst>
                <a:gd name="T0" fmla="*/ 0 w 34"/>
                <a:gd name="T1" fmla="*/ 0 h 34"/>
                <a:gd name="T2" fmla="*/ 0 w 34"/>
                <a:gd name="T3" fmla="*/ 6 h 34"/>
                <a:gd name="T4" fmla="*/ 27 w 34"/>
                <a:gd name="T5" fmla="*/ 34 h 34"/>
                <a:gd name="T6" fmla="*/ 34 w 34"/>
                <a:gd name="T7" fmla="*/ 34 h 34"/>
                <a:gd name="T8" fmla="*/ 0 w 34"/>
                <a:gd name="T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4">
                  <a:moveTo>
                    <a:pt x="0" y="0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15" y="6"/>
                    <a:pt x="28" y="19"/>
                    <a:pt x="27" y="34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4" y="15"/>
                    <a:pt x="19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venir Book" panose="02000503020000020003" pitchFamily="2" charset="0"/>
              </a:endParaRPr>
            </a:p>
          </p:txBody>
        </p:sp>
        <p:sp>
          <p:nvSpPr>
            <p:cNvPr id="32" name="Freeform 7">
              <a:extLst>
                <a:ext uri="{FF2B5EF4-FFF2-40B4-BE49-F238E27FC236}">
                  <a16:creationId xmlns:a16="http://schemas.microsoft.com/office/drawing/2014/main" id="{B37D522A-FD1D-2E21-BF4E-B8EE4B11F9BD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721" y="875696"/>
              <a:ext cx="500063" cy="496888"/>
            </a:xfrm>
            <a:custGeom>
              <a:avLst/>
              <a:gdLst>
                <a:gd name="T0" fmla="*/ 65 w 130"/>
                <a:gd name="T1" fmla="*/ 0 h 130"/>
                <a:gd name="T2" fmla="*/ 0 w 130"/>
                <a:gd name="T3" fmla="*/ 65 h 130"/>
                <a:gd name="T4" fmla="*/ 65 w 130"/>
                <a:gd name="T5" fmla="*/ 130 h 130"/>
                <a:gd name="T6" fmla="*/ 69 w 130"/>
                <a:gd name="T7" fmla="*/ 126 h 130"/>
                <a:gd name="T8" fmla="*/ 65 w 130"/>
                <a:gd name="T9" fmla="*/ 122 h 130"/>
                <a:gd name="T10" fmla="*/ 8 w 130"/>
                <a:gd name="T11" fmla="*/ 65 h 130"/>
                <a:gd name="T12" fmla="*/ 65 w 130"/>
                <a:gd name="T13" fmla="*/ 8 h 130"/>
                <a:gd name="T14" fmla="*/ 122 w 130"/>
                <a:gd name="T15" fmla="*/ 65 h 130"/>
                <a:gd name="T16" fmla="*/ 105 w 130"/>
                <a:gd name="T17" fmla="*/ 97 h 130"/>
                <a:gd name="T18" fmla="*/ 93 w 130"/>
                <a:gd name="T19" fmla="*/ 100 h 130"/>
                <a:gd name="T20" fmla="*/ 100 w 130"/>
                <a:gd name="T21" fmla="*/ 94 h 130"/>
                <a:gd name="T22" fmla="*/ 101 w 130"/>
                <a:gd name="T23" fmla="*/ 92 h 130"/>
                <a:gd name="T24" fmla="*/ 105 w 130"/>
                <a:gd name="T25" fmla="*/ 83 h 130"/>
                <a:gd name="T26" fmla="*/ 82 w 130"/>
                <a:gd name="T27" fmla="*/ 74 h 130"/>
                <a:gd name="T28" fmla="*/ 80 w 130"/>
                <a:gd name="T29" fmla="*/ 85 h 130"/>
                <a:gd name="T30" fmla="*/ 74 w 130"/>
                <a:gd name="T31" fmla="*/ 84 h 130"/>
                <a:gd name="T32" fmla="*/ 61 w 130"/>
                <a:gd name="T33" fmla="*/ 70 h 130"/>
                <a:gd name="T34" fmla="*/ 61 w 130"/>
                <a:gd name="T35" fmla="*/ 70 h 130"/>
                <a:gd name="T36" fmla="*/ 60 w 130"/>
                <a:gd name="T37" fmla="*/ 70 h 130"/>
                <a:gd name="T38" fmla="*/ 60 w 130"/>
                <a:gd name="T39" fmla="*/ 69 h 130"/>
                <a:gd name="T40" fmla="*/ 60 w 130"/>
                <a:gd name="T41" fmla="*/ 69 h 130"/>
                <a:gd name="T42" fmla="*/ 46 w 130"/>
                <a:gd name="T43" fmla="*/ 56 h 130"/>
                <a:gd name="T44" fmla="*/ 45 w 130"/>
                <a:gd name="T45" fmla="*/ 50 h 130"/>
                <a:gd name="T46" fmla="*/ 56 w 130"/>
                <a:gd name="T47" fmla="*/ 48 h 130"/>
                <a:gd name="T48" fmla="*/ 47 w 130"/>
                <a:gd name="T49" fmla="*/ 26 h 130"/>
                <a:gd name="T50" fmla="*/ 38 w 130"/>
                <a:gd name="T51" fmla="*/ 29 h 130"/>
                <a:gd name="T52" fmla="*/ 36 w 130"/>
                <a:gd name="T53" fmla="*/ 30 h 130"/>
                <a:gd name="T54" fmla="*/ 35 w 130"/>
                <a:gd name="T55" fmla="*/ 67 h 130"/>
                <a:gd name="T56" fmla="*/ 48 w 130"/>
                <a:gd name="T57" fmla="*/ 82 h 130"/>
                <a:gd name="T58" fmla="*/ 48 w 130"/>
                <a:gd name="T59" fmla="*/ 82 h 130"/>
                <a:gd name="T60" fmla="*/ 48 w 130"/>
                <a:gd name="T61" fmla="*/ 82 h 130"/>
                <a:gd name="T62" fmla="*/ 48 w 130"/>
                <a:gd name="T63" fmla="*/ 82 h 130"/>
                <a:gd name="T64" fmla="*/ 48 w 130"/>
                <a:gd name="T65" fmla="*/ 82 h 130"/>
                <a:gd name="T66" fmla="*/ 67 w 130"/>
                <a:gd name="T67" fmla="*/ 99 h 130"/>
                <a:gd name="T68" fmla="*/ 109 w 130"/>
                <a:gd name="T69" fmla="*/ 104 h 130"/>
                <a:gd name="T70" fmla="*/ 130 w 130"/>
                <a:gd name="T71" fmla="*/ 65 h 130"/>
                <a:gd name="T72" fmla="*/ 65 w 130"/>
                <a:gd name="T73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0" h="130">
                  <a:moveTo>
                    <a:pt x="65" y="0"/>
                  </a:moveTo>
                  <a:cubicBezTo>
                    <a:pt x="29" y="0"/>
                    <a:pt x="0" y="29"/>
                    <a:pt x="0" y="65"/>
                  </a:cubicBezTo>
                  <a:cubicBezTo>
                    <a:pt x="0" y="101"/>
                    <a:pt x="29" y="130"/>
                    <a:pt x="65" y="130"/>
                  </a:cubicBezTo>
                  <a:cubicBezTo>
                    <a:pt x="67" y="130"/>
                    <a:pt x="69" y="128"/>
                    <a:pt x="69" y="126"/>
                  </a:cubicBezTo>
                  <a:cubicBezTo>
                    <a:pt x="69" y="124"/>
                    <a:pt x="67" y="122"/>
                    <a:pt x="65" y="122"/>
                  </a:cubicBezTo>
                  <a:cubicBezTo>
                    <a:pt x="34" y="122"/>
                    <a:pt x="8" y="96"/>
                    <a:pt x="8" y="65"/>
                  </a:cubicBezTo>
                  <a:cubicBezTo>
                    <a:pt x="8" y="33"/>
                    <a:pt x="34" y="8"/>
                    <a:pt x="65" y="8"/>
                  </a:cubicBezTo>
                  <a:cubicBezTo>
                    <a:pt x="97" y="8"/>
                    <a:pt x="122" y="33"/>
                    <a:pt x="122" y="65"/>
                  </a:cubicBezTo>
                  <a:cubicBezTo>
                    <a:pt x="122" y="78"/>
                    <a:pt x="115" y="91"/>
                    <a:pt x="105" y="97"/>
                  </a:cubicBezTo>
                  <a:cubicBezTo>
                    <a:pt x="102" y="99"/>
                    <a:pt x="98" y="100"/>
                    <a:pt x="93" y="100"/>
                  </a:cubicBezTo>
                  <a:cubicBezTo>
                    <a:pt x="96" y="98"/>
                    <a:pt x="98" y="96"/>
                    <a:pt x="100" y="94"/>
                  </a:cubicBezTo>
                  <a:cubicBezTo>
                    <a:pt x="100" y="93"/>
                    <a:pt x="101" y="93"/>
                    <a:pt x="101" y="92"/>
                  </a:cubicBezTo>
                  <a:cubicBezTo>
                    <a:pt x="102" y="89"/>
                    <a:pt x="105" y="86"/>
                    <a:pt x="105" y="83"/>
                  </a:cubicBezTo>
                  <a:cubicBezTo>
                    <a:pt x="106" y="79"/>
                    <a:pt x="84" y="68"/>
                    <a:pt x="82" y="74"/>
                  </a:cubicBezTo>
                  <a:cubicBezTo>
                    <a:pt x="81" y="76"/>
                    <a:pt x="81" y="83"/>
                    <a:pt x="80" y="85"/>
                  </a:cubicBezTo>
                  <a:cubicBezTo>
                    <a:pt x="79" y="86"/>
                    <a:pt x="76" y="85"/>
                    <a:pt x="74" y="84"/>
                  </a:cubicBezTo>
                  <a:cubicBezTo>
                    <a:pt x="70" y="80"/>
                    <a:pt x="65" y="75"/>
                    <a:pt x="61" y="70"/>
                  </a:cubicBezTo>
                  <a:cubicBezTo>
                    <a:pt x="61" y="70"/>
                    <a:pt x="61" y="70"/>
                    <a:pt x="61" y="70"/>
                  </a:cubicBezTo>
                  <a:cubicBezTo>
                    <a:pt x="60" y="70"/>
                    <a:pt x="60" y="70"/>
                    <a:pt x="60" y="70"/>
                  </a:cubicBezTo>
                  <a:cubicBezTo>
                    <a:pt x="60" y="70"/>
                    <a:pt x="60" y="70"/>
                    <a:pt x="60" y="69"/>
                  </a:cubicBezTo>
                  <a:cubicBezTo>
                    <a:pt x="60" y="69"/>
                    <a:pt x="60" y="69"/>
                    <a:pt x="60" y="69"/>
                  </a:cubicBezTo>
                  <a:cubicBezTo>
                    <a:pt x="55" y="65"/>
                    <a:pt x="50" y="60"/>
                    <a:pt x="46" y="56"/>
                  </a:cubicBezTo>
                  <a:cubicBezTo>
                    <a:pt x="45" y="54"/>
                    <a:pt x="44" y="51"/>
                    <a:pt x="45" y="50"/>
                  </a:cubicBezTo>
                  <a:cubicBezTo>
                    <a:pt x="47" y="49"/>
                    <a:pt x="54" y="49"/>
                    <a:pt x="56" y="48"/>
                  </a:cubicBezTo>
                  <a:cubicBezTo>
                    <a:pt x="61" y="46"/>
                    <a:pt x="52" y="25"/>
                    <a:pt x="47" y="26"/>
                  </a:cubicBezTo>
                  <a:cubicBezTo>
                    <a:pt x="44" y="26"/>
                    <a:pt x="41" y="28"/>
                    <a:pt x="38" y="29"/>
                  </a:cubicBezTo>
                  <a:cubicBezTo>
                    <a:pt x="37" y="29"/>
                    <a:pt x="37" y="30"/>
                    <a:pt x="36" y="30"/>
                  </a:cubicBezTo>
                  <a:cubicBezTo>
                    <a:pt x="25" y="37"/>
                    <a:pt x="24" y="54"/>
                    <a:pt x="35" y="67"/>
                  </a:cubicBezTo>
                  <a:cubicBezTo>
                    <a:pt x="39" y="72"/>
                    <a:pt x="43" y="77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53" y="87"/>
                    <a:pt x="59" y="93"/>
                    <a:pt x="67" y="99"/>
                  </a:cubicBezTo>
                  <a:cubicBezTo>
                    <a:pt x="86" y="112"/>
                    <a:pt x="101" y="108"/>
                    <a:pt x="109" y="104"/>
                  </a:cubicBezTo>
                  <a:cubicBezTo>
                    <a:pt x="124" y="96"/>
                    <a:pt x="130" y="78"/>
                    <a:pt x="130" y="65"/>
                  </a:cubicBezTo>
                  <a:cubicBezTo>
                    <a:pt x="130" y="29"/>
                    <a:pt x="101" y="0"/>
                    <a:pt x="6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venir Book" panose="02000503020000020003" pitchFamily="2" charset="0"/>
              </a:endParaRPr>
            </a:p>
          </p:txBody>
        </p:sp>
      </p:grpSp>
      <p:sp>
        <p:nvSpPr>
          <p:cNvPr id="33" name="Freeform 25">
            <a:extLst>
              <a:ext uri="{FF2B5EF4-FFF2-40B4-BE49-F238E27FC236}">
                <a16:creationId xmlns:a16="http://schemas.microsoft.com/office/drawing/2014/main" id="{81961655-9F63-E562-9CE8-8E8D9D5B1A77}"/>
              </a:ext>
            </a:extLst>
          </p:cNvPr>
          <p:cNvSpPr>
            <a:spLocks noEditPoints="1"/>
          </p:cNvSpPr>
          <p:nvPr/>
        </p:nvSpPr>
        <p:spPr bwMode="auto">
          <a:xfrm>
            <a:off x="418659" y="6867516"/>
            <a:ext cx="221502" cy="221502"/>
          </a:xfrm>
          <a:custGeom>
            <a:avLst/>
            <a:gdLst>
              <a:gd name="T0" fmla="*/ 1124 w 1216"/>
              <a:gd name="T1" fmla="*/ 263 h 1216"/>
              <a:gd name="T2" fmla="*/ 847 w 1216"/>
              <a:gd name="T3" fmla="*/ 155 h 1216"/>
              <a:gd name="T4" fmla="*/ 729 w 1216"/>
              <a:gd name="T5" fmla="*/ 0 h 1216"/>
              <a:gd name="T6" fmla="*/ 457 w 1216"/>
              <a:gd name="T7" fmla="*/ 119 h 1216"/>
              <a:gd name="T8" fmla="*/ 264 w 1216"/>
              <a:gd name="T9" fmla="*/ 92 h 1216"/>
              <a:gd name="T10" fmla="*/ 156 w 1216"/>
              <a:gd name="T11" fmla="*/ 369 h 1216"/>
              <a:gd name="T12" fmla="*/ 0 w 1216"/>
              <a:gd name="T13" fmla="*/ 487 h 1216"/>
              <a:gd name="T14" fmla="*/ 119 w 1216"/>
              <a:gd name="T15" fmla="*/ 759 h 1216"/>
              <a:gd name="T16" fmla="*/ 93 w 1216"/>
              <a:gd name="T17" fmla="*/ 952 h 1216"/>
              <a:gd name="T18" fmla="*/ 370 w 1216"/>
              <a:gd name="T19" fmla="*/ 1060 h 1216"/>
              <a:gd name="T20" fmla="*/ 487 w 1216"/>
              <a:gd name="T21" fmla="*/ 1216 h 1216"/>
              <a:gd name="T22" fmla="*/ 759 w 1216"/>
              <a:gd name="T23" fmla="*/ 1096 h 1216"/>
              <a:gd name="T24" fmla="*/ 953 w 1216"/>
              <a:gd name="T25" fmla="*/ 1123 h 1216"/>
              <a:gd name="T26" fmla="*/ 1061 w 1216"/>
              <a:gd name="T27" fmla="*/ 846 h 1216"/>
              <a:gd name="T28" fmla="*/ 1216 w 1216"/>
              <a:gd name="T29" fmla="*/ 729 h 1216"/>
              <a:gd name="T30" fmla="*/ 1097 w 1216"/>
              <a:gd name="T31" fmla="*/ 456 h 1216"/>
              <a:gd name="T32" fmla="*/ 1152 w 1216"/>
              <a:gd name="T33" fmla="*/ 679 h 1216"/>
              <a:gd name="T34" fmla="*/ 1040 w 1216"/>
              <a:gd name="T35" fmla="*/ 724 h 1216"/>
              <a:gd name="T36" fmla="*/ 987 w 1216"/>
              <a:gd name="T37" fmla="*/ 847 h 1216"/>
              <a:gd name="T38" fmla="*/ 943 w 1216"/>
              <a:gd name="T39" fmla="*/ 1043 h 1216"/>
              <a:gd name="T40" fmla="*/ 831 w 1216"/>
              <a:gd name="T41" fmla="*/ 996 h 1216"/>
              <a:gd name="T42" fmla="*/ 707 w 1216"/>
              <a:gd name="T43" fmla="*/ 1045 h 1216"/>
              <a:gd name="T44" fmla="*/ 537 w 1216"/>
              <a:gd name="T45" fmla="*/ 1152 h 1216"/>
              <a:gd name="T46" fmla="*/ 492 w 1216"/>
              <a:gd name="T47" fmla="*/ 1040 h 1216"/>
              <a:gd name="T48" fmla="*/ 369 w 1216"/>
              <a:gd name="T49" fmla="*/ 986 h 1216"/>
              <a:gd name="T50" fmla="*/ 173 w 1216"/>
              <a:gd name="T51" fmla="*/ 942 h 1216"/>
              <a:gd name="T52" fmla="*/ 220 w 1216"/>
              <a:gd name="T53" fmla="*/ 831 h 1216"/>
              <a:gd name="T54" fmla="*/ 171 w 1216"/>
              <a:gd name="T55" fmla="*/ 706 h 1216"/>
              <a:gd name="T56" fmla="*/ 64 w 1216"/>
              <a:gd name="T57" fmla="*/ 537 h 1216"/>
              <a:gd name="T58" fmla="*/ 176 w 1216"/>
              <a:gd name="T59" fmla="*/ 491 h 1216"/>
              <a:gd name="T60" fmla="*/ 230 w 1216"/>
              <a:gd name="T61" fmla="*/ 368 h 1216"/>
              <a:gd name="T62" fmla="*/ 274 w 1216"/>
              <a:gd name="T63" fmla="*/ 173 h 1216"/>
              <a:gd name="T64" fmla="*/ 385 w 1216"/>
              <a:gd name="T65" fmla="*/ 220 h 1216"/>
              <a:gd name="T66" fmla="*/ 510 w 1216"/>
              <a:gd name="T67" fmla="*/ 171 h 1216"/>
              <a:gd name="T68" fmla="*/ 679 w 1216"/>
              <a:gd name="T69" fmla="*/ 64 h 1216"/>
              <a:gd name="T70" fmla="*/ 725 w 1216"/>
              <a:gd name="T71" fmla="*/ 176 h 1216"/>
              <a:gd name="T72" fmla="*/ 848 w 1216"/>
              <a:gd name="T73" fmla="*/ 229 h 1216"/>
              <a:gd name="T74" fmla="*/ 1043 w 1216"/>
              <a:gd name="T75" fmla="*/ 273 h 1216"/>
              <a:gd name="T76" fmla="*/ 996 w 1216"/>
              <a:gd name="T77" fmla="*/ 385 h 1216"/>
              <a:gd name="T78" fmla="*/ 1045 w 1216"/>
              <a:gd name="T79" fmla="*/ 509 h 1216"/>
              <a:gd name="T80" fmla="*/ 1152 w 1216"/>
              <a:gd name="T81" fmla="*/ 679 h 1216"/>
              <a:gd name="T82" fmla="*/ 224 w 1216"/>
              <a:gd name="T83" fmla="*/ 608 h 1216"/>
              <a:gd name="T84" fmla="*/ 992 w 1216"/>
              <a:gd name="T85" fmla="*/ 608 h 1216"/>
              <a:gd name="T86" fmla="*/ 608 w 1216"/>
              <a:gd name="T87" fmla="*/ 928 h 1216"/>
              <a:gd name="T88" fmla="*/ 608 w 1216"/>
              <a:gd name="T89" fmla="*/ 288 h 1216"/>
              <a:gd name="T90" fmla="*/ 608 w 1216"/>
              <a:gd name="T91" fmla="*/ 928 h 1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16" h="1216">
                <a:moveTo>
                  <a:pt x="1061" y="369"/>
                </a:moveTo>
                <a:cubicBezTo>
                  <a:pt x="1124" y="263"/>
                  <a:pt x="1124" y="263"/>
                  <a:pt x="1124" y="263"/>
                </a:cubicBezTo>
                <a:cubicBezTo>
                  <a:pt x="953" y="92"/>
                  <a:pt x="953" y="92"/>
                  <a:pt x="953" y="92"/>
                </a:cubicBezTo>
                <a:cubicBezTo>
                  <a:pt x="847" y="155"/>
                  <a:pt x="847" y="155"/>
                  <a:pt x="847" y="155"/>
                </a:cubicBezTo>
                <a:cubicBezTo>
                  <a:pt x="819" y="141"/>
                  <a:pt x="790" y="128"/>
                  <a:pt x="759" y="119"/>
                </a:cubicBezTo>
                <a:cubicBezTo>
                  <a:pt x="729" y="0"/>
                  <a:pt x="729" y="0"/>
                  <a:pt x="729" y="0"/>
                </a:cubicBezTo>
                <a:cubicBezTo>
                  <a:pt x="487" y="0"/>
                  <a:pt x="487" y="0"/>
                  <a:pt x="487" y="0"/>
                </a:cubicBezTo>
                <a:cubicBezTo>
                  <a:pt x="457" y="119"/>
                  <a:pt x="457" y="119"/>
                  <a:pt x="457" y="119"/>
                </a:cubicBezTo>
                <a:cubicBezTo>
                  <a:pt x="427" y="128"/>
                  <a:pt x="397" y="141"/>
                  <a:pt x="370" y="155"/>
                </a:cubicBezTo>
                <a:cubicBezTo>
                  <a:pt x="264" y="92"/>
                  <a:pt x="264" y="92"/>
                  <a:pt x="264" y="92"/>
                </a:cubicBezTo>
                <a:cubicBezTo>
                  <a:pt x="93" y="263"/>
                  <a:pt x="93" y="263"/>
                  <a:pt x="93" y="263"/>
                </a:cubicBezTo>
                <a:cubicBezTo>
                  <a:pt x="156" y="369"/>
                  <a:pt x="156" y="369"/>
                  <a:pt x="156" y="369"/>
                </a:cubicBezTo>
                <a:cubicBezTo>
                  <a:pt x="141" y="397"/>
                  <a:pt x="129" y="426"/>
                  <a:pt x="119" y="457"/>
                </a:cubicBezTo>
                <a:cubicBezTo>
                  <a:pt x="0" y="487"/>
                  <a:pt x="0" y="487"/>
                  <a:pt x="0" y="487"/>
                </a:cubicBezTo>
                <a:cubicBezTo>
                  <a:pt x="0" y="729"/>
                  <a:pt x="0" y="729"/>
                  <a:pt x="0" y="729"/>
                </a:cubicBezTo>
                <a:cubicBezTo>
                  <a:pt x="119" y="759"/>
                  <a:pt x="119" y="759"/>
                  <a:pt x="119" y="759"/>
                </a:cubicBezTo>
                <a:cubicBezTo>
                  <a:pt x="129" y="789"/>
                  <a:pt x="141" y="819"/>
                  <a:pt x="156" y="846"/>
                </a:cubicBezTo>
                <a:cubicBezTo>
                  <a:pt x="93" y="952"/>
                  <a:pt x="93" y="952"/>
                  <a:pt x="93" y="952"/>
                </a:cubicBezTo>
                <a:cubicBezTo>
                  <a:pt x="264" y="1123"/>
                  <a:pt x="264" y="1123"/>
                  <a:pt x="264" y="1123"/>
                </a:cubicBezTo>
                <a:cubicBezTo>
                  <a:pt x="370" y="1060"/>
                  <a:pt x="370" y="1060"/>
                  <a:pt x="370" y="1060"/>
                </a:cubicBezTo>
                <a:cubicBezTo>
                  <a:pt x="397" y="1075"/>
                  <a:pt x="427" y="1087"/>
                  <a:pt x="457" y="1096"/>
                </a:cubicBezTo>
                <a:cubicBezTo>
                  <a:pt x="487" y="1216"/>
                  <a:pt x="487" y="1216"/>
                  <a:pt x="487" y="1216"/>
                </a:cubicBezTo>
                <a:cubicBezTo>
                  <a:pt x="729" y="1216"/>
                  <a:pt x="729" y="1216"/>
                  <a:pt x="729" y="1216"/>
                </a:cubicBezTo>
                <a:cubicBezTo>
                  <a:pt x="759" y="1096"/>
                  <a:pt x="759" y="1096"/>
                  <a:pt x="759" y="1096"/>
                </a:cubicBezTo>
                <a:cubicBezTo>
                  <a:pt x="790" y="1087"/>
                  <a:pt x="819" y="1075"/>
                  <a:pt x="847" y="1060"/>
                </a:cubicBezTo>
                <a:cubicBezTo>
                  <a:pt x="953" y="1123"/>
                  <a:pt x="953" y="1123"/>
                  <a:pt x="953" y="1123"/>
                </a:cubicBezTo>
                <a:cubicBezTo>
                  <a:pt x="1124" y="952"/>
                  <a:pt x="1124" y="952"/>
                  <a:pt x="1124" y="952"/>
                </a:cubicBezTo>
                <a:cubicBezTo>
                  <a:pt x="1061" y="846"/>
                  <a:pt x="1061" y="846"/>
                  <a:pt x="1061" y="846"/>
                </a:cubicBezTo>
                <a:cubicBezTo>
                  <a:pt x="1075" y="819"/>
                  <a:pt x="1088" y="789"/>
                  <a:pt x="1097" y="759"/>
                </a:cubicBezTo>
                <a:cubicBezTo>
                  <a:pt x="1216" y="729"/>
                  <a:pt x="1216" y="729"/>
                  <a:pt x="1216" y="729"/>
                </a:cubicBezTo>
                <a:cubicBezTo>
                  <a:pt x="1216" y="487"/>
                  <a:pt x="1216" y="487"/>
                  <a:pt x="1216" y="487"/>
                </a:cubicBezTo>
                <a:cubicBezTo>
                  <a:pt x="1097" y="456"/>
                  <a:pt x="1097" y="456"/>
                  <a:pt x="1097" y="456"/>
                </a:cubicBezTo>
                <a:cubicBezTo>
                  <a:pt x="1087" y="426"/>
                  <a:pt x="1075" y="397"/>
                  <a:pt x="1061" y="369"/>
                </a:cubicBezTo>
                <a:close/>
                <a:moveTo>
                  <a:pt x="1152" y="679"/>
                </a:moveTo>
                <a:cubicBezTo>
                  <a:pt x="1045" y="706"/>
                  <a:pt x="1045" y="706"/>
                  <a:pt x="1045" y="706"/>
                </a:cubicBezTo>
                <a:cubicBezTo>
                  <a:pt x="1040" y="724"/>
                  <a:pt x="1040" y="724"/>
                  <a:pt x="1040" y="724"/>
                </a:cubicBezTo>
                <a:cubicBezTo>
                  <a:pt x="1030" y="762"/>
                  <a:pt x="1015" y="798"/>
                  <a:pt x="996" y="831"/>
                </a:cubicBezTo>
                <a:cubicBezTo>
                  <a:pt x="987" y="847"/>
                  <a:pt x="987" y="847"/>
                  <a:pt x="987" y="847"/>
                </a:cubicBezTo>
                <a:cubicBezTo>
                  <a:pt x="1043" y="942"/>
                  <a:pt x="1043" y="942"/>
                  <a:pt x="1043" y="942"/>
                </a:cubicBezTo>
                <a:cubicBezTo>
                  <a:pt x="943" y="1043"/>
                  <a:pt x="943" y="1043"/>
                  <a:pt x="943" y="1043"/>
                </a:cubicBezTo>
                <a:cubicBezTo>
                  <a:pt x="848" y="986"/>
                  <a:pt x="848" y="986"/>
                  <a:pt x="848" y="986"/>
                </a:cubicBezTo>
                <a:cubicBezTo>
                  <a:pt x="831" y="996"/>
                  <a:pt x="831" y="996"/>
                  <a:pt x="831" y="996"/>
                </a:cubicBezTo>
                <a:cubicBezTo>
                  <a:pt x="798" y="1015"/>
                  <a:pt x="762" y="1030"/>
                  <a:pt x="725" y="1040"/>
                </a:cubicBezTo>
                <a:cubicBezTo>
                  <a:pt x="707" y="1045"/>
                  <a:pt x="707" y="1045"/>
                  <a:pt x="707" y="1045"/>
                </a:cubicBezTo>
                <a:cubicBezTo>
                  <a:pt x="679" y="1152"/>
                  <a:pt x="679" y="1152"/>
                  <a:pt x="679" y="1152"/>
                </a:cubicBezTo>
                <a:cubicBezTo>
                  <a:pt x="537" y="1152"/>
                  <a:pt x="537" y="1152"/>
                  <a:pt x="537" y="1152"/>
                </a:cubicBezTo>
                <a:cubicBezTo>
                  <a:pt x="510" y="1045"/>
                  <a:pt x="510" y="1045"/>
                  <a:pt x="510" y="1045"/>
                </a:cubicBezTo>
                <a:cubicBezTo>
                  <a:pt x="492" y="1040"/>
                  <a:pt x="492" y="1040"/>
                  <a:pt x="492" y="1040"/>
                </a:cubicBezTo>
                <a:cubicBezTo>
                  <a:pt x="454" y="1030"/>
                  <a:pt x="418" y="1015"/>
                  <a:pt x="385" y="996"/>
                </a:cubicBezTo>
                <a:cubicBezTo>
                  <a:pt x="369" y="986"/>
                  <a:pt x="369" y="986"/>
                  <a:pt x="369" y="986"/>
                </a:cubicBezTo>
                <a:cubicBezTo>
                  <a:pt x="274" y="1043"/>
                  <a:pt x="274" y="1043"/>
                  <a:pt x="274" y="1043"/>
                </a:cubicBezTo>
                <a:cubicBezTo>
                  <a:pt x="173" y="942"/>
                  <a:pt x="173" y="942"/>
                  <a:pt x="173" y="942"/>
                </a:cubicBezTo>
                <a:cubicBezTo>
                  <a:pt x="230" y="847"/>
                  <a:pt x="230" y="847"/>
                  <a:pt x="230" y="847"/>
                </a:cubicBezTo>
                <a:cubicBezTo>
                  <a:pt x="220" y="831"/>
                  <a:pt x="220" y="831"/>
                  <a:pt x="220" y="831"/>
                </a:cubicBezTo>
                <a:cubicBezTo>
                  <a:pt x="201" y="798"/>
                  <a:pt x="186" y="762"/>
                  <a:pt x="176" y="724"/>
                </a:cubicBezTo>
                <a:cubicBezTo>
                  <a:pt x="171" y="706"/>
                  <a:pt x="171" y="706"/>
                  <a:pt x="171" y="706"/>
                </a:cubicBezTo>
                <a:cubicBezTo>
                  <a:pt x="64" y="679"/>
                  <a:pt x="64" y="679"/>
                  <a:pt x="64" y="679"/>
                </a:cubicBezTo>
                <a:cubicBezTo>
                  <a:pt x="64" y="537"/>
                  <a:pt x="64" y="537"/>
                  <a:pt x="64" y="537"/>
                </a:cubicBezTo>
                <a:cubicBezTo>
                  <a:pt x="171" y="509"/>
                  <a:pt x="171" y="509"/>
                  <a:pt x="171" y="509"/>
                </a:cubicBezTo>
                <a:cubicBezTo>
                  <a:pt x="176" y="491"/>
                  <a:pt x="176" y="491"/>
                  <a:pt x="176" y="491"/>
                </a:cubicBezTo>
                <a:cubicBezTo>
                  <a:pt x="186" y="454"/>
                  <a:pt x="201" y="418"/>
                  <a:pt x="220" y="385"/>
                </a:cubicBezTo>
                <a:cubicBezTo>
                  <a:pt x="230" y="368"/>
                  <a:pt x="230" y="368"/>
                  <a:pt x="230" y="368"/>
                </a:cubicBezTo>
                <a:cubicBezTo>
                  <a:pt x="173" y="273"/>
                  <a:pt x="173" y="273"/>
                  <a:pt x="173" y="273"/>
                </a:cubicBezTo>
                <a:cubicBezTo>
                  <a:pt x="274" y="173"/>
                  <a:pt x="274" y="173"/>
                  <a:pt x="274" y="173"/>
                </a:cubicBezTo>
                <a:cubicBezTo>
                  <a:pt x="369" y="229"/>
                  <a:pt x="369" y="229"/>
                  <a:pt x="369" y="229"/>
                </a:cubicBezTo>
                <a:cubicBezTo>
                  <a:pt x="385" y="220"/>
                  <a:pt x="385" y="220"/>
                  <a:pt x="385" y="220"/>
                </a:cubicBezTo>
                <a:cubicBezTo>
                  <a:pt x="418" y="201"/>
                  <a:pt x="454" y="186"/>
                  <a:pt x="492" y="176"/>
                </a:cubicBezTo>
                <a:cubicBezTo>
                  <a:pt x="510" y="171"/>
                  <a:pt x="510" y="171"/>
                  <a:pt x="510" y="171"/>
                </a:cubicBezTo>
                <a:cubicBezTo>
                  <a:pt x="537" y="64"/>
                  <a:pt x="537" y="64"/>
                  <a:pt x="537" y="64"/>
                </a:cubicBezTo>
                <a:cubicBezTo>
                  <a:pt x="679" y="64"/>
                  <a:pt x="679" y="64"/>
                  <a:pt x="679" y="64"/>
                </a:cubicBezTo>
                <a:cubicBezTo>
                  <a:pt x="707" y="171"/>
                  <a:pt x="707" y="171"/>
                  <a:pt x="707" y="171"/>
                </a:cubicBezTo>
                <a:cubicBezTo>
                  <a:pt x="725" y="176"/>
                  <a:pt x="725" y="176"/>
                  <a:pt x="725" y="176"/>
                </a:cubicBezTo>
                <a:cubicBezTo>
                  <a:pt x="762" y="186"/>
                  <a:pt x="798" y="201"/>
                  <a:pt x="831" y="220"/>
                </a:cubicBezTo>
                <a:cubicBezTo>
                  <a:pt x="848" y="229"/>
                  <a:pt x="848" y="229"/>
                  <a:pt x="848" y="229"/>
                </a:cubicBezTo>
                <a:cubicBezTo>
                  <a:pt x="943" y="173"/>
                  <a:pt x="943" y="173"/>
                  <a:pt x="943" y="173"/>
                </a:cubicBezTo>
                <a:cubicBezTo>
                  <a:pt x="1043" y="273"/>
                  <a:pt x="1043" y="273"/>
                  <a:pt x="1043" y="273"/>
                </a:cubicBezTo>
                <a:cubicBezTo>
                  <a:pt x="987" y="368"/>
                  <a:pt x="987" y="368"/>
                  <a:pt x="987" y="368"/>
                </a:cubicBezTo>
                <a:cubicBezTo>
                  <a:pt x="996" y="385"/>
                  <a:pt x="996" y="385"/>
                  <a:pt x="996" y="385"/>
                </a:cubicBezTo>
                <a:cubicBezTo>
                  <a:pt x="1015" y="418"/>
                  <a:pt x="1030" y="454"/>
                  <a:pt x="1040" y="491"/>
                </a:cubicBezTo>
                <a:cubicBezTo>
                  <a:pt x="1045" y="509"/>
                  <a:pt x="1045" y="509"/>
                  <a:pt x="1045" y="509"/>
                </a:cubicBezTo>
                <a:cubicBezTo>
                  <a:pt x="1152" y="537"/>
                  <a:pt x="1152" y="537"/>
                  <a:pt x="1152" y="537"/>
                </a:cubicBezTo>
                <a:lnTo>
                  <a:pt x="1152" y="679"/>
                </a:lnTo>
                <a:close/>
                <a:moveTo>
                  <a:pt x="608" y="224"/>
                </a:moveTo>
                <a:cubicBezTo>
                  <a:pt x="396" y="224"/>
                  <a:pt x="224" y="396"/>
                  <a:pt x="224" y="608"/>
                </a:cubicBezTo>
                <a:cubicBezTo>
                  <a:pt x="224" y="820"/>
                  <a:pt x="396" y="992"/>
                  <a:pt x="608" y="992"/>
                </a:cubicBezTo>
                <a:cubicBezTo>
                  <a:pt x="820" y="992"/>
                  <a:pt x="992" y="820"/>
                  <a:pt x="992" y="608"/>
                </a:cubicBezTo>
                <a:cubicBezTo>
                  <a:pt x="992" y="396"/>
                  <a:pt x="820" y="224"/>
                  <a:pt x="608" y="224"/>
                </a:cubicBezTo>
                <a:close/>
                <a:moveTo>
                  <a:pt x="608" y="928"/>
                </a:moveTo>
                <a:cubicBezTo>
                  <a:pt x="432" y="928"/>
                  <a:pt x="288" y="784"/>
                  <a:pt x="288" y="608"/>
                </a:cubicBezTo>
                <a:cubicBezTo>
                  <a:pt x="288" y="431"/>
                  <a:pt x="432" y="288"/>
                  <a:pt x="608" y="288"/>
                </a:cubicBezTo>
                <a:cubicBezTo>
                  <a:pt x="785" y="288"/>
                  <a:pt x="928" y="431"/>
                  <a:pt x="928" y="608"/>
                </a:cubicBezTo>
                <a:cubicBezTo>
                  <a:pt x="928" y="784"/>
                  <a:pt x="785" y="928"/>
                  <a:pt x="608" y="92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venir Book" panose="02000503020000020003" pitchFamily="2" charset="0"/>
            </a:endParaRPr>
          </a:p>
        </p:txBody>
      </p:sp>
      <p:sp>
        <p:nvSpPr>
          <p:cNvPr id="34" name="Freeform 29">
            <a:extLst>
              <a:ext uri="{FF2B5EF4-FFF2-40B4-BE49-F238E27FC236}">
                <a16:creationId xmlns:a16="http://schemas.microsoft.com/office/drawing/2014/main" id="{7DBEE7DF-7E6C-B074-B716-A63EDF94264F}"/>
              </a:ext>
            </a:extLst>
          </p:cNvPr>
          <p:cNvSpPr>
            <a:spLocks noEditPoints="1"/>
          </p:cNvSpPr>
          <p:nvPr/>
        </p:nvSpPr>
        <p:spPr bwMode="auto">
          <a:xfrm>
            <a:off x="438266" y="3328989"/>
            <a:ext cx="272325" cy="267187"/>
          </a:xfrm>
          <a:custGeom>
            <a:avLst/>
            <a:gdLst>
              <a:gd name="T0" fmla="*/ 355 w 697"/>
              <a:gd name="T1" fmla="*/ 0 h 684"/>
              <a:gd name="T2" fmla="*/ 182 w 697"/>
              <a:gd name="T3" fmla="*/ 47 h 684"/>
              <a:gd name="T4" fmla="*/ 179 w 697"/>
              <a:gd name="T5" fmla="*/ 49 h 684"/>
              <a:gd name="T6" fmla="*/ 178 w 697"/>
              <a:gd name="T7" fmla="*/ 49 h 684"/>
              <a:gd name="T8" fmla="*/ 0 w 697"/>
              <a:gd name="T9" fmla="*/ 27 h 684"/>
              <a:gd name="T10" fmla="*/ 60 w 697"/>
              <a:gd name="T11" fmla="*/ 169 h 684"/>
              <a:gd name="T12" fmla="*/ 58 w 697"/>
              <a:gd name="T13" fmla="*/ 173 h 684"/>
              <a:gd name="T14" fmla="*/ 13 w 697"/>
              <a:gd name="T15" fmla="*/ 342 h 684"/>
              <a:gd name="T16" fmla="*/ 355 w 697"/>
              <a:gd name="T17" fmla="*/ 684 h 684"/>
              <a:gd name="T18" fmla="*/ 697 w 697"/>
              <a:gd name="T19" fmla="*/ 342 h 684"/>
              <a:gd name="T20" fmla="*/ 355 w 697"/>
              <a:gd name="T21" fmla="*/ 0 h 684"/>
              <a:gd name="T22" fmla="*/ 542 w 697"/>
              <a:gd name="T23" fmla="*/ 574 h 684"/>
              <a:gd name="T24" fmla="*/ 355 w 697"/>
              <a:gd name="T25" fmla="*/ 640 h 684"/>
              <a:gd name="T26" fmla="*/ 168 w 697"/>
              <a:gd name="T27" fmla="*/ 574 h 684"/>
              <a:gd name="T28" fmla="*/ 146 w 697"/>
              <a:gd name="T29" fmla="*/ 556 h 684"/>
              <a:gd name="T30" fmla="*/ 564 w 697"/>
              <a:gd name="T31" fmla="*/ 556 h 684"/>
              <a:gd name="T32" fmla="*/ 542 w 697"/>
              <a:gd name="T33" fmla="*/ 574 h 684"/>
              <a:gd name="T34" fmla="*/ 306 w 697"/>
              <a:gd name="T35" fmla="*/ 365 h 684"/>
              <a:gd name="T36" fmla="*/ 281 w 697"/>
              <a:gd name="T37" fmla="*/ 310 h 684"/>
              <a:gd name="T38" fmla="*/ 281 w 697"/>
              <a:gd name="T39" fmla="*/ 251 h 684"/>
              <a:gd name="T40" fmla="*/ 351 w 697"/>
              <a:gd name="T41" fmla="*/ 172 h 684"/>
              <a:gd name="T42" fmla="*/ 406 w 697"/>
              <a:gd name="T43" fmla="*/ 192 h 684"/>
              <a:gd name="T44" fmla="*/ 429 w 697"/>
              <a:gd name="T45" fmla="*/ 246 h 684"/>
              <a:gd name="T46" fmla="*/ 429 w 697"/>
              <a:gd name="T47" fmla="*/ 310 h 684"/>
              <a:gd name="T48" fmla="*/ 404 w 697"/>
              <a:gd name="T49" fmla="*/ 365 h 684"/>
              <a:gd name="T50" fmla="*/ 397 w 697"/>
              <a:gd name="T51" fmla="*/ 371 h 684"/>
              <a:gd name="T52" fmla="*/ 397 w 697"/>
              <a:gd name="T53" fmla="*/ 419 h 684"/>
              <a:gd name="T54" fmla="*/ 480 w 697"/>
              <a:gd name="T55" fmla="*/ 461 h 684"/>
              <a:gd name="T56" fmla="*/ 516 w 697"/>
              <a:gd name="T57" fmla="*/ 497 h 684"/>
              <a:gd name="T58" fmla="*/ 524 w 697"/>
              <a:gd name="T59" fmla="*/ 512 h 684"/>
              <a:gd name="T60" fmla="*/ 186 w 697"/>
              <a:gd name="T61" fmla="*/ 512 h 684"/>
              <a:gd name="T62" fmla="*/ 194 w 697"/>
              <a:gd name="T63" fmla="*/ 497 h 684"/>
              <a:gd name="T64" fmla="*/ 230 w 697"/>
              <a:gd name="T65" fmla="*/ 461 h 684"/>
              <a:gd name="T66" fmla="*/ 313 w 697"/>
              <a:gd name="T67" fmla="*/ 419 h 684"/>
              <a:gd name="T68" fmla="*/ 313 w 697"/>
              <a:gd name="T69" fmla="*/ 371 h 684"/>
              <a:gd name="T70" fmla="*/ 306 w 697"/>
              <a:gd name="T71" fmla="*/ 365 h 684"/>
              <a:gd name="T72" fmla="*/ 586 w 697"/>
              <a:gd name="T73" fmla="*/ 530 h 684"/>
              <a:gd name="T74" fmla="*/ 570 w 697"/>
              <a:gd name="T75" fmla="*/ 549 h 684"/>
              <a:gd name="T76" fmla="*/ 568 w 697"/>
              <a:gd name="T77" fmla="*/ 524 h 684"/>
              <a:gd name="T78" fmla="*/ 500 w 697"/>
              <a:gd name="T79" fmla="*/ 421 h 684"/>
              <a:gd name="T80" fmla="*/ 440 w 697"/>
              <a:gd name="T81" fmla="*/ 392 h 684"/>
              <a:gd name="T82" fmla="*/ 448 w 697"/>
              <a:gd name="T83" fmla="*/ 382 h 684"/>
              <a:gd name="T84" fmla="*/ 473 w 697"/>
              <a:gd name="T85" fmla="*/ 310 h 684"/>
              <a:gd name="T86" fmla="*/ 473 w 697"/>
              <a:gd name="T87" fmla="*/ 246 h 684"/>
              <a:gd name="T88" fmla="*/ 436 w 697"/>
              <a:gd name="T89" fmla="*/ 160 h 684"/>
              <a:gd name="T90" fmla="*/ 349 w 697"/>
              <a:gd name="T91" fmla="*/ 128 h 684"/>
              <a:gd name="T92" fmla="*/ 237 w 697"/>
              <a:gd name="T93" fmla="*/ 251 h 684"/>
              <a:gd name="T94" fmla="*/ 237 w 697"/>
              <a:gd name="T95" fmla="*/ 310 h 684"/>
              <a:gd name="T96" fmla="*/ 262 w 697"/>
              <a:gd name="T97" fmla="*/ 382 h 684"/>
              <a:gd name="T98" fmla="*/ 270 w 697"/>
              <a:gd name="T99" fmla="*/ 392 h 684"/>
              <a:gd name="T100" fmla="*/ 210 w 697"/>
              <a:gd name="T101" fmla="*/ 421 h 684"/>
              <a:gd name="T102" fmla="*/ 142 w 697"/>
              <a:gd name="T103" fmla="*/ 524 h 684"/>
              <a:gd name="T104" fmla="*/ 140 w 697"/>
              <a:gd name="T105" fmla="*/ 549 h 684"/>
              <a:gd name="T106" fmla="*/ 124 w 697"/>
              <a:gd name="T107" fmla="*/ 530 h 684"/>
              <a:gd name="T108" fmla="*/ 57 w 697"/>
              <a:gd name="T109" fmla="*/ 342 h 684"/>
              <a:gd name="T110" fmla="*/ 103 w 697"/>
              <a:gd name="T111" fmla="*/ 183 h 684"/>
              <a:gd name="T112" fmla="*/ 109 w 697"/>
              <a:gd name="T113" fmla="*/ 173 h 684"/>
              <a:gd name="T114" fmla="*/ 70 w 697"/>
              <a:gd name="T115" fmla="*/ 80 h 684"/>
              <a:gd name="T116" fmla="*/ 189 w 697"/>
              <a:gd name="T117" fmla="*/ 94 h 684"/>
              <a:gd name="T118" fmla="*/ 196 w 697"/>
              <a:gd name="T119" fmla="*/ 90 h 684"/>
              <a:gd name="T120" fmla="*/ 355 w 697"/>
              <a:gd name="T121" fmla="*/ 44 h 684"/>
              <a:gd name="T122" fmla="*/ 653 w 697"/>
              <a:gd name="T123" fmla="*/ 342 h 684"/>
              <a:gd name="T124" fmla="*/ 586 w 697"/>
              <a:gd name="T125" fmla="*/ 530 h 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697" h="684">
                <a:moveTo>
                  <a:pt x="355" y="0"/>
                </a:moveTo>
                <a:cubicBezTo>
                  <a:pt x="294" y="0"/>
                  <a:pt x="235" y="16"/>
                  <a:pt x="182" y="47"/>
                </a:cubicBezTo>
                <a:cubicBezTo>
                  <a:pt x="179" y="49"/>
                  <a:pt x="179" y="49"/>
                  <a:pt x="179" y="49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0" y="27"/>
                  <a:pt x="0" y="27"/>
                  <a:pt x="0" y="27"/>
                </a:cubicBezTo>
                <a:cubicBezTo>
                  <a:pt x="60" y="169"/>
                  <a:pt x="60" y="169"/>
                  <a:pt x="60" y="169"/>
                </a:cubicBezTo>
                <a:cubicBezTo>
                  <a:pt x="58" y="173"/>
                  <a:pt x="58" y="173"/>
                  <a:pt x="58" y="173"/>
                </a:cubicBezTo>
                <a:cubicBezTo>
                  <a:pt x="28" y="225"/>
                  <a:pt x="13" y="283"/>
                  <a:pt x="13" y="342"/>
                </a:cubicBezTo>
                <a:cubicBezTo>
                  <a:pt x="13" y="530"/>
                  <a:pt x="166" y="684"/>
                  <a:pt x="355" y="684"/>
                </a:cubicBezTo>
                <a:cubicBezTo>
                  <a:pt x="544" y="684"/>
                  <a:pt x="697" y="530"/>
                  <a:pt x="697" y="342"/>
                </a:cubicBezTo>
                <a:cubicBezTo>
                  <a:pt x="697" y="153"/>
                  <a:pt x="544" y="0"/>
                  <a:pt x="355" y="0"/>
                </a:cubicBezTo>
                <a:close/>
                <a:moveTo>
                  <a:pt x="542" y="574"/>
                </a:moveTo>
                <a:cubicBezTo>
                  <a:pt x="489" y="616"/>
                  <a:pt x="423" y="640"/>
                  <a:pt x="355" y="640"/>
                </a:cubicBezTo>
                <a:cubicBezTo>
                  <a:pt x="286" y="640"/>
                  <a:pt x="222" y="617"/>
                  <a:pt x="168" y="574"/>
                </a:cubicBezTo>
                <a:cubicBezTo>
                  <a:pt x="146" y="556"/>
                  <a:pt x="146" y="556"/>
                  <a:pt x="146" y="556"/>
                </a:cubicBezTo>
                <a:cubicBezTo>
                  <a:pt x="564" y="556"/>
                  <a:pt x="564" y="556"/>
                  <a:pt x="564" y="556"/>
                </a:cubicBezTo>
                <a:lnTo>
                  <a:pt x="542" y="574"/>
                </a:lnTo>
                <a:close/>
                <a:moveTo>
                  <a:pt x="306" y="365"/>
                </a:moveTo>
                <a:cubicBezTo>
                  <a:pt x="290" y="350"/>
                  <a:pt x="281" y="331"/>
                  <a:pt x="281" y="310"/>
                </a:cubicBezTo>
                <a:cubicBezTo>
                  <a:pt x="281" y="251"/>
                  <a:pt x="281" y="251"/>
                  <a:pt x="281" y="251"/>
                </a:cubicBezTo>
                <a:cubicBezTo>
                  <a:pt x="281" y="210"/>
                  <a:pt x="312" y="174"/>
                  <a:pt x="351" y="172"/>
                </a:cubicBezTo>
                <a:cubicBezTo>
                  <a:pt x="371" y="171"/>
                  <a:pt x="391" y="178"/>
                  <a:pt x="406" y="192"/>
                </a:cubicBezTo>
                <a:cubicBezTo>
                  <a:pt x="421" y="206"/>
                  <a:pt x="429" y="225"/>
                  <a:pt x="429" y="246"/>
                </a:cubicBezTo>
                <a:cubicBezTo>
                  <a:pt x="429" y="310"/>
                  <a:pt x="429" y="310"/>
                  <a:pt x="429" y="310"/>
                </a:cubicBezTo>
                <a:cubicBezTo>
                  <a:pt x="429" y="331"/>
                  <a:pt x="420" y="350"/>
                  <a:pt x="404" y="365"/>
                </a:cubicBezTo>
                <a:cubicBezTo>
                  <a:pt x="397" y="371"/>
                  <a:pt x="397" y="371"/>
                  <a:pt x="397" y="371"/>
                </a:cubicBezTo>
                <a:cubicBezTo>
                  <a:pt x="397" y="419"/>
                  <a:pt x="397" y="419"/>
                  <a:pt x="397" y="419"/>
                </a:cubicBezTo>
                <a:cubicBezTo>
                  <a:pt x="480" y="461"/>
                  <a:pt x="480" y="461"/>
                  <a:pt x="480" y="461"/>
                </a:cubicBezTo>
                <a:cubicBezTo>
                  <a:pt x="496" y="469"/>
                  <a:pt x="509" y="481"/>
                  <a:pt x="516" y="497"/>
                </a:cubicBezTo>
                <a:cubicBezTo>
                  <a:pt x="524" y="512"/>
                  <a:pt x="524" y="512"/>
                  <a:pt x="524" y="512"/>
                </a:cubicBezTo>
                <a:cubicBezTo>
                  <a:pt x="186" y="512"/>
                  <a:pt x="186" y="512"/>
                  <a:pt x="186" y="512"/>
                </a:cubicBezTo>
                <a:cubicBezTo>
                  <a:pt x="194" y="497"/>
                  <a:pt x="194" y="497"/>
                  <a:pt x="194" y="497"/>
                </a:cubicBezTo>
                <a:cubicBezTo>
                  <a:pt x="201" y="481"/>
                  <a:pt x="214" y="469"/>
                  <a:pt x="230" y="461"/>
                </a:cubicBezTo>
                <a:cubicBezTo>
                  <a:pt x="313" y="419"/>
                  <a:pt x="313" y="419"/>
                  <a:pt x="313" y="419"/>
                </a:cubicBezTo>
                <a:cubicBezTo>
                  <a:pt x="313" y="371"/>
                  <a:pt x="313" y="371"/>
                  <a:pt x="313" y="371"/>
                </a:cubicBezTo>
                <a:lnTo>
                  <a:pt x="306" y="365"/>
                </a:lnTo>
                <a:close/>
                <a:moveTo>
                  <a:pt x="586" y="530"/>
                </a:moveTo>
                <a:cubicBezTo>
                  <a:pt x="570" y="549"/>
                  <a:pt x="570" y="549"/>
                  <a:pt x="570" y="549"/>
                </a:cubicBezTo>
                <a:cubicBezTo>
                  <a:pt x="568" y="524"/>
                  <a:pt x="568" y="524"/>
                  <a:pt x="568" y="524"/>
                </a:cubicBezTo>
                <a:cubicBezTo>
                  <a:pt x="565" y="480"/>
                  <a:pt x="539" y="441"/>
                  <a:pt x="500" y="421"/>
                </a:cubicBezTo>
                <a:cubicBezTo>
                  <a:pt x="440" y="392"/>
                  <a:pt x="440" y="392"/>
                  <a:pt x="440" y="392"/>
                </a:cubicBezTo>
                <a:cubicBezTo>
                  <a:pt x="448" y="382"/>
                  <a:pt x="448" y="382"/>
                  <a:pt x="448" y="382"/>
                </a:cubicBezTo>
                <a:cubicBezTo>
                  <a:pt x="464" y="361"/>
                  <a:pt x="473" y="336"/>
                  <a:pt x="473" y="310"/>
                </a:cubicBezTo>
                <a:cubicBezTo>
                  <a:pt x="473" y="246"/>
                  <a:pt x="473" y="246"/>
                  <a:pt x="473" y="246"/>
                </a:cubicBezTo>
                <a:cubicBezTo>
                  <a:pt x="473" y="214"/>
                  <a:pt x="460" y="182"/>
                  <a:pt x="436" y="160"/>
                </a:cubicBezTo>
                <a:cubicBezTo>
                  <a:pt x="413" y="138"/>
                  <a:pt x="382" y="127"/>
                  <a:pt x="349" y="128"/>
                </a:cubicBezTo>
                <a:cubicBezTo>
                  <a:pt x="286" y="131"/>
                  <a:pt x="237" y="185"/>
                  <a:pt x="237" y="251"/>
                </a:cubicBezTo>
                <a:cubicBezTo>
                  <a:pt x="237" y="310"/>
                  <a:pt x="237" y="310"/>
                  <a:pt x="237" y="310"/>
                </a:cubicBezTo>
                <a:cubicBezTo>
                  <a:pt x="237" y="336"/>
                  <a:pt x="246" y="361"/>
                  <a:pt x="262" y="382"/>
                </a:cubicBezTo>
                <a:cubicBezTo>
                  <a:pt x="270" y="392"/>
                  <a:pt x="270" y="392"/>
                  <a:pt x="270" y="392"/>
                </a:cubicBezTo>
                <a:cubicBezTo>
                  <a:pt x="210" y="421"/>
                  <a:pt x="210" y="421"/>
                  <a:pt x="210" y="421"/>
                </a:cubicBezTo>
                <a:cubicBezTo>
                  <a:pt x="171" y="441"/>
                  <a:pt x="145" y="480"/>
                  <a:pt x="142" y="524"/>
                </a:cubicBezTo>
                <a:cubicBezTo>
                  <a:pt x="140" y="549"/>
                  <a:pt x="140" y="549"/>
                  <a:pt x="140" y="549"/>
                </a:cubicBezTo>
                <a:cubicBezTo>
                  <a:pt x="124" y="530"/>
                  <a:pt x="124" y="530"/>
                  <a:pt x="124" y="530"/>
                </a:cubicBezTo>
                <a:cubicBezTo>
                  <a:pt x="81" y="477"/>
                  <a:pt x="57" y="410"/>
                  <a:pt x="57" y="342"/>
                </a:cubicBezTo>
                <a:cubicBezTo>
                  <a:pt x="57" y="286"/>
                  <a:pt x="73" y="231"/>
                  <a:pt x="103" y="183"/>
                </a:cubicBezTo>
                <a:cubicBezTo>
                  <a:pt x="109" y="173"/>
                  <a:pt x="109" y="173"/>
                  <a:pt x="109" y="173"/>
                </a:cubicBezTo>
                <a:cubicBezTo>
                  <a:pt x="70" y="80"/>
                  <a:pt x="70" y="80"/>
                  <a:pt x="70" y="80"/>
                </a:cubicBezTo>
                <a:cubicBezTo>
                  <a:pt x="189" y="94"/>
                  <a:pt x="189" y="94"/>
                  <a:pt x="189" y="94"/>
                </a:cubicBezTo>
                <a:cubicBezTo>
                  <a:pt x="196" y="90"/>
                  <a:pt x="196" y="90"/>
                  <a:pt x="196" y="90"/>
                </a:cubicBezTo>
                <a:cubicBezTo>
                  <a:pt x="244" y="60"/>
                  <a:pt x="299" y="44"/>
                  <a:pt x="355" y="44"/>
                </a:cubicBezTo>
                <a:cubicBezTo>
                  <a:pt x="519" y="44"/>
                  <a:pt x="653" y="177"/>
                  <a:pt x="653" y="342"/>
                </a:cubicBezTo>
                <a:cubicBezTo>
                  <a:pt x="653" y="410"/>
                  <a:pt x="629" y="477"/>
                  <a:pt x="586" y="53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venir Book" panose="02000503020000020003" pitchFamily="2" charset="0"/>
            </a:endParaRPr>
          </a:p>
        </p:txBody>
      </p:sp>
      <p:grpSp>
        <p:nvGrpSpPr>
          <p:cNvPr id="35" name="Group 126">
            <a:extLst>
              <a:ext uri="{FF2B5EF4-FFF2-40B4-BE49-F238E27FC236}">
                <a16:creationId xmlns:a16="http://schemas.microsoft.com/office/drawing/2014/main" id="{610C902F-794C-874F-10D2-D271DA141137}"/>
              </a:ext>
            </a:extLst>
          </p:cNvPr>
          <p:cNvGrpSpPr/>
          <p:nvPr/>
        </p:nvGrpSpPr>
        <p:grpSpPr>
          <a:xfrm>
            <a:off x="433756" y="5626758"/>
            <a:ext cx="356357" cy="348537"/>
            <a:chOff x="1017188" y="511358"/>
            <a:chExt cx="506413" cy="495300"/>
          </a:xfrm>
          <a:solidFill>
            <a:schemeClr val="tx1"/>
          </a:solidFill>
        </p:grpSpPr>
        <p:sp>
          <p:nvSpPr>
            <p:cNvPr id="36" name="Freeform 16">
              <a:extLst>
                <a:ext uri="{FF2B5EF4-FFF2-40B4-BE49-F238E27FC236}">
                  <a16:creationId xmlns:a16="http://schemas.microsoft.com/office/drawing/2014/main" id="{3F8ADE5D-05A7-1E11-757D-DB2077E6BD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7188" y="511358"/>
              <a:ext cx="506413" cy="495300"/>
            </a:xfrm>
            <a:custGeom>
              <a:avLst/>
              <a:gdLst>
                <a:gd name="T0" fmla="*/ 88 w 132"/>
                <a:gd name="T1" fmla="*/ 117 h 129"/>
                <a:gd name="T2" fmla="*/ 101 w 132"/>
                <a:gd name="T3" fmla="*/ 127 h 129"/>
                <a:gd name="T4" fmla="*/ 109 w 132"/>
                <a:gd name="T5" fmla="*/ 123 h 129"/>
                <a:gd name="T6" fmla="*/ 109 w 132"/>
                <a:gd name="T7" fmla="*/ 117 h 129"/>
                <a:gd name="T8" fmla="*/ 125 w 132"/>
                <a:gd name="T9" fmla="*/ 117 h 129"/>
                <a:gd name="T10" fmla="*/ 132 w 132"/>
                <a:gd name="T11" fmla="*/ 110 h 129"/>
                <a:gd name="T12" fmla="*/ 132 w 132"/>
                <a:gd name="T13" fmla="*/ 55 h 129"/>
                <a:gd name="T14" fmla="*/ 124 w 132"/>
                <a:gd name="T15" fmla="*/ 47 h 129"/>
                <a:gd name="T16" fmla="*/ 85 w 132"/>
                <a:gd name="T17" fmla="*/ 47 h 129"/>
                <a:gd name="T18" fmla="*/ 85 w 132"/>
                <a:gd name="T19" fmla="*/ 9 h 129"/>
                <a:gd name="T20" fmla="*/ 76 w 132"/>
                <a:gd name="T21" fmla="*/ 0 h 129"/>
                <a:gd name="T22" fmla="*/ 10 w 132"/>
                <a:gd name="T23" fmla="*/ 0 h 129"/>
                <a:gd name="T24" fmla="*/ 0 w 132"/>
                <a:gd name="T25" fmla="*/ 10 h 129"/>
                <a:gd name="T26" fmla="*/ 0 w 132"/>
                <a:gd name="T27" fmla="*/ 60 h 129"/>
                <a:gd name="T28" fmla="*/ 10 w 132"/>
                <a:gd name="T29" fmla="*/ 70 h 129"/>
                <a:gd name="T30" fmla="*/ 23 w 132"/>
                <a:gd name="T31" fmla="*/ 70 h 129"/>
                <a:gd name="T32" fmla="*/ 23 w 132"/>
                <a:gd name="T33" fmla="*/ 77 h 129"/>
                <a:gd name="T34" fmla="*/ 31 w 132"/>
                <a:gd name="T35" fmla="*/ 80 h 129"/>
                <a:gd name="T36" fmla="*/ 44 w 132"/>
                <a:gd name="T37" fmla="*/ 70 h 129"/>
                <a:gd name="T38" fmla="*/ 47 w 132"/>
                <a:gd name="T39" fmla="*/ 70 h 129"/>
                <a:gd name="T40" fmla="*/ 47 w 132"/>
                <a:gd name="T41" fmla="*/ 109 h 129"/>
                <a:gd name="T42" fmla="*/ 55 w 132"/>
                <a:gd name="T43" fmla="*/ 117 h 129"/>
                <a:gd name="T44" fmla="*/ 88 w 132"/>
                <a:gd name="T45" fmla="*/ 117 h 129"/>
                <a:gd name="T46" fmla="*/ 125 w 132"/>
                <a:gd name="T47" fmla="*/ 109 h 129"/>
                <a:gd name="T48" fmla="*/ 101 w 132"/>
                <a:gd name="T49" fmla="*/ 109 h 129"/>
                <a:gd name="T50" fmla="*/ 101 w 132"/>
                <a:gd name="T51" fmla="*/ 117 h 129"/>
                <a:gd name="T52" fmla="*/ 91 w 132"/>
                <a:gd name="T53" fmla="*/ 109 h 129"/>
                <a:gd name="T54" fmla="*/ 54 w 132"/>
                <a:gd name="T55" fmla="*/ 109 h 129"/>
                <a:gd name="T56" fmla="*/ 54 w 132"/>
                <a:gd name="T57" fmla="*/ 55 h 129"/>
                <a:gd name="T58" fmla="*/ 125 w 132"/>
                <a:gd name="T59" fmla="*/ 55 h 129"/>
                <a:gd name="T60" fmla="*/ 125 w 132"/>
                <a:gd name="T61" fmla="*/ 109 h 129"/>
                <a:gd name="T62" fmla="*/ 41 w 132"/>
                <a:gd name="T63" fmla="*/ 62 h 129"/>
                <a:gd name="T64" fmla="*/ 31 w 132"/>
                <a:gd name="T65" fmla="*/ 70 h 129"/>
                <a:gd name="T66" fmla="*/ 31 w 132"/>
                <a:gd name="T67" fmla="*/ 62 h 129"/>
                <a:gd name="T68" fmla="*/ 7 w 132"/>
                <a:gd name="T69" fmla="*/ 62 h 129"/>
                <a:gd name="T70" fmla="*/ 7 w 132"/>
                <a:gd name="T71" fmla="*/ 8 h 129"/>
                <a:gd name="T72" fmla="*/ 78 w 132"/>
                <a:gd name="T73" fmla="*/ 8 h 129"/>
                <a:gd name="T74" fmla="*/ 78 w 132"/>
                <a:gd name="T75" fmla="*/ 47 h 129"/>
                <a:gd name="T76" fmla="*/ 61 w 132"/>
                <a:gd name="T77" fmla="*/ 47 h 129"/>
                <a:gd name="T78" fmla="*/ 43 w 132"/>
                <a:gd name="T79" fmla="*/ 11 h 129"/>
                <a:gd name="T80" fmla="*/ 24 w 132"/>
                <a:gd name="T81" fmla="*/ 49 h 129"/>
                <a:gd name="T82" fmla="*/ 31 w 132"/>
                <a:gd name="T83" fmla="*/ 52 h 129"/>
                <a:gd name="T84" fmla="*/ 35 w 132"/>
                <a:gd name="T85" fmla="*/ 43 h 129"/>
                <a:gd name="T86" fmla="*/ 50 w 132"/>
                <a:gd name="T87" fmla="*/ 43 h 129"/>
                <a:gd name="T88" fmla="*/ 52 w 132"/>
                <a:gd name="T89" fmla="*/ 47 h 129"/>
                <a:gd name="T90" fmla="*/ 47 w 132"/>
                <a:gd name="T91" fmla="*/ 47 h 129"/>
                <a:gd name="T92" fmla="*/ 47 w 132"/>
                <a:gd name="T93" fmla="*/ 62 h 129"/>
                <a:gd name="T94" fmla="*/ 41 w 132"/>
                <a:gd name="T95" fmla="*/ 62 h 129"/>
                <a:gd name="T96" fmla="*/ 46 w 132"/>
                <a:gd name="T97" fmla="*/ 35 h 129"/>
                <a:gd name="T98" fmla="*/ 39 w 132"/>
                <a:gd name="T99" fmla="*/ 35 h 129"/>
                <a:gd name="T100" fmla="*/ 43 w 132"/>
                <a:gd name="T101" fmla="*/ 28 h 129"/>
                <a:gd name="T102" fmla="*/ 46 w 132"/>
                <a:gd name="T103" fmla="*/ 3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" h="129">
                  <a:moveTo>
                    <a:pt x="88" y="117"/>
                  </a:moveTo>
                  <a:cubicBezTo>
                    <a:pt x="101" y="127"/>
                    <a:pt x="101" y="127"/>
                    <a:pt x="101" y="127"/>
                  </a:cubicBezTo>
                  <a:cubicBezTo>
                    <a:pt x="104" y="129"/>
                    <a:pt x="109" y="127"/>
                    <a:pt x="109" y="123"/>
                  </a:cubicBezTo>
                  <a:cubicBezTo>
                    <a:pt x="109" y="117"/>
                    <a:pt x="109" y="117"/>
                    <a:pt x="109" y="117"/>
                  </a:cubicBezTo>
                  <a:cubicBezTo>
                    <a:pt x="125" y="117"/>
                    <a:pt x="125" y="117"/>
                    <a:pt x="125" y="117"/>
                  </a:cubicBezTo>
                  <a:cubicBezTo>
                    <a:pt x="129" y="117"/>
                    <a:pt x="132" y="114"/>
                    <a:pt x="132" y="110"/>
                  </a:cubicBezTo>
                  <a:cubicBezTo>
                    <a:pt x="132" y="55"/>
                    <a:pt x="132" y="55"/>
                    <a:pt x="132" y="55"/>
                  </a:cubicBezTo>
                  <a:cubicBezTo>
                    <a:pt x="132" y="50"/>
                    <a:pt x="129" y="47"/>
                    <a:pt x="124" y="47"/>
                  </a:cubicBezTo>
                  <a:cubicBezTo>
                    <a:pt x="85" y="47"/>
                    <a:pt x="85" y="47"/>
                    <a:pt x="85" y="47"/>
                  </a:cubicBezTo>
                  <a:cubicBezTo>
                    <a:pt x="85" y="9"/>
                    <a:pt x="85" y="9"/>
                    <a:pt x="85" y="9"/>
                  </a:cubicBezTo>
                  <a:cubicBezTo>
                    <a:pt x="85" y="4"/>
                    <a:pt x="81" y="0"/>
                    <a:pt x="76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5"/>
                    <a:pt x="0" y="1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6"/>
                    <a:pt x="4" y="70"/>
                    <a:pt x="10" y="70"/>
                  </a:cubicBezTo>
                  <a:cubicBezTo>
                    <a:pt x="23" y="70"/>
                    <a:pt x="23" y="70"/>
                    <a:pt x="23" y="70"/>
                  </a:cubicBezTo>
                  <a:cubicBezTo>
                    <a:pt x="23" y="77"/>
                    <a:pt x="23" y="77"/>
                    <a:pt x="23" y="77"/>
                  </a:cubicBezTo>
                  <a:cubicBezTo>
                    <a:pt x="23" y="80"/>
                    <a:pt x="28" y="82"/>
                    <a:pt x="31" y="80"/>
                  </a:cubicBezTo>
                  <a:cubicBezTo>
                    <a:pt x="44" y="70"/>
                    <a:pt x="44" y="70"/>
                    <a:pt x="44" y="7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7" y="109"/>
                    <a:pt x="47" y="109"/>
                    <a:pt x="47" y="109"/>
                  </a:cubicBezTo>
                  <a:cubicBezTo>
                    <a:pt x="47" y="113"/>
                    <a:pt x="50" y="117"/>
                    <a:pt x="55" y="117"/>
                  </a:cubicBezTo>
                  <a:lnTo>
                    <a:pt x="88" y="117"/>
                  </a:lnTo>
                  <a:close/>
                  <a:moveTo>
                    <a:pt x="125" y="109"/>
                  </a:moveTo>
                  <a:cubicBezTo>
                    <a:pt x="101" y="109"/>
                    <a:pt x="101" y="109"/>
                    <a:pt x="101" y="109"/>
                  </a:cubicBezTo>
                  <a:cubicBezTo>
                    <a:pt x="101" y="117"/>
                    <a:pt x="101" y="117"/>
                    <a:pt x="101" y="117"/>
                  </a:cubicBezTo>
                  <a:cubicBezTo>
                    <a:pt x="91" y="109"/>
                    <a:pt x="91" y="109"/>
                    <a:pt x="91" y="109"/>
                  </a:cubicBezTo>
                  <a:cubicBezTo>
                    <a:pt x="54" y="109"/>
                    <a:pt x="54" y="109"/>
                    <a:pt x="54" y="109"/>
                  </a:cubicBezTo>
                  <a:cubicBezTo>
                    <a:pt x="54" y="55"/>
                    <a:pt x="54" y="55"/>
                    <a:pt x="54" y="55"/>
                  </a:cubicBezTo>
                  <a:cubicBezTo>
                    <a:pt x="125" y="55"/>
                    <a:pt x="125" y="55"/>
                    <a:pt x="125" y="55"/>
                  </a:cubicBezTo>
                  <a:lnTo>
                    <a:pt x="125" y="109"/>
                  </a:lnTo>
                  <a:close/>
                  <a:moveTo>
                    <a:pt x="41" y="62"/>
                  </a:moveTo>
                  <a:cubicBezTo>
                    <a:pt x="31" y="70"/>
                    <a:pt x="31" y="70"/>
                    <a:pt x="31" y="70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7" y="62"/>
                    <a:pt x="7" y="62"/>
                    <a:pt x="7" y="62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8" y="8"/>
                    <a:pt x="78" y="8"/>
                    <a:pt x="78" y="8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61" y="47"/>
                    <a:pt x="61" y="47"/>
                    <a:pt x="61" y="47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24" y="49"/>
                    <a:pt x="24" y="49"/>
                    <a:pt x="24" y="49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35" y="43"/>
                    <a:pt x="35" y="43"/>
                    <a:pt x="35" y="43"/>
                  </a:cubicBezTo>
                  <a:cubicBezTo>
                    <a:pt x="50" y="43"/>
                    <a:pt x="50" y="43"/>
                    <a:pt x="50" y="43"/>
                  </a:cubicBezTo>
                  <a:cubicBezTo>
                    <a:pt x="52" y="47"/>
                    <a:pt x="52" y="47"/>
                    <a:pt x="52" y="47"/>
                  </a:cubicBezTo>
                  <a:cubicBezTo>
                    <a:pt x="47" y="47"/>
                    <a:pt x="47" y="47"/>
                    <a:pt x="47" y="47"/>
                  </a:cubicBezTo>
                  <a:cubicBezTo>
                    <a:pt x="47" y="62"/>
                    <a:pt x="47" y="62"/>
                    <a:pt x="47" y="62"/>
                  </a:cubicBezTo>
                  <a:lnTo>
                    <a:pt x="41" y="62"/>
                  </a:lnTo>
                  <a:close/>
                  <a:moveTo>
                    <a:pt x="46" y="35"/>
                  </a:moveTo>
                  <a:cubicBezTo>
                    <a:pt x="39" y="35"/>
                    <a:pt x="39" y="35"/>
                    <a:pt x="39" y="35"/>
                  </a:cubicBezTo>
                  <a:cubicBezTo>
                    <a:pt x="43" y="28"/>
                    <a:pt x="43" y="28"/>
                    <a:pt x="43" y="28"/>
                  </a:cubicBezTo>
                  <a:lnTo>
                    <a:pt x="46" y="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venir Book" panose="02000503020000020003" pitchFamily="2" charset="0"/>
              </a:endParaRPr>
            </a:p>
          </p:txBody>
        </p:sp>
        <p:sp>
          <p:nvSpPr>
            <p:cNvPr id="37" name="Freeform 17">
              <a:extLst>
                <a:ext uri="{FF2B5EF4-FFF2-40B4-BE49-F238E27FC236}">
                  <a16:creationId xmlns:a16="http://schemas.microsoft.com/office/drawing/2014/main" id="{A1FAE9D5-0E02-706A-4001-07F87E058B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85476" y="749483"/>
              <a:ext cx="150813" cy="150813"/>
            </a:xfrm>
            <a:custGeom>
              <a:avLst/>
              <a:gdLst>
                <a:gd name="T0" fmla="*/ 14 w 39"/>
                <a:gd name="T1" fmla="*/ 26 h 39"/>
                <a:gd name="T2" fmla="*/ 4 w 39"/>
                <a:gd name="T3" fmla="*/ 31 h 39"/>
                <a:gd name="T4" fmla="*/ 4 w 39"/>
                <a:gd name="T5" fmla="*/ 39 h 39"/>
                <a:gd name="T6" fmla="*/ 19 w 39"/>
                <a:gd name="T7" fmla="*/ 32 h 39"/>
                <a:gd name="T8" fmla="*/ 35 w 39"/>
                <a:gd name="T9" fmla="*/ 39 h 39"/>
                <a:gd name="T10" fmla="*/ 35 w 39"/>
                <a:gd name="T11" fmla="*/ 31 h 39"/>
                <a:gd name="T12" fmla="*/ 25 w 39"/>
                <a:gd name="T13" fmla="*/ 26 h 39"/>
                <a:gd name="T14" fmla="*/ 30 w 39"/>
                <a:gd name="T15" fmla="*/ 16 h 39"/>
                <a:gd name="T16" fmla="*/ 39 w 39"/>
                <a:gd name="T17" fmla="*/ 16 h 39"/>
                <a:gd name="T18" fmla="*/ 39 w 39"/>
                <a:gd name="T19" fmla="*/ 8 h 39"/>
                <a:gd name="T20" fmla="*/ 23 w 39"/>
                <a:gd name="T21" fmla="*/ 8 h 39"/>
                <a:gd name="T22" fmla="*/ 23 w 39"/>
                <a:gd name="T23" fmla="*/ 0 h 39"/>
                <a:gd name="T24" fmla="*/ 15 w 39"/>
                <a:gd name="T25" fmla="*/ 0 h 39"/>
                <a:gd name="T26" fmla="*/ 15 w 39"/>
                <a:gd name="T27" fmla="*/ 8 h 39"/>
                <a:gd name="T28" fmla="*/ 0 w 39"/>
                <a:gd name="T29" fmla="*/ 8 h 39"/>
                <a:gd name="T30" fmla="*/ 0 w 39"/>
                <a:gd name="T31" fmla="*/ 16 h 39"/>
                <a:gd name="T32" fmla="*/ 8 w 39"/>
                <a:gd name="T33" fmla="*/ 16 h 39"/>
                <a:gd name="T34" fmla="*/ 14 w 39"/>
                <a:gd name="T35" fmla="*/ 26 h 39"/>
                <a:gd name="T36" fmla="*/ 19 w 39"/>
                <a:gd name="T37" fmla="*/ 21 h 39"/>
                <a:gd name="T38" fmla="*/ 16 w 39"/>
                <a:gd name="T39" fmla="*/ 16 h 39"/>
                <a:gd name="T40" fmla="*/ 22 w 39"/>
                <a:gd name="T41" fmla="*/ 16 h 39"/>
                <a:gd name="T42" fmla="*/ 19 w 39"/>
                <a:gd name="T43" fmla="*/ 2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9" h="39">
                  <a:moveTo>
                    <a:pt x="14" y="26"/>
                  </a:moveTo>
                  <a:cubicBezTo>
                    <a:pt x="10" y="30"/>
                    <a:pt x="6" y="31"/>
                    <a:pt x="4" y="31"/>
                  </a:cubicBezTo>
                  <a:cubicBezTo>
                    <a:pt x="4" y="39"/>
                    <a:pt x="4" y="39"/>
                    <a:pt x="4" y="39"/>
                  </a:cubicBezTo>
                  <a:cubicBezTo>
                    <a:pt x="9" y="39"/>
                    <a:pt x="15" y="36"/>
                    <a:pt x="19" y="32"/>
                  </a:cubicBezTo>
                  <a:cubicBezTo>
                    <a:pt x="24" y="36"/>
                    <a:pt x="30" y="39"/>
                    <a:pt x="35" y="39"/>
                  </a:cubicBezTo>
                  <a:cubicBezTo>
                    <a:pt x="35" y="31"/>
                    <a:pt x="35" y="31"/>
                    <a:pt x="35" y="31"/>
                  </a:cubicBezTo>
                  <a:cubicBezTo>
                    <a:pt x="33" y="31"/>
                    <a:pt x="29" y="30"/>
                    <a:pt x="25" y="26"/>
                  </a:cubicBezTo>
                  <a:cubicBezTo>
                    <a:pt x="27" y="23"/>
                    <a:pt x="29" y="20"/>
                    <a:pt x="30" y="16"/>
                  </a:cubicBezTo>
                  <a:cubicBezTo>
                    <a:pt x="39" y="16"/>
                    <a:pt x="39" y="16"/>
                    <a:pt x="39" y="16"/>
                  </a:cubicBezTo>
                  <a:cubicBezTo>
                    <a:pt x="39" y="8"/>
                    <a:pt x="39" y="8"/>
                    <a:pt x="39" y="8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9" y="20"/>
                    <a:pt x="12" y="23"/>
                    <a:pt x="14" y="26"/>
                  </a:cubicBezTo>
                  <a:close/>
                  <a:moveTo>
                    <a:pt x="19" y="21"/>
                  </a:moveTo>
                  <a:cubicBezTo>
                    <a:pt x="18" y="19"/>
                    <a:pt x="17" y="17"/>
                    <a:pt x="16" y="16"/>
                  </a:cubicBezTo>
                  <a:cubicBezTo>
                    <a:pt x="22" y="16"/>
                    <a:pt x="22" y="16"/>
                    <a:pt x="22" y="16"/>
                  </a:cubicBezTo>
                  <a:cubicBezTo>
                    <a:pt x="21" y="17"/>
                    <a:pt x="21" y="19"/>
                    <a:pt x="19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venir Book" panose="02000503020000020003" pitchFamily="2" charset="0"/>
              </a:endParaRPr>
            </a:p>
          </p:txBody>
        </p:sp>
      </p:grpSp>
      <p:sp>
        <p:nvSpPr>
          <p:cNvPr id="38" name="Oval 26">
            <a:extLst>
              <a:ext uri="{FF2B5EF4-FFF2-40B4-BE49-F238E27FC236}">
                <a16:creationId xmlns:a16="http://schemas.microsoft.com/office/drawing/2014/main" id="{E6EDD91E-AE13-63D5-1FDD-451F22DD8863}"/>
              </a:ext>
            </a:extLst>
          </p:cNvPr>
          <p:cNvSpPr/>
          <p:nvPr/>
        </p:nvSpPr>
        <p:spPr>
          <a:xfrm>
            <a:off x="572552" y="297241"/>
            <a:ext cx="1259074" cy="1259074"/>
          </a:xfrm>
          <a:prstGeom prst="ellipse">
            <a:avLst/>
          </a:prstGeom>
          <a:solidFill>
            <a:srgbClr val="34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46" name="TextBox 51">
            <a:extLst>
              <a:ext uri="{FF2B5EF4-FFF2-40B4-BE49-F238E27FC236}">
                <a16:creationId xmlns:a16="http://schemas.microsoft.com/office/drawing/2014/main" id="{5AE23E98-0347-89F1-6990-4055DFA428B3}"/>
              </a:ext>
            </a:extLst>
          </p:cNvPr>
          <p:cNvSpPr txBox="1"/>
          <p:nvPr/>
        </p:nvSpPr>
        <p:spPr>
          <a:xfrm>
            <a:off x="2830327" y="2270887"/>
            <a:ext cx="4631739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200" b="1" dirty="0">
                <a:latin typeface="Avenir Book" panose="02000503020000020003" pitchFamily="2" charset="0"/>
              </a:rPr>
              <a:t>Date début – Date de fin | Entreprise | Titre du poste</a:t>
            </a:r>
            <a:br>
              <a:rPr lang="fr-FR" sz="1100" dirty="0">
                <a:latin typeface="Avenir Book" panose="02000503020000020003" pitchFamily="2" charset="0"/>
              </a:rPr>
            </a:br>
            <a:r>
              <a:rPr lang="fr-FR" sz="1100" dirty="0">
                <a:latin typeface="Avenir Book" panose="02000503020000020003" pitchFamily="2" charset="0"/>
              </a:rPr>
              <a:t>Décrivez ici les fonctions que vous avez occupées pour ce poste. Décrivez également les missions et vos résultats. Utilisez des listes à puce si besoin pour mettre en votre votre contenu. 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Lorem ipsum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dolor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sit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amet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,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consectetur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adipiscing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elit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Morbi tristique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sapien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nec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nulla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rutrum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imperdiet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Lorem ipsum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dolor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sit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amet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,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consectetur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adipiscing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elit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Morbi tristique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sapien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nec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nulla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rutrum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imperdiet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endParaRPr lang="fr-FR" sz="1100" dirty="0">
              <a:latin typeface="Avenir Book" panose="02000503020000020003" pitchFamily="2" charset="0"/>
              <a:ea typeface="Times New Roman" charset="0"/>
              <a:cs typeface="Times New Roman" charset="0"/>
            </a:endParaRP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endParaRPr lang="fr-FR" sz="1100" dirty="0">
              <a:latin typeface="Avenir Book" panose="02000503020000020003" pitchFamily="2" charset="0"/>
              <a:ea typeface="Times New Roman" charset="0"/>
              <a:cs typeface="Times New Roman" charset="0"/>
            </a:endParaRPr>
          </a:p>
          <a:p>
            <a:pPr algn="l"/>
            <a:r>
              <a:rPr lang="fr-FR" sz="1200" b="1" dirty="0">
                <a:latin typeface="Avenir Book" panose="02000503020000020003" pitchFamily="2" charset="0"/>
              </a:rPr>
              <a:t>Date début – Date de fin | Entreprise | Titre du poste</a:t>
            </a:r>
            <a:br>
              <a:rPr lang="fr-FR" sz="1100" dirty="0">
                <a:latin typeface="Avenir Book" panose="02000503020000020003" pitchFamily="2" charset="0"/>
              </a:rPr>
            </a:br>
            <a:r>
              <a:rPr lang="fr-FR" sz="1100" dirty="0">
                <a:latin typeface="Avenir Book" panose="02000503020000020003" pitchFamily="2" charset="0"/>
              </a:rPr>
              <a:t>Décrivez ici les fonctions que vous avez occupées pour ce poste. Décrivez également les missions et vos résultats. Utilisez des listes à puce si besoin pour mettre en votre votre contenu. 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Lorem ipsum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dolor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sit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amet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,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consectetur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adipiscing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elit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Morbi tristique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sapien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nec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nulla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rutrum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imperdiet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Lorem ipsum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dolor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sit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amet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,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consectetur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adipiscing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elit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Morbi tristique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sapien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nec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nulla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rutrum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imperdiet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</a:t>
            </a:r>
          </a:p>
          <a:p>
            <a:pPr defTabSz="685800">
              <a:defRPr/>
            </a:pPr>
            <a:endParaRPr lang="fr-FR" sz="1100" b="0" i="0" kern="1200" dirty="0">
              <a:latin typeface="Avenir Book" panose="02000503020000020003" pitchFamily="2" charset="0"/>
              <a:ea typeface="Times New Roman" charset="0"/>
              <a:cs typeface="Times New Roman" charset="0"/>
            </a:endParaRPr>
          </a:p>
          <a:p>
            <a:pPr defTabSz="685800">
              <a:defRPr/>
            </a:pPr>
            <a:endParaRPr lang="fr-FR" sz="1100" b="0" i="0" kern="1200" dirty="0">
              <a:latin typeface="Avenir Book" panose="02000503020000020003" pitchFamily="2" charset="0"/>
              <a:ea typeface="Times New Roman" charset="0"/>
              <a:cs typeface="Times New Roman" charset="0"/>
            </a:endParaRPr>
          </a:p>
          <a:p>
            <a:pPr algn="l"/>
            <a:r>
              <a:rPr lang="fr-FR" sz="1200" b="1" dirty="0">
                <a:latin typeface="Avenir Book" panose="02000503020000020003" pitchFamily="2" charset="0"/>
              </a:rPr>
              <a:t>Date début – Date de fin | Entreprise | Titre du poste</a:t>
            </a:r>
            <a:br>
              <a:rPr lang="fr-FR" sz="1100" dirty="0">
                <a:latin typeface="Avenir Book" panose="02000503020000020003" pitchFamily="2" charset="0"/>
              </a:rPr>
            </a:br>
            <a:r>
              <a:rPr lang="fr-FR" sz="1100" dirty="0">
                <a:latin typeface="Avenir Book" panose="02000503020000020003" pitchFamily="2" charset="0"/>
              </a:rPr>
              <a:t>Décrivez ici les fonctions que vous avez occupées pour ce poste. Décrivez également les missions et vos résultats. Utilisez des listes à puce si besoin pour mettre en votre votre contenu. 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Lorem ipsum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dolor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sit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amet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,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consectetur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adipiscing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elit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Morbi tristique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sapien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nec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nulla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rutrum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imperdiet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Lorem ipsum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dolor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sit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amet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,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consectetur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adipiscing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elit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</a:t>
            </a:r>
          </a:p>
          <a:p>
            <a:pPr marL="171450" indent="-171450" defTabSz="685800">
              <a:buFont typeface="Arial" panose="020B0604020202020204" pitchFamily="34" charset="0"/>
              <a:buChar char="•"/>
              <a:defRPr/>
            </a:pP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Morbi tristique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sapien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nec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nulla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rutrum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  </a:t>
            </a:r>
            <a:r>
              <a:rPr lang="fr-FR" sz="1100" b="0" i="0" kern="1200" dirty="0" err="1">
                <a:latin typeface="Avenir Book" panose="02000503020000020003" pitchFamily="2" charset="0"/>
                <a:ea typeface="Times New Roman" charset="0"/>
                <a:cs typeface="Times New Roman" charset="0"/>
              </a:rPr>
              <a:t>imperdiet</a:t>
            </a:r>
            <a:r>
              <a:rPr lang="fr-FR" sz="1100" b="0" i="0" kern="1200" dirty="0"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</a:t>
            </a:r>
          </a:p>
          <a:p>
            <a:pPr defTabSz="685800">
              <a:defRPr/>
            </a:pPr>
            <a:endParaRPr lang="fr-FR" sz="1100" b="0" i="0" kern="1200" dirty="0">
              <a:latin typeface="Avenir Book" panose="02000503020000020003" pitchFamily="2" charset="0"/>
              <a:ea typeface="Times New Roman" charset="0"/>
              <a:cs typeface="Times New Roman" charset="0"/>
            </a:endParaRP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BCD9A50D-84F0-DEFF-2A2E-D03C812799AE}"/>
              </a:ext>
            </a:extLst>
          </p:cNvPr>
          <p:cNvSpPr txBox="1"/>
          <p:nvPr/>
        </p:nvSpPr>
        <p:spPr>
          <a:xfrm>
            <a:off x="2782225" y="7858528"/>
            <a:ext cx="4679841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1100" dirty="0">
                <a:latin typeface="Avenir Book" panose="02000503020000020003" pitchFamily="2" charset="0"/>
              </a:rPr>
              <a:t>2010 - </a:t>
            </a:r>
            <a:r>
              <a:rPr lang="fr-FR" sz="1100" b="1" dirty="0">
                <a:latin typeface="Avenir Book" panose="02000503020000020003" pitchFamily="2" charset="0"/>
              </a:rPr>
              <a:t>Université - Ville – Titre du diplôme</a:t>
            </a:r>
            <a:br>
              <a:rPr lang="fr-FR" sz="1100" dirty="0">
                <a:latin typeface="Avenir Book" panose="02000503020000020003" pitchFamily="2" charset="0"/>
              </a:rPr>
            </a:b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Lorem ipsum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dolor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amet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,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consectetur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adipiscing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elit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 Morbi tristique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sapien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nec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nulla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rutrum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imperdiet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</a:t>
            </a:r>
          </a:p>
          <a:p>
            <a:pPr defTabSz="685800">
              <a:defRPr/>
            </a:pPr>
            <a:endParaRPr lang="fr-FR" sz="1100" dirty="0">
              <a:latin typeface="Avenir Book" panose="02000503020000020003" pitchFamily="2" charset="0"/>
            </a:endParaRPr>
          </a:p>
          <a:p>
            <a:pPr algn="l"/>
            <a:r>
              <a:rPr lang="fr-FR" sz="1100" dirty="0">
                <a:latin typeface="Avenir Book" panose="02000503020000020003" pitchFamily="2" charset="0"/>
              </a:rPr>
              <a:t>2010 - </a:t>
            </a:r>
            <a:r>
              <a:rPr lang="fr-FR" sz="1100" b="1" dirty="0">
                <a:latin typeface="Avenir Book" panose="02000503020000020003" pitchFamily="2" charset="0"/>
              </a:rPr>
              <a:t>Université - Ville – Titre du diplôme</a:t>
            </a:r>
            <a:br>
              <a:rPr lang="fr-FR" sz="1100" dirty="0">
                <a:latin typeface="Avenir Book" panose="02000503020000020003" pitchFamily="2" charset="0"/>
              </a:rPr>
            </a:b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Lorem ipsum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dolor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amet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,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consectetur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adipiscing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elit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 Morbi tristique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sapien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nec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nulla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rutrum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imperdiet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</a:t>
            </a:r>
          </a:p>
          <a:p>
            <a:pPr algn="l"/>
            <a:endParaRPr lang="fr-FR" sz="1100" dirty="0">
              <a:ea typeface="Times New Roman" charset="0"/>
              <a:cs typeface="Times New Roman" charset="0"/>
            </a:endParaRPr>
          </a:p>
          <a:p>
            <a:r>
              <a:rPr lang="fr-FR" sz="1100" dirty="0">
                <a:latin typeface="Avenir Book" panose="02000503020000020003" pitchFamily="2" charset="0"/>
              </a:rPr>
              <a:t>2010 - </a:t>
            </a:r>
            <a:r>
              <a:rPr lang="fr-FR" sz="1100" b="1" dirty="0">
                <a:latin typeface="Avenir Book" panose="02000503020000020003" pitchFamily="2" charset="0"/>
              </a:rPr>
              <a:t>Université - Ville – Titre du diplôme</a:t>
            </a:r>
            <a:br>
              <a:rPr lang="fr-FR" sz="1100" dirty="0">
                <a:latin typeface="Avenir Book" panose="02000503020000020003" pitchFamily="2" charset="0"/>
              </a:rPr>
            </a:b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Lorem ipsum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dolor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amet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,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consectetur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adipiscing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elit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 Morbi tristique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sapien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nec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nulla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rutrum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fr-FR" sz="1100" b="0" i="0" kern="1200" dirty="0" err="1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imperdiet</a:t>
            </a:r>
            <a:r>
              <a:rPr lang="fr-FR" sz="1100" b="0" i="0" kern="1200" dirty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. </a:t>
            </a:r>
          </a:p>
          <a:p>
            <a:pPr algn="l"/>
            <a:endParaRPr lang="fr-FR" sz="1100" b="0" i="0" kern="1200" dirty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endParaRPr>
          </a:p>
        </p:txBody>
      </p: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DFD6036E-CE84-8FD6-40D0-5CC159254874}"/>
              </a:ext>
            </a:extLst>
          </p:cNvPr>
          <p:cNvCxnSpPr/>
          <p:nvPr/>
        </p:nvCxnSpPr>
        <p:spPr>
          <a:xfrm>
            <a:off x="2585156" y="2381956"/>
            <a:ext cx="0" cy="4628444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>
            <a:extLst>
              <a:ext uri="{FF2B5EF4-FFF2-40B4-BE49-F238E27FC236}">
                <a16:creationId xmlns:a16="http://schemas.microsoft.com/office/drawing/2014/main" id="{5B10EE61-4150-76FC-5AE9-EDE2535E1B53}"/>
              </a:ext>
            </a:extLst>
          </p:cNvPr>
          <p:cNvCxnSpPr>
            <a:cxnSpLocks/>
          </p:cNvCxnSpPr>
          <p:nvPr/>
        </p:nvCxnSpPr>
        <p:spPr>
          <a:xfrm>
            <a:off x="2585156" y="7868356"/>
            <a:ext cx="0" cy="222631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4" name="Image 53" descr="Une image contenant Visage humain, personne, sourire, habits&#10;&#10;Description générée automatiquement">
            <a:extLst>
              <a:ext uri="{FF2B5EF4-FFF2-40B4-BE49-F238E27FC236}">
                <a16:creationId xmlns:a16="http://schemas.microsoft.com/office/drawing/2014/main" id="{AEC97BA2-E6CE-DEAC-1B8A-B6EBC599FC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966"/>
          <a:stretch/>
        </p:blipFill>
        <p:spPr>
          <a:xfrm>
            <a:off x="501313" y="272566"/>
            <a:ext cx="1401551" cy="1416652"/>
          </a:xfrm>
          <a:prstGeom prst="ellipse">
            <a:avLst/>
          </a:prstGeom>
        </p:spPr>
      </p:pic>
      <p:sp>
        <p:nvSpPr>
          <p:cNvPr id="55" name="Freeform 25">
            <a:extLst>
              <a:ext uri="{FF2B5EF4-FFF2-40B4-BE49-F238E27FC236}">
                <a16:creationId xmlns:a16="http://schemas.microsoft.com/office/drawing/2014/main" id="{F12D9C7A-61A1-6312-FEF4-AE072A0FDE64}"/>
              </a:ext>
            </a:extLst>
          </p:cNvPr>
          <p:cNvSpPr>
            <a:spLocks noEditPoints="1"/>
          </p:cNvSpPr>
          <p:nvPr/>
        </p:nvSpPr>
        <p:spPr bwMode="auto">
          <a:xfrm>
            <a:off x="389334" y="8855056"/>
            <a:ext cx="221502" cy="221502"/>
          </a:xfrm>
          <a:custGeom>
            <a:avLst/>
            <a:gdLst>
              <a:gd name="T0" fmla="*/ 1124 w 1216"/>
              <a:gd name="T1" fmla="*/ 263 h 1216"/>
              <a:gd name="T2" fmla="*/ 847 w 1216"/>
              <a:gd name="T3" fmla="*/ 155 h 1216"/>
              <a:gd name="T4" fmla="*/ 729 w 1216"/>
              <a:gd name="T5" fmla="*/ 0 h 1216"/>
              <a:gd name="T6" fmla="*/ 457 w 1216"/>
              <a:gd name="T7" fmla="*/ 119 h 1216"/>
              <a:gd name="T8" fmla="*/ 264 w 1216"/>
              <a:gd name="T9" fmla="*/ 92 h 1216"/>
              <a:gd name="T10" fmla="*/ 156 w 1216"/>
              <a:gd name="T11" fmla="*/ 369 h 1216"/>
              <a:gd name="T12" fmla="*/ 0 w 1216"/>
              <a:gd name="T13" fmla="*/ 487 h 1216"/>
              <a:gd name="T14" fmla="*/ 119 w 1216"/>
              <a:gd name="T15" fmla="*/ 759 h 1216"/>
              <a:gd name="T16" fmla="*/ 93 w 1216"/>
              <a:gd name="T17" fmla="*/ 952 h 1216"/>
              <a:gd name="T18" fmla="*/ 370 w 1216"/>
              <a:gd name="T19" fmla="*/ 1060 h 1216"/>
              <a:gd name="T20" fmla="*/ 487 w 1216"/>
              <a:gd name="T21" fmla="*/ 1216 h 1216"/>
              <a:gd name="T22" fmla="*/ 759 w 1216"/>
              <a:gd name="T23" fmla="*/ 1096 h 1216"/>
              <a:gd name="T24" fmla="*/ 953 w 1216"/>
              <a:gd name="T25" fmla="*/ 1123 h 1216"/>
              <a:gd name="T26" fmla="*/ 1061 w 1216"/>
              <a:gd name="T27" fmla="*/ 846 h 1216"/>
              <a:gd name="T28" fmla="*/ 1216 w 1216"/>
              <a:gd name="T29" fmla="*/ 729 h 1216"/>
              <a:gd name="T30" fmla="*/ 1097 w 1216"/>
              <a:gd name="T31" fmla="*/ 456 h 1216"/>
              <a:gd name="T32" fmla="*/ 1152 w 1216"/>
              <a:gd name="T33" fmla="*/ 679 h 1216"/>
              <a:gd name="T34" fmla="*/ 1040 w 1216"/>
              <a:gd name="T35" fmla="*/ 724 h 1216"/>
              <a:gd name="T36" fmla="*/ 987 w 1216"/>
              <a:gd name="T37" fmla="*/ 847 h 1216"/>
              <a:gd name="T38" fmla="*/ 943 w 1216"/>
              <a:gd name="T39" fmla="*/ 1043 h 1216"/>
              <a:gd name="T40" fmla="*/ 831 w 1216"/>
              <a:gd name="T41" fmla="*/ 996 h 1216"/>
              <a:gd name="T42" fmla="*/ 707 w 1216"/>
              <a:gd name="T43" fmla="*/ 1045 h 1216"/>
              <a:gd name="T44" fmla="*/ 537 w 1216"/>
              <a:gd name="T45" fmla="*/ 1152 h 1216"/>
              <a:gd name="T46" fmla="*/ 492 w 1216"/>
              <a:gd name="T47" fmla="*/ 1040 h 1216"/>
              <a:gd name="T48" fmla="*/ 369 w 1216"/>
              <a:gd name="T49" fmla="*/ 986 h 1216"/>
              <a:gd name="T50" fmla="*/ 173 w 1216"/>
              <a:gd name="T51" fmla="*/ 942 h 1216"/>
              <a:gd name="T52" fmla="*/ 220 w 1216"/>
              <a:gd name="T53" fmla="*/ 831 h 1216"/>
              <a:gd name="T54" fmla="*/ 171 w 1216"/>
              <a:gd name="T55" fmla="*/ 706 h 1216"/>
              <a:gd name="T56" fmla="*/ 64 w 1216"/>
              <a:gd name="T57" fmla="*/ 537 h 1216"/>
              <a:gd name="T58" fmla="*/ 176 w 1216"/>
              <a:gd name="T59" fmla="*/ 491 h 1216"/>
              <a:gd name="T60" fmla="*/ 230 w 1216"/>
              <a:gd name="T61" fmla="*/ 368 h 1216"/>
              <a:gd name="T62" fmla="*/ 274 w 1216"/>
              <a:gd name="T63" fmla="*/ 173 h 1216"/>
              <a:gd name="T64" fmla="*/ 385 w 1216"/>
              <a:gd name="T65" fmla="*/ 220 h 1216"/>
              <a:gd name="T66" fmla="*/ 510 w 1216"/>
              <a:gd name="T67" fmla="*/ 171 h 1216"/>
              <a:gd name="T68" fmla="*/ 679 w 1216"/>
              <a:gd name="T69" fmla="*/ 64 h 1216"/>
              <a:gd name="T70" fmla="*/ 725 w 1216"/>
              <a:gd name="T71" fmla="*/ 176 h 1216"/>
              <a:gd name="T72" fmla="*/ 848 w 1216"/>
              <a:gd name="T73" fmla="*/ 229 h 1216"/>
              <a:gd name="T74" fmla="*/ 1043 w 1216"/>
              <a:gd name="T75" fmla="*/ 273 h 1216"/>
              <a:gd name="T76" fmla="*/ 996 w 1216"/>
              <a:gd name="T77" fmla="*/ 385 h 1216"/>
              <a:gd name="T78" fmla="*/ 1045 w 1216"/>
              <a:gd name="T79" fmla="*/ 509 h 1216"/>
              <a:gd name="T80" fmla="*/ 1152 w 1216"/>
              <a:gd name="T81" fmla="*/ 679 h 1216"/>
              <a:gd name="T82" fmla="*/ 224 w 1216"/>
              <a:gd name="T83" fmla="*/ 608 h 1216"/>
              <a:gd name="T84" fmla="*/ 992 w 1216"/>
              <a:gd name="T85" fmla="*/ 608 h 1216"/>
              <a:gd name="T86" fmla="*/ 608 w 1216"/>
              <a:gd name="T87" fmla="*/ 928 h 1216"/>
              <a:gd name="T88" fmla="*/ 608 w 1216"/>
              <a:gd name="T89" fmla="*/ 288 h 1216"/>
              <a:gd name="T90" fmla="*/ 608 w 1216"/>
              <a:gd name="T91" fmla="*/ 928 h 1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16" h="1216">
                <a:moveTo>
                  <a:pt x="1061" y="369"/>
                </a:moveTo>
                <a:cubicBezTo>
                  <a:pt x="1124" y="263"/>
                  <a:pt x="1124" y="263"/>
                  <a:pt x="1124" y="263"/>
                </a:cubicBezTo>
                <a:cubicBezTo>
                  <a:pt x="953" y="92"/>
                  <a:pt x="953" y="92"/>
                  <a:pt x="953" y="92"/>
                </a:cubicBezTo>
                <a:cubicBezTo>
                  <a:pt x="847" y="155"/>
                  <a:pt x="847" y="155"/>
                  <a:pt x="847" y="155"/>
                </a:cubicBezTo>
                <a:cubicBezTo>
                  <a:pt x="819" y="141"/>
                  <a:pt x="790" y="128"/>
                  <a:pt x="759" y="119"/>
                </a:cubicBezTo>
                <a:cubicBezTo>
                  <a:pt x="729" y="0"/>
                  <a:pt x="729" y="0"/>
                  <a:pt x="729" y="0"/>
                </a:cubicBezTo>
                <a:cubicBezTo>
                  <a:pt x="487" y="0"/>
                  <a:pt x="487" y="0"/>
                  <a:pt x="487" y="0"/>
                </a:cubicBezTo>
                <a:cubicBezTo>
                  <a:pt x="457" y="119"/>
                  <a:pt x="457" y="119"/>
                  <a:pt x="457" y="119"/>
                </a:cubicBezTo>
                <a:cubicBezTo>
                  <a:pt x="427" y="128"/>
                  <a:pt x="397" y="141"/>
                  <a:pt x="370" y="155"/>
                </a:cubicBezTo>
                <a:cubicBezTo>
                  <a:pt x="264" y="92"/>
                  <a:pt x="264" y="92"/>
                  <a:pt x="264" y="92"/>
                </a:cubicBezTo>
                <a:cubicBezTo>
                  <a:pt x="93" y="263"/>
                  <a:pt x="93" y="263"/>
                  <a:pt x="93" y="263"/>
                </a:cubicBezTo>
                <a:cubicBezTo>
                  <a:pt x="156" y="369"/>
                  <a:pt x="156" y="369"/>
                  <a:pt x="156" y="369"/>
                </a:cubicBezTo>
                <a:cubicBezTo>
                  <a:pt x="141" y="397"/>
                  <a:pt x="129" y="426"/>
                  <a:pt x="119" y="457"/>
                </a:cubicBezTo>
                <a:cubicBezTo>
                  <a:pt x="0" y="487"/>
                  <a:pt x="0" y="487"/>
                  <a:pt x="0" y="487"/>
                </a:cubicBezTo>
                <a:cubicBezTo>
                  <a:pt x="0" y="729"/>
                  <a:pt x="0" y="729"/>
                  <a:pt x="0" y="729"/>
                </a:cubicBezTo>
                <a:cubicBezTo>
                  <a:pt x="119" y="759"/>
                  <a:pt x="119" y="759"/>
                  <a:pt x="119" y="759"/>
                </a:cubicBezTo>
                <a:cubicBezTo>
                  <a:pt x="129" y="789"/>
                  <a:pt x="141" y="819"/>
                  <a:pt x="156" y="846"/>
                </a:cubicBezTo>
                <a:cubicBezTo>
                  <a:pt x="93" y="952"/>
                  <a:pt x="93" y="952"/>
                  <a:pt x="93" y="952"/>
                </a:cubicBezTo>
                <a:cubicBezTo>
                  <a:pt x="264" y="1123"/>
                  <a:pt x="264" y="1123"/>
                  <a:pt x="264" y="1123"/>
                </a:cubicBezTo>
                <a:cubicBezTo>
                  <a:pt x="370" y="1060"/>
                  <a:pt x="370" y="1060"/>
                  <a:pt x="370" y="1060"/>
                </a:cubicBezTo>
                <a:cubicBezTo>
                  <a:pt x="397" y="1075"/>
                  <a:pt x="427" y="1087"/>
                  <a:pt x="457" y="1096"/>
                </a:cubicBezTo>
                <a:cubicBezTo>
                  <a:pt x="487" y="1216"/>
                  <a:pt x="487" y="1216"/>
                  <a:pt x="487" y="1216"/>
                </a:cubicBezTo>
                <a:cubicBezTo>
                  <a:pt x="729" y="1216"/>
                  <a:pt x="729" y="1216"/>
                  <a:pt x="729" y="1216"/>
                </a:cubicBezTo>
                <a:cubicBezTo>
                  <a:pt x="759" y="1096"/>
                  <a:pt x="759" y="1096"/>
                  <a:pt x="759" y="1096"/>
                </a:cubicBezTo>
                <a:cubicBezTo>
                  <a:pt x="790" y="1087"/>
                  <a:pt x="819" y="1075"/>
                  <a:pt x="847" y="1060"/>
                </a:cubicBezTo>
                <a:cubicBezTo>
                  <a:pt x="953" y="1123"/>
                  <a:pt x="953" y="1123"/>
                  <a:pt x="953" y="1123"/>
                </a:cubicBezTo>
                <a:cubicBezTo>
                  <a:pt x="1124" y="952"/>
                  <a:pt x="1124" y="952"/>
                  <a:pt x="1124" y="952"/>
                </a:cubicBezTo>
                <a:cubicBezTo>
                  <a:pt x="1061" y="846"/>
                  <a:pt x="1061" y="846"/>
                  <a:pt x="1061" y="846"/>
                </a:cubicBezTo>
                <a:cubicBezTo>
                  <a:pt x="1075" y="819"/>
                  <a:pt x="1088" y="789"/>
                  <a:pt x="1097" y="759"/>
                </a:cubicBezTo>
                <a:cubicBezTo>
                  <a:pt x="1216" y="729"/>
                  <a:pt x="1216" y="729"/>
                  <a:pt x="1216" y="729"/>
                </a:cubicBezTo>
                <a:cubicBezTo>
                  <a:pt x="1216" y="487"/>
                  <a:pt x="1216" y="487"/>
                  <a:pt x="1216" y="487"/>
                </a:cubicBezTo>
                <a:cubicBezTo>
                  <a:pt x="1097" y="456"/>
                  <a:pt x="1097" y="456"/>
                  <a:pt x="1097" y="456"/>
                </a:cubicBezTo>
                <a:cubicBezTo>
                  <a:pt x="1087" y="426"/>
                  <a:pt x="1075" y="397"/>
                  <a:pt x="1061" y="369"/>
                </a:cubicBezTo>
                <a:close/>
                <a:moveTo>
                  <a:pt x="1152" y="679"/>
                </a:moveTo>
                <a:cubicBezTo>
                  <a:pt x="1045" y="706"/>
                  <a:pt x="1045" y="706"/>
                  <a:pt x="1045" y="706"/>
                </a:cubicBezTo>
                <a:cubicBezTo>
                  <a:pt x="1040" y="724"/>
                  <a:pt x="1040" y="724"/>
                  <a:pt x="1040" y="724"/>
                </a:cubicBezTo>
                <a:cubicBezTo>
                  <a:pt x="1030" y="762"/>
                  <a:pt x="1015" y="798"/>
                  <a:pt x="996" y="831"/>
                </a:cubicBezTo>
                <a:cubicBezTo>
                  <a:pt x="987" y="847"/>
                  <a:pt x="987" y="847"/>
                  <a:pt x="987" y="847"/>
                </a:cubicBezTo>
                <a:cubicBezTo>
                  <a:pt x="1043" y="942"/>
                  <a:pt x="1043" y="942"/>
                  <a:pt x="1043" y="942"/>
                </a:cubicBezTo>
                <a:cubicBezTo>
                  <a:pt x="943" y="1043"/>
                  <a:pt x="943" y="1043"/>
                  <a:pt x="943" y="1043"/>
                </a:cubicBezTo>
                <a:cubicBezTo>
                  <a:pt x="848" y="986"/>
                  <a:pt x="848" y="986"/>
                  <a:pt x="848" y="986"/>
                </a:cubicBezTo>
                <a:cubicBezTo>
                  <a:pt x="831" y="996"/>
                  <a:pt x="831" y="996"/>
                  <a:pt x="831" y="996"/>
                </a:cubicBezTo>
                <a:cubicBezTo>
                  <a:pt x="798" y="1015"/>
                  <a:pt x="762" y="1030"/>
                  <a:pt x="725" y="1040"/>
                </a:cubicBezTo>
                <a:cubicBezTo>
                  <a:pt x="707" y="1045"/>
                  <a:pt x="707" y="1045"/>
                  <a:pt x="707" y="1045"/>
                </a:cubicBezTo>
                <a:cubicBezTo>
                  <a:pt x="679" y="1152"/>
                  <a:pt x="679" y="1152"/>
                  <a:pt x="679" y="1152"/>
                </a:cubicBezTo>
                <a:cubicBezTo>
                  <a:pt x="537" y="1152"/>
                  <a:pt x="537" y="1152"/>
                  <a:pt x="537" y="1152"/>
                </a:cubicBezTo>
                <a:cubicBezTo>
                  <a:pt x="510" y="1045"/>
                  <a:pt x="510" y="1045"/>
                  <a:pt x="510" y="1045"/>
                </a:cubicBezTo>
                <a:cubicBezTo>
                  <a:pt x="492" y="1040"/>
                  <a:pt x="492" y="1040"/>
                  <a:pt x="492" y="1040"/>
                </a:cubicBezTo>
                <a:cubicBezTo>
                  <a:pt x="454" y="1030"/>
                  <a:pt x="418" y="1015"/>
                  <a:pt x="385" y="996"/>
                </a:cubicBezTo>
                <a:cubicBezTo>
                  <a:pt x="369" y="986"/>
                  <a:pt x="369" y="986"/>
                  <a:pt x="369" y="986"/>
                </a:cubicBezTo>
                <a:cubicBezTo>
                  <a:pt x="274" y="1043"/>
                  <a:pt x="274" y="1043"/>
                  <a:pt x="274" y="1043"/>
                </a:cubicBezTo>
                <a:cubicBezTo>
                  <a:pt x="173" y="942"/>
                  <a:pt x="173" y="942"/>
                  <a:pt x="173" y="942"/>
                </a:cubicBezTo>
                <a:cubicBezTo>
                  <a:pt x="230" y="847"/>
                  <a:pt x="230" y="847"/>
                  <a:pt x="230" y="847"/>
                </a:cubicBezTo>
                <a:cubicBezTo>
                  <a:pt x="220" y="831"/>
                  <a:pt x="220" y="831"/>
                  <a:pt x="220" y="831"/>
                </a:cubicBezTo>
                <a:cubicBezTo>
                  <a:pt x="201" y="798"/>
                  <a:pt x="186" y="762"/>
                  <a:pt x="176" y="724"/>
                </a:cubicBezTo>
                <a:cubicBezTo>
                  <a:pt x="171" y="706"/>
                  <a:pt x="171" y="706"/>
                  <a:pt x="171" y="706"/>
                </a:cubicBezTo>
                <a:cubicBezTo>
                  <a:pt x="64" y="679"/>
                  <a:pt x="64" y="679"/>
                  <a:pt x="64" y="679"/>
                </a:cubicBezTo>
                <a:cubicBezTo>
                  <a:pt x="64" y="537"/>
                  <a:pt x="64" y="537"/>
                  <a:pt x="64" y="537"/>
                </a:cubicBezTo>
                <a:cubicBezTo>
                  <a:pt x="171" y="509"/>
                  <a:pt x="171" y="509"/>
                  <a:pt x="171" y="509"/>
                </a:cubicBezTo>
                <a:cubicBezTo>
                  <a:pt x="176" y="491"/>
                  <a:pt x="176" y="491"/>
                  <a:pt x="176" y="491"/>
                </a:cubicBezTo>
                <a:cubicBezTo>
                  <a:pt x="186" y="454"/>
                  <a:pt x="201" y="418"/>
                  <a:pt x="220" y="385"/>
                </a:cubicBezTo>
                <a:cubicBezTo>
                  <a:pt x="230" y="368"/>
                  <a:pt x="230" y="368"/>
                  <a:pt x="230" y="368"/>
                </a:cubicBezTo>
                <a:cubicBezTo>
                  <a:pt x="173" y="273"/>
                  <a:pt x="173" y="273"/>
                  <a:pt x="173" y="273"/>
                </a:cubicBezTo>
                <a:cubicBezTo>
                  <a:pt x="274" y="173"/>
                  <a:pt x="274" y="173"/>
                  <a:pt x="274" y="173"/>
                </a:cubicBezTo>
                <a:cubicBezTo>
                  <a:pt x="369" y="229"/>
                  <a:pt x="369" y="229"/>
                  <a:pt x="369" y="229"/>
                </a:cubicBezTo>
                <a:cubicBezTo>
                  <a:pt x="385" y="220"/>
                  <a:pt x="385" y="220"/>
                  <a:pt x="385" y="220"/>
                </a:cubicBezTo>
                <a:cubicBezTo>
                  <a:pt x="418" y="201"/>
                  <a:pt x="454" y="186"/>
                  <a:pt x="492" y="176"/>
                </a:cubicBezTo>
                <a:cubicBezTo>
                  <a:pt x="510" y="171"/>
                  <a:pt x="510" y="171"/>
                  <a:pt x="510" y="171"/>
                </a:cubicBezTo>
                <a:cubicBezTo>
                  <a:pt x="537" y="64"/>
                  <a:pt x="537" y="64"/>
                  <a:pt x="537" y="64"/>
                </a:cubicBezTo>
                <a:cubicBezTo>
                  <a:pt x="679" y="64"/>
                  <a:pt x="679" y="64"/>
                  <a:pt x="679" y="64"/>
                </a:cubicBezTo>
                <a:cubicBezTo>
                  <a:pt x="707" y="171"/>
                  <a:pt x="707" y="171"/>
                  <a:pt x="707" y="171"/>
                </a:cubicBezTo>
                <a:cubicBezTo>
                  <a:pt x="725" y="176"/>
                  <a:pt x="725" y="176"/>
                  <a:pt x="725" y="176"/>
                </a:cubicBezTo>
                <a:cubicBezTo>
                  <a:pt x="762" y="186"/>
                  <a:pt x="798" y="201"/>
                  <a:pt x="831" y="220"/>
                </a:cubicBezTo>
                <a:cubicBezTo>
                  <a:pt x="848" y="229"/>
                  <a:pt x="848" y="229"/>
                  <a:pt x="848" y="229"/>
                </a:cubicBezTo>
                <a:cubicBezTo>
                  <a:pt x="943" y="173"/>
                  <a:pt x="943" y="173"/>
                  <a:pt x="943" y="173"/>
                </a:cubicBezTo>
                <a:cubicBezTo>
                  <a:pt x="1043" y="273"/>
                  <a:pt x="1043" y="273"/>
                  <a:pt x="1043" y="273"/>
                </a:cubicBezTo>
                <a:cubicBezTo>
                  <a:pt x="987" y="368"/>
                  <a:pt x="987" y="368"/>
                  <a:pt x="987" y="368"/>
                </a:cubicBezTo>
                <a:cubicBezTo>
                  <a:pt x="996" y="385"/>
                  <a:pt x="996" y="385"/>
                  <a:pt x="996" y="385"/>
                </a:cubicBezTo>
                <a:cubicBezTo>
                  <a:pt x="1015" y="418"/>
                  <a:pt x="1030" y="454"/>
                  <a:pt x="1040" y="491"/>
                </a:cubicBezTo>
                <a:cubicBezTo>
                  <a:pt x="1045" y="509"/>
                  <a:pt x="1045" y="509"/>
                  <a:pt x="1045" y="509"/>
                </a:cubicBezTo>
                <a:cubicBezTo>
                  <a:pt x="1152" y="537"/>
                  <a:pt x="1152" y="537"/>
                  <a:pt x="1152" y="537"/>
                </a:cubicBezTo>
                <a:lnTo>
                  <a:pt x="1152" y="679"/>
                </a:lnTo>
                <a:close/>
                <a:moveTo>
                  <a:pt x="608" y="224"/>
                </a:moveTo>
                <a:cubicBezTo>
                  <a:pt x="396" y="224"/>
                  <a:pt x="224" y="396"/>
                  <a:pt x="224" y="608"/>
                </a:cubicBezTo>
                <a:cubicBezTo>
                  <a:pt x="224" y="820"/>
                  <a:pt x="396" y="992"/>
                  <a:pt x="608" y="992"/>
                </a:cubicBezTo>
                <a:cubicBezTo>
                  <a:pt x="820" y="992"/>
                  <a:pt x="992" y="820"/>
                  <a:pt x="992" y="608"/>
                </a:cubicBezTo>
                <a:cubicBezTo>
                  <a:pt x="992" y="396"/>
                  <a:pt x="820" y="224"/>
                  <a:pt x="608" y="224"/>
                </a:cubicBezTo>
                <a:close/>
                <a:moveTo>
                  <a:pt x="608" y="928"/>
                </a:moveTo>
                <a:cubicBezTo>
                  <a:pt x="432" y="928"/>
                  <a:pt x="288" y="784"/>
                  <a:pt x="288" y="608"/>
                </a:cubicBezTo>
                <a:cubicBezTo>
                  <a:pt x="288" y="431"/>
                  <a:pt x="432" y="288"/>
                  <a:pt x="608" y="288"/>
                </a:cubicBezTo>
                <a:cubicBezTo>
                  <a:pt x="785" y="288"/>
                  <a:pt x="928" y="431"/>
                  <a:pt x="928" y="608"/>
                </a:cubicBezTo>
                <a:cubicBezTo>
                  <a:pt x="928" y="784"/>
                  <a:pt x="785" y="928"/>
                  <a:pt x="608" y="92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346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7773086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720</Words>
  <Application>Microsoft Macintosh PowerPoint</Application>
  <PresentationFormat>Personnalisé</PresentationFormat>
  <Paragraphs>84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Avenir Book</vt:lpstr>
      <vt:lpstr>Times New Roman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</cp:revision>
  <dcterms:created xsi:type="dcterms:W3CDTF">2024-03-21T16:47:30Z</dcterms:created>
  <dcterms:modified xsi:type="dcterms:W3CDTF">2024-03-21T17:23:28Z</dcterms:modified>
</cp:coreProperties>
</file>