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34"/>
  </p:normalViewPr>
  <p:slideViewPr>
    <p:cSldViewPr snapToGrid="0" snapToObjects="1">
      <p:cViewPr varScale="1">
        <p:scale>
          <a:sx n="79" d="100"/>
          <a:sy n="79" d="100"/>
        </p:scale>
        <p:origin x="34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E7F2BA97-CB29-8A41-A135-1E4BCA019228}"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7F2BA97-CB29-8A41-A135-1E4BCA019228}"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7F2BA97-CB29-8A41-A135-1E4BCA019228}"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7F2BA97-CB29-8A41-A135-1E4BCA019228}"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F2BA97-CB29-8A41-A135-1E4BCA019228}"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7F2BA97-CB29-8A41-A135-1E4BCA019228}"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7F2BA97-CB29-8A41-A135-1E4BCA019228}" type="datetimeFigureOut">
              <a:rPr lang="fr-FR" smtClean="0"/>
              <a:t>03/08/2022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E7F2BA97-CB29-8A41-A135-1E4BCA019228}" type="datetimeFigureOut">
              <a:rPr lang="fr-FR" smtClean="0"/>
              <a:t>03/08/2022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2BA97-CB29-8A41-A135-1E4BCA019228}" type="datetimeFigureOut">
              <a:rPr lang="fr-FR" smtClean="0"/>
              <a:t>03/08/2022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F2BA97-CB29-8A41-A135-1E4BCA019228}"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F2BA97-CB29-8A41-A135-1E4BCA019228}"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AC926FE-993F-E941-8F2E-4ED41202E43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7F2BA97-CB29-8A41-A135-1E4BCA019228}" type="datetimeFigureOut">
              <a:rPr lang="fr-FR" smtClean="0"/>
              <a:t>03/08/2022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AC926FE-993F-E941-8F2E-4ED41202E437}" type="slidenum">
              <a:rPr lang="fr-FR" smtClean="0"/>
              <a:t>‹N°›</a:t>
            </a:fld>
            <a:endParaRPr lang="fr-FR"/>
          </a:p>
        </p:txBody>
      </p:sp>
    </p:spTree>
    <p:extLst>
      <p:ext uri="{BB962C8B-B14F-4D97-AF65-F5344CB8AC3E}">
        <p14:creationId xmlns:p14="http://schemas.microsoft.com/office/powerpoint/2010/main" val="528882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84165" y="0"/>
            <a:ext cx="5475510" cy="174327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0" y="-1"/>
            <a:ext cx="2084165" cy="10691813"/>
          </a:xfrm>
          <a:prstGeom prst="rect">
            <a:avLst/>
          </a:prstGeom>
          <a:solidFill>
            <a:schemeClr val="bg1">
              <a:lumMod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24"/>
          <p:cNvSpPr txBox="1"/>
          <p:nvPr/>
        </p:nvSpPr>
        <p:spPr>
          <a:xfrm>
            <a:off x="91483" y="2459256"/>
            <a:ext cx="1901199" cy="1477328"/>
          </a:xfrm>
          <a:prstGeom prst="rect">
            <a:avLst/>
          </a:prstGeom>
          <a:noFill/>
        </p:spPr>
        <p:txBody>
          <a:bodyPr wrap="square" rtlCol="0">
            <a:spAutoFit/>
          </a:bodyPr>
          <a:lstStyle/>
          <a:p>
            <a:pPr algn="just" defTabSz="685800">
              <a:defRPr/>
            </a:pPr>
            <a:r>
              <a:rPr lang="fr-FR" sz="900" dirty="0">
                <a:solidFill>
                  <a:schemeClr val="bg1"/>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8" name="Rectangle 7"/>
          <p:cNvSpPr/>
          <p:nvPr/>
        </p:nvSpPr>
        <p:spPr>
          <a:xfrm>
            <a:off x="178408" y="2070100"/>
            <a:ext cx="1727348" cy="330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cs typeface="Lato" panose="020F0502020204030203" pitchFamily="34" charset="0"/>
              </a:rPr>
              <a:t>A PROPOS </a:t>
            </a:r>
          </a:p>
        </p:txBody>
      </p:sp>
      <p:pic>
        <p:nvPicPr>
          <p:cNvPr id="11" name="Picture 10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251" y="4782666"/>
            <a:ext cx="204489" cy="204489"/>
          </a:xfrm>
          <a:prstGeom prst="rect">
            <a:avLst/>
          </a:prstGeom>
        </p:spPr>
      </p:pic>
      <p:pic>
        <p:nvPicPr>
          <p:cNvPr id="12" name="Picture 1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6360" y="5145525"/>
            <a:ext cx="234269" cy="234269"/>
          </a:xfrm>
          <a:prstGeom prst="rect">
            <a:avLst/>
          </a:prstGeom>
        </p:spPr>
      </p:pic>
      <p:pic>
        <p:nvPicPr>
          <p:cNvPr id="15" name="Picture 16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761" y="5570044"/>
            <a:ext cx="273466" cy="273466"/>
          </a:xfrm>
          <a:prstGeom prst="rect">
            <a:avLst/>
          </a:prstGeom>
        </p:spPr>
      </p:pic>
      <p:pic>
        <p:nvPicPr>
          <p:cNvPr id="16" name="Picture 1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408" y="6063311"/>
            <a:ext cx="227332" cy="227332"/>
          </a:xfrm>
          <a:prstGeom prst="rect">
            <a:avLst/>
          </a:prstGeom>
        </p:spPr>
      </p:pic>
      <p:sp>
        <p:nvSpPr>
          <p:cNvPr id="17" name="Rectangle 16"/>
          <p:cNvSpPr/>
          <p:nvPr/>
        </p:nvSpPr>
        <p:spPr>
          <a:xfrm>
            <a:off x="178408" y="4232665"/>
            <a:ext cx="1727348" cy="330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cs typeface="Lato" panose="020F0502020204030203" pitchFamily="34" charset="0"/>
              </a:rPr>
              <a:t>CONTACT</a:t>
            </a:r>
          </a:p>
        </p:txBody>
      </p:sp>
      <p:sp>
        <p:nvSpPr>
          <p:cNvPr id="18" name="ZoneTexte 17"/>
          <p:cNvSpPr txBox="1"/>
          <p:nvPr/>
        </p:nvSpPr>
        <p:spPr>
          <a:xfrm>
            <a:off x="557013" y="4735500"/>
            <a:ext cx="970137" cy="246221"/>
          </a:xfrm>
          <a:prstGeom prst="rect">
            <a:avLst/>
          </a:prstGeom>
          <a:noFill/>
        </p:spPr>
        <p:txBody>
          <a:bodyPr wrap="none" rtlCol="0">
            <a:spAutoFit/>
          </a:bodyPr>
          <a:lstStyle/>
          <a:p>
            <a:r>
              <a:rPr lang="fr-FR" sz="1000" dirty="0">
                <a:solidFill>
                  <a:schemeClr val="bg1"/>
                </a:solidFill>
              </a:rPr>
              <a:t>01.02.03.04.05</a:t>
            </a:r>
          </a:p>
        </p:txBody>
      </p:sp>
      <p:sp>
        <p:nvSpPr>
          <p:cNvPr id="19" name="ZoneTexte 18"/>
          <p:cNvSpPr txBox="1"/>
          <p:nvPr/>
        </p:nvSpPr>
        <p:spPr>
          <a:xfrm>
            <a:off x="557013" y="5132235"/>
            <a:ext cx="998991" cy="246221"/>
          </a:xfrm>
          <a:prstGeom prst="rect">
            <a:avLst/>
          </a:prstGeom>
          <a:noFill/>
        </p:spPr>
        <p:txBody>
          <a:bodyPr wrap="none" rtlCol="0">
            <a:spAutoFit/>
          </a:bodyPr>
          <a:lstStyle/>
          <a:p>
            <a:r>
              <a:rPr lang="fr-FR" sz="1000" dirty="0" err="1">
                <a:solidFill>
                  <a:schemeClr val="bg1"/>
                </a:solidFill>
              </a:rPr>
              <a:t>mail@mail.com</a:t>
            </a:r>
            <a:endParaRPr lang="fr-FR" sz="1000" dirty="0">
              <a:solidFill>
                <a:schemeClr val="bg1"/>
              </a:solidFill>
            </a:endParaRPr>
          </a:p>
        </p:txBody>
      </p:sp>
      <p:sp>
        <p:nvSpPr>
          <p:cNvPr id="20" name="ZoneTexte 19"/>
          <p:cNvSpPr txBox="1"/>
          <p:nvPr/>
        </p:nvSpPr>
        <p:spPr>
          <a:xfrm>
            <a:off x="557012" y="5528970"/>
            <a:ext cx="1265090" cy="400110"/>
          </a:xfrm>
          <a:prstGeom prst="rect">
            <a:avLst/>
          </a:prstGeom>
          <a:noFill/>
        </p:spPr>
        <p:txBody>
          <a:bodyPr wrap="none" rtlCol="0">
            <a:spAutoFit/>
          </a:bodyPr>
          <a:lstStyle/>
          <a:p>
            <a:r>
              <a:rPr lang="fr-FR" sz="1000" dirty="0">
                <a:solidFill>
                  <a:schemeClr val="bg1"/>
                </a:solidFill>
              </a:rPr>
              <a:t>12 rue de la Réussite</a:t>
            </a:r>
          </a:p>
          <a:p>
            <a:r>
              <a:rPr lang="fr-FR" sz="1000" dirty="0">
                <a:solidFill>
                  <a:schemeClr val="bg1"/>
                </a:solidFill>
              </a:rPr>
              <a:t>75012 Paris</a:t>
            </a:r>
          </a:p>
        </p:txBody>
      </p:sp>
      <p:sp>
        <p:nvSpPr>
          <p:cNvPr id="21" name="ZoneTexte 20"/>
          <p:cNvSpPr txBox="1"/>
          <p:nvPr/>
        </p:nvSpPr>
        <p:spPr>
          <a:xfrm>
            <a:off x="557013" y="6044422"/>
            <a:ext cx="1135247" cy="246221"/>
          </a:xfrm>
          <a:prstGeom prst="rect">
            <a:avLst/>
          </a:prstGeom>
          <a:noFill/>
        </p:spPr>
        <p:txBody>
          <a:bodyPr wrap="none" rtlCol="0">
            <a:spAutoFit/>
          </a:bodyPr>
          <a:lstStyle/>
          <a:p>
            <a:r>
              <a:rPr lang="fr-FR" sz="1000" dirty="0" err="1">
                <a:solidFill>
                  <a:schemeClr val="bg1"/>
                </a:solidFill>
              </a:rPr>
              <a:t>LinkedIn.com</a:t>
            </a:r>
            <a:r>
              <a:rPr lang="fr-FR" sz="1000" dirty="0">
                <a:solidFill>
                  <a:schemeClr val="bg1"/>
                </a:solidFill>
              </a:rPr>
              <a:t>/Moi</a:t>
            </a:r>
          </a:p>
        </p:txBody>
      </p:sp>
      <p:sp>
        <p:nvSpPr>
          <p:cNvPr id="22" name="Rectangle 21"/>
          <p:cNvSpPr/>
          <p:nvPr/>
        </p:nvSpPr>
        <p:spPr>
          <a:xfrm>
            <a:off x="192834" y="6606059"/>
            <a:ext cx="1727348" cy="330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cs typeface="Lato" panose="020F0502020204030203" pitchFamily="34" charset="0"/>
              </a:rPr>
              <a:t>COMPETENCES</a:t>
            </a:r>
          </a:p>
        </p:txBody>
      </p:sp>
      <p:sp>
        <p:nvSpPr>
          <p:cNvPr id="23" name="TextBox 169"/>
          <p:cNvSpPr txBox="1"/>
          <p:nvPr/>
        </p:nvSpPr>
        <p:spPr>
          <a:xfrm>
            <a:off x="196246" y="7043027"/>
            <a:ext cx="1709884" cy="230832"/>
          </a:xfrm>
          <a:prstGeom prst="rect">
            <a:avLst/>
          </a:prstGeom>
          <a:noFill/>
        </p:spPr>
        <p:txBody>
          <a:bodyPr wrap="square" rtlCol="0">
            <a:spAutoFit/>
          </a:bodyPr>
          <a:lstStyle/>
          <a:p>
            <a:pPr algn="ctr"/>
            <a:r>
              <a:rPr lang="en-PH" sz="900" b="1" dirty="0">
                <a:solidFill>
                  <a:schemeClr val="bg1"/>
                </a:solidFill>
                <a:ea typeface="Roboto" pitchFamily="2" charset="0"/>
                <a:cs typeface="Lato" panose="020F0502020204030203" pitchFamily="34" charset="0"/>
              </a:rPr>
              <a:t>VENTE</a:t>
            </a:r>
            <a:endParaRPr lang="en-GB" sz="900" b="1" dirty="0">
              <a:solidFill>
                <a:schemeClr val="bg1"/>
              </a:solidFill>
              <a:ea typeface="Roboto" pitchFamily="2" charset="0"/>
              <a:cs typeface="Lato" panose="020F0502020204030203" pitchFamily="34" charset="0"/>
            </a:endParaRPr>
          </a:p>
        </p:txBody>
      </p:sp>
      <p:sp>
        <p:nvSpPr>
          <p:cNvPr id="24" name="TextBox 170"/>
          <p:cNvSpPr txBox="1"/>
          <p:nvPr/>
        </p:nvSpPr>
        <p:spPr>
          <a:xfrm>
            <a:off x="196246" y="7501404"/>
            <a:ext cx="1709884" cy="230832"/>
          </a:xfrm>
          <a:prstGeom prst="rect">
            <a:avLst/>
          </a:prstGeom>
          <a:noFill/>
        </p:spPr>
        <p:txBody>
          <a:bodyPr wrap="square" rtlCol="0">
            <a:spAutoFit/>
          </a:bodyPr>
          <a:lstStyle/>
          <a:p>
            <a:pPr algn="ctr"/>
            <a:r>
              <a:rPr lang="en-PH" sz="900" b="1" dirty="0">
                <a:solidFill>
                  <a:schemeClr val="bg1"/>
                </a:solidFill>
                <a:ea typeface="Roboto" pitchFamily="2" charset="0"/>
                <a:cs typeface="Lato" panose="020F0502020204030203" pitchFamily="34" charset="0"/>
              </a:rPr>
              <a:t>MANAGEMENT</a:t>
            </a:r>
            <a:endParaRPr lang="en-GB" sz="900" b="1" dirty="0">
              <a:solidFill>
                <a:schemeClr val="bg1"/>
              </a:solidFill>
              <a:ea typeface="Roboto" pitchFamily="2" charset="0"/>
              <a:cs typeface="Lato" panose="020F0502020204030203" pitchFamily="34" charset="0"/>
            </a:endParaRPr>
          </a:p>
        </p:txBody>
      </p:sp>
      <p:sp>
        <p:nvSpPr>
          <p:cNvPr id="25" name="TextBox 171"/>
          <p:cNvSpPr txBox="1"/>
          <p:nvPr/>
        </p:nvSpPr>
        <p:spPr>
          <a:xfrm>
            <a:off x="196246" y="7959781"/>
            <a:ext cx="1709884" cy="230832"/>
          </a:xfrm>
          <a:prstGeom prst="rect">
            <a:avLst/>
          </a:prstGeom>
          <a:noFill/>
        </p:spPr>
        <p:txBody>
          <a:bodyPr wrap="square" rtlCol="0">
            <a:spAutoFit/>
          </a:bodyPr>
          <a:lstStyle/>
          <a:p>
            <a:pPr algn="ctr"/>
            <a:r>
              <a:rPr lang="en-PH" sz="900" b="1" dirty="0">
                <a:solidFill>
                  <a:schemeClr val="bg1"/>
                </a:solidFill>
                <a:ea typeface="Roboto" pitchFamily="2" charset="0"/>
                <a:cs typeface="Lato" panose="020F0502020204030203" pitchFamily="34" charset="0"/>
              </a:rPr>
              <a:t>GESTION DE PROJET</a:t>
            </a:r>
            <a:endParaRPr lang="en-GB" sz="900" b="1" dirty="0">
              <a:solidFill>
                <a:schemeClr val="bg1"/>
              </a:solidFill>
              <a:ea typeface="Roboto" pitchFamily="2" charset="0"/>
              <a:cs typeface="Lato" panose="020F0502020204030203" pitchFamily="34" charset="0"/>
            </a:endParaRPr>
          </a:p>
        </p:txBody>
      </p:sp>
      <p:sp>
        <p:nvSpPr>
          <p:cNvPr id="26" name="TextBox 172"/>
          <p:cNvSpPr txBox="1"/>
          <p:nvPr/>
        </p:nvSpPr>
        <p:spPr>
          <a:xfrm>
            <a:off x="196246" y="8418158"/>
            <a:ext cx="1709884" cy="230832"/>
          </a:xfrm>
          <a:prstGeom prst="rect">
            <a:avLst/>
          </a:prstGeom>
          <a:noFill/>
        </p:spPr>
        <p:txBody>
          <a:bodyPr wrap="square" rtlCol="0">
            <a:spAutoFit/>
          </a:bodyPr>
          <a:lstStyle/>
          <a:p>
            <a:pPr algn="ctr"/>
            <a:r>
              <a:rPr lang="en-PH" sz="900" b="1" dirty="0">
                <a:solidFill>
                  <a:schemeClr val="bg1"/>
                </a:solidFill>
                <a:ea typeface="Roboto" pitchFamily="2" charset="0"/>
                <a:cs typeface="Lato" panose="020F0502020204030203" pitchFamily="34" charset="0"/>
              </a:rPr>
              <a:t>OFFICE 2017</a:t>
            </a:r>
            <a:endParaRPr lang="en-GB" sz="900" b="1" dirty="0">
              <a:solidFill>
                <a:schemeClr val="bg1"/>
              </a:solidFill>
              <a:ea typeface="Roboto" pitchFamily="2" charset="0"/>
              <a:cs typeface="Lato" panose="020F0502020204030203" pitchFamily="34" charset="0"/>
            </a:endParaRPr>
          </a:p>
        </p:txBody>
      </p:sp>
      <p:sp>
        <p:nvSpPr>
          <p:cNvPr id="27" name="TextBox 231"/>
          <p:cNvSpPr txBox="1"/>
          <p:nvPr/>
        </p:nvSpPr>
        <p:spPr>
          <a:xfrm>
            <a:off x="196246" y="8895171"/>
            <a:ext cx="1709884" cy="230832"/>
          </a:xfrm>
          <a:prstGeom prst="rect">
            <a:avLst/>
          </a:prstGeom>
          <a:noFill/>
        </p:spPr>
        <p:txBody>
          <a:bodyPr wrap="square" rtlCol="0">
            <a:spAutoFit/>
          </a:bodyPr>
          <a:lstStyle/>
          <a:p>
            <a:pPr algn="ctr"/>
            <a:r>
              <a:rPr lang="en-GB" sz="900" b="1" dirty="0">
                <a:solidFill>
                  <a:schemeClr val="bg1"/>
                </a:solidFill>
                <a:ea typeface="Roboto" pitchFamily="2" charset="0"/>
                <a:cs typeface="Lato" panose="020F0502020204030203" pitchFamily="34" charset="0"/>
              </a:rPr>
              <a:t>FACTURATION / ADMIN</a:t>
            </a:r>
          </a:p>
        </p:txBody>
      </p:sp>
      <p:sp>
        <p:nvSpPr>
          <p:cNvPr id="28" name="Oval 5"/>
          <p:cNvSpPr/>
          <p:nvPr/>
        </p:nvSpPr>
        <p:spPr>
          <a:xfrm>
            <a:off x="203618"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189"/>
          <p:cNvSpPr/>
          <p:nvPr/>
        </p:nvSpPr>
        <p:spPr>
          <a:xfrm>
            <a:off x="377743"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190"/>
          <p:cNvSpPr/>
          <p:nvPr/>
        </p:nvSpPr>
        <p:spPr>
          <a:xfrm>
            <a:off x="551867"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191"/>
          <p:cNvSpPr/>
          <p:nvPr/>
        </p:nvSpPr>
        <p:spPr>
          <a:xfrm>
            <a:off x="725992"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192"/>
          <p:cNvSpPr/>
          <p:nvPr/>
        </p:nvSpPr>
        <p:spPr>
          <a:xfrm>
            <a:off x="900116"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193"/>
          <p:cNvSpPr/>
          <p:nvPr/>
        </p:nvSpPr>
        <p:spPr>
          <a:xfrm>
            <a:off x="1074241"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194"/>
          <p:cNvSpPr/>
          <p:nvPr/>
        </p:nvSpPr>
        <p:spPr>
          <a:xfrm>
            <a:off x="1248365" y="7310757"/>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195"/>
          <p:cNvSpPr/>
          <p:nvPr/>
        </p:nvSpPr>
        <p:spPr>
          <a:xfrm>
            <a:off x="1422490" y="7310757"/>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196"/>
          <p:cNvSpPr/>
          <p:nvPr/>
        </p:nvSpPr>
        <p:spPr>
          <a:xfrm>
            <a:off x="1596614" y="7310757"/>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197"/>
          <p:cNvSpPr/>
          <p:nvPr/>
        </p:nvSpPr>
        <p:spPr>
          <a:xfrm>
            <a:off x="1770742" y="7310757"/>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199"/>
          <p:cNvSpPr/>
          <p:nvPr/>
        </p:nvSpPr>
        <p:spPr>
          <a:xfrm>
            <a:off x="203618" y="776913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200"/>
          <p:cNvSpPr/>
          <p:nvPr/>
        </p:nvSpPr>
        <p:spPr>
          <a:xfrm>
            <a:off x="377743" y="776913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201"/>
          <p:cNvSpPr/>
          <p:nvPr/>
        </p:nvSpPr>
        <p:spPr>
          <a:xfrm>
            <a:off x="551867" y="776913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202"/>
          <p:cNvSpPr/>
          <p:nvPr/>
        </p:nvSpPr>
        <p:spPr>
          <a:xfrm>
            <a:off x="725992" y="776913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203"/>
          <p:cNvSpPr/>
          <p:nvPr/>
        </p:nvSpPr>
        <p:spPr>
          <a:xfrm>
            <a:off x="900116" y="776913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204"/>
          <p:cNvSpPr/>
          <p:nvPr/>
        </p:nvSpPr>
        <p:spPr>
          <a:xfrm>
            <a:off x="1074241" y="776913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205"/>
          <p:cNvSpPr/>
          <p:nvPr/>
        </p:nvSpPr>
        <p:spPr>
          <a:xfrm>
            <a:off x="1248365" y="7769134"/>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206"/>
          <p:cNvSpPr/>
          <p:nvPr/>
        </p:nvSpPr>
        <p:spPr>
          <a:xfrm>
            <a:off x="1422490" y="7769134"/>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207"/>
          <p:cNvSpPr/>
          <p:nvPr/>
        </p:nvSpPr>
        <p:spPr>
          <a:xfrm>
            <a:off x="1596614" y="7769134"/>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208"/>
          <p:cNvSpPr/>
          <p:nvPr/>
        </p:nvSpPr>
        <p:spPr>
          <a:xfrm>
            <a:off x="1770742" y="7769134"/>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210"/>
          <p:cNvSpPr/>
          <p:nvPr/>
        </p:nvSpPr>
        <p:spPr>
          <a:xfrm>
            <a:off x="203618"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211"/>
          <p:cNvSpPr/>
          <p:nvPr/>
        </p:nvSpPr>
        <p:spPr>
          <a:xfrm>
            <a:off x="377743"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212"/>
          <p:cNvSpPr/>
          <p:nvPr/>
        </p:nvSpPr>
        <p:spPr>
          <a:xfrm>
            <a:off x="551867"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213"/>
          <p:cNvSpPr/>
          <p:nvPr/>
        </p:nvSpPr>
        <p:spPr>
          <a:xfrm>
            <a:off x="725992"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214"/>
          <p:cNvSpPr/>
          <p:nvPr/>
        </p:nvSpPr>
        <p:spPr>
          <a:xfrm>
            <a:off x="900116"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215"/>
          <p:cNvSpPr/>
          <p:nvPr/>
        </p:nvSpPr>
        <p:spPr>
          <a:xfrm>
            <a:off x="1074241"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216"/>
          <p:cNvSpPr/>
          <p:nvPr/>
        </p:nvSpPr>
        <p:spPr>
          <a:xfrm>
            <a:off x="1248365"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217"/>
          <p:cNvSpPr/>
          <p:nvPr/>
        </p:nvSpPr>
        <p:spPr>
          <a:xfrm>
            <a:off x="1422490" y="822751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218"/>
          <p:cNvSpPr/>
          <p:nvPr/>
        </p:nvSpPr>
        <p:spPr>
          <a:xfrm>
            <a:off x="1596614" y="8227511"/>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219"/>
          <p:cNvSpPr/>
          <p:nvPr/>
        </p:nvSpPr>
        <p:spPr>
          <a:xfrm>
            <a:off x="1770742" y="8227511"/>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221"/>
          <p:cNvSpPr/>
          <p:nvPr/>
        </p:nvSpPr>
        <p:spPr>
          <a:xfrm>
            <a:off x="203618"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222"/>
          <p:cNvSpPr/>
          <p:nvPr/>
        </p:nvSpPr>
        <p:spPr>
          <a:xfrm>
            <a:off x="377743"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223"/>
          <p:cNvSpPr/>
          <p:nvPr/>
        </p:nvSpPr>
        <p:spPr>
          <a:xfrm>
            <a:off x="551867"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224"/>
          <p:cNvSpPr/>
          <p:nvPr/>
        </p:nvSpPr>
        <p:spPr>
          <a:xfrm>
            <a:off x="725992"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225"/>
          <p:cNvSpPr/>
          <p:nvPr/>
        </p:nvSpPr>
        <p:spPr>
          <a:xfrm>
            <a:off x="900116"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226"/>
          <p:cNvSpPr/>
          <p:nvPr/>
        </p:nvSpPr>
        <p:spPr>
          <a:xfrm>
            <a:off x="1074241"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Oval 227"/>
          <p:cNvSpPr/>
          <p:nvPr/>
        </p:nvSpPr>
        <p:spPr>
          <a:xfrm>
            <a:off x="1248365"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228"/>
          <p:cNvSpPr/>
          <p:nvPr/>
        </p:nvSpPr>
        <p:spPr>
          <a:xfrm>
            <a:off x="1422490" y="8685891"/>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229"/>
          <p:cNvSpPr/>
          <p:nvPr/>
        </p:nvSpPr>
        <p:spPr>
          <a:xfrm>
            <a:off x="1596614" y="8685891"/>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230"/>
          <p:cNvSpPr/>
          <p:nvPr/>
        </p:nvSpPr>
        <p:spPr>
          <a:xfrm>
            <a:off x="1770742" y="8685891"/>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233"/>
          <p:cNvSpPr/>
          <p:nvPr/>
        </p:nvSpPr>
        <p:spPr>
          <a:xfrm>
            <a:off x="203618"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234"/>
          <p:cNvSpPr/>
          <p:nvPr/>
        </p:nvSpPr>
        <p:spPr>
          <a:xfrm>
            <a:off x="377743"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Oval 235"/>
          <p:cNvSpPr/>
          <p:nvPr/>
        </p:nvSpPr>
        <p:spPr>
          <a:xfrm>
            <a:off x="551867"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Oval 236"/>
          <p:cNvSpPr/>
          <p:nvPr/>
        </p:nvSpPr>
        <p:spPr>
          <a:xfrm>
            <a:off x="725992"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Oval 237"/>
          <p:cNvSpPr/>
          <p:nvPr/>
        </p:nvSpPr>
        <p:spPr>
          <a:xfrm>
            <a:off x="900116"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Oval 238"/>
          <p:cNvSpPr/>
          <p:nvPr/>
        </p:nvSpPr>
        <p:spPr>
          <a:xfrm>
            <a:off x="1074241"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al 239"/>
          <p:cNvSpPr/>
          <p:nvPr/>
        </p:nvSpPr>
        <p:spPr>
          <a:xfrm>
            <a:off x="1248365"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Oval 240"/>
          <p:cNvSpPr/>
          <p:nvPr/>
        </p:nvSpPr>
        <p:spPr>
          <a:xfrm>
            <a:off x="1422490" y="9162904"/>
            <a:ext cx="128016" cy="130907"/>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Oval 241"/>
          <p:cNvSpPr/>
          <p:nvPr/>
        </p:nvSpPr>
        <p:spPr>
          <a:xfrm>
            <a:off x="1596614" y="9162904"/>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Oval 242"/>
          <p:cNvSpPr/>
          <p:nvPr/>
        </p:nvSpPr>
        <p:spPr>
          <a:xfrm>
            <a:off x="1770742" y="9162904"/>
            <a:ext cx="128016" cy="13090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 name="Image 77"/>
          <p:cNvPicPr>
            <a:picLocks noChangeAspect="1"/>
          </p:cNvPicPr>
          <p:nvPr/>
        </p:nvPicPr>
        <p:blipFill rotWithShape="1">
          <a:blip r:embed="rId6">
            <a:extLst>
              <a:ext uri="{28A0092B-C50C-407E-A947-70E740481C1C}">
                <a14:useLocalDpi xmlns:a14="http://schemas.microsoft.com/office/drawing/2010/main" val="0"/>
              </a:ext>
            </a:extLst>
          </a:blip>
          <a:srcRect l="30618" r="2571"/>
          <a:stretch/>
        </p:blipFill>
        <p:spPr>
          <a:xfrm>
            <a:off x="203619" y="266025"/>
            <a:ext cx="1695140" cy="1548466"/>
          </a:xfrm>
          <a:prstGeom prst="rect">
            <a:avLst/>
          </a:prstGeom>
          <a:ln>
            <a:solidFill>
              <a:schemeClr val="bg1"/>
            </a:solidFill>
          </a:ln>
        </p:spPr>
      </p:pic>
      <p:sp>
        <p:nvSpPr>
          <p:cNvPr id="80" name="TextBox 3"/>
          <p:cNvSpPr txBox="1"/>
          <p:nvPr/>
        </p:nvSpPr>
        <p:spPr>
          <a:xfrm>
            <a:off x="2356990" y="266025"/>
            <a:ext cx="4819076" cy="923330"/>
          </a:xfrm>
          <a:prstGeom prst="rect">
            <a:avLst/>
          </a:prstGeom>
          <a:noFill/>
        </p:spPr>
        <p:txBody>
          <a:bodyPr wrap="none" rtlCol="0">
            <a:spAutoFit/>
          </a:bodyPr>
          <a:lstStyle/>
          <a:p>
            <a:r>
              <a:rPr lang="en-GB" sz="5400" dirty="0">
                <a:solidFill>
                  <a:schemeClr val="bg1"/>
                </a:solidFill>
                <a:cs typeface="Lato" panose="020F0502020204030203" pitchFamily="34" charset="0"/>
              </a:rPr>
              <a:t>Pierre BELLEAMI</a:t>
            </a:r>
          </a:p>
        </p:txBody>
      </p:sp>
      <p:sp>
        <p:nvSpPr>
          <p:cNvPr id="81" name="Rectangle 80"/>
          <p:cNvSpPr/>
          <p:nvPr/>
        </p:nvSpPr>
        <p:spPr>
          <a:xfrm>
            <a:off x="2287785" y="244010"/>
            <a:ext cx="4989940" cy="99517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13"/>
          <p:cNvSpPr txBox="1"/>
          <p:nvPr/>
        </p:nvSpPr>
        <p:spPr>
          <a:xfrm>
            <a:off x="2829227" y="1298531"/>
            <a:ext cx="3848843" cy="369332"/>
          </a:xfrm>
          <a:prstGeom prst="rect">
            <a:avLst/>
          </a:prstGeom>
          <a:noFill/>
        </p:spPr>
        <p:txBody>
          <a:bodyPr wrap="square" rtlCol="0">
            <a:spAutoFit/>
          </a:bodyPr>
          <a:lstStyle/>
          <a:p>
            <a:pPr algn="ctr"/>
            <a:r>
              <a:rPr lang="en-GB" dirty="0">
                <a:solidFill>
                  <a:schemeClr val="bg1"/>
                </a:solidFill>
                <a:ea typeface="Roboto" pitchFamily="2" charset="0"/>
                <a:cs typeface="Lato" panose="020F0502020204030203" pitchFamily="34" charset="0"/>
              </a:rPr>
              <a:t>TITRE DU POSTE</a:t>
            </a:r>
          </a:p>
        </p:txBody>
      </p:sp>
      <p:sp>
        <p:nvSpPr>
          <p:cNvPr id="83" name="Rectangle 82"/>
          <p:cNvSpPr/>
          <p:nvPr/>
        </p:nvSpPr>
        <p:spPr>
          <a:xfrm>
            <a:off x="2287786" y="2070100"/>
            <a:ext cx="4989940" cy="330200"/>
          </a:xfrm>
          <a:prstGeom prst="rect">
            <a:avLst/>
          </a:prstGeom>
          <a:no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7F7F7F"/>
                </a:solidFill>
                <a:cs typeface="Lato" panose="020F0502020204030203" pitchFamily="34" charset="0"/>
              </a:rPr>
              <a:t>EXPERIENCE PROFESSIONNELLE</a:t>
            </a:r>
          </a:p>
        </p:txBody>
      </p:sp>
      <p:sp>
        <p:nvSpPr>
          <p:cNvPr id="84" name="Rectangle 83"/>
          <p:cNvSpPr/>
          <p:nvPr/>
        </p:nvSpPr>
        <p:spPr>
          <a:xfrm>
            <a:off x="2641177" y="2566547"/>
            <a:ext cx="4636548" cy="3477875"/>
          </a:xfrm>
          <a:prstGeom prst="rect">
            <a:avLst/>
          </a:prstGeom>
        </p:spPr>
        <p:txBody>
          <a:bodyPr wrap="square">
            <a:spAutoFit/>
          </a:bodyPr>
          <a:lstStyle/>
          <a:p>
            <a:pPr defTabSz="685800">
              <a:defRPr/>
            </a:pPr>
            <a:r>
              <a:rPr lang="fr-FR" sz="1000" b="1" dirty="0">
                <a:solidFill>
                  <a:schemeClr val="tx1">
                    <a:lumMod val="65000"/>
                    <a:lumOff val="35000"/>
                  </a:schemeClr>
                </a:solidFill>
              </a:rPr>
              <a:t>2010- 2015 | TITRE DU POSTE| SOCIÉTÉ</a:t>
            </a:r>
          </a:p>
          <a:p>
            <a:pPr defTabSz="685800">
              <a:defRPr/>
            </a:pPr>
            <a:r>
              <a:rPr lang="fr-FR" sz="9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900" dirty="0">
              <a:solidFill>
                <a:schemeClr val="tx1">
                  <a:lumMod val="65000"/>
                  <a:lumOff val="35000"/>
                </a:schemeClr>
              </a:solidFill>
            </a:endParaRPr>
          </a:p>
          <a:p>
            <a:pPr defTabSz="685800">
              <a:defRPr/>
            </a:pPr>
            <a:endParaRPr lang="fr-FR" sz="900" dirty="0">
              <a:solidFill>
                <a:schemeClr val="tx1">
                  <a:lumMod val="65000"/>
                  <a:lumOff val="35000"/>
                </a:schemeClr>
              </a:solidFill>
            </a:endParaRPr>
          </a:p>
          <a:p>
            <a:pPr defTabSz="685800">
              <a:defRPr/>
            </a:pPr>
            <a:r>
              <a:rPr lang="fr-FR" sz="1000" b="1" dirty="0">
                <a:solidFill>
                  <a:schemeClr val="tx1">
                    <a:lumMod val="65000"/>
                    <a:lumOff val="35000"/>
                  </a:schemeClr>
                </a:solidFill>
              </a:rPr>
              <a:t>2010- 2015 | TITRE DU POSTE| SOCIÉTÉ</a:t>
            </a:r>
          </a:p>
          <a:p>
            <a:pPr defTabSz="685800">
              <a:defRPr/>
            </a:pPr>
            <a:r>
              <a:rPr lang="fr-FR" sz="9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900" dirty="0">
              <a:solidFill>
                <a:schemeClr val="tx1">
                  <a:lumMod val="65000"/>
                  <a:lumOff val="35000"/>
                </a:schemeClr>
              </a:solidFill>
            </a:endParaRPr>
          </a:p>
          <a:p>
            <a:pPr defTabSz="685800">
              <a:defRPr/>
            </a:pPr>
            <a:endParaRPr lang="fr-FR" sz="900" dirty="0">
              <a:solidFill>
                <a:schemeClr val="tx1">
                  <a:lumMod val="65000"/>
                  <a:lumOff val="35000"/>
                </a:schemeClr>
              </a:solidFill>
            </a:endParaRPr>
          </a:p>
          <a:p>
            <a:pPr defTabSz="685800">
              <a:defRPr/>
            </a:pPr>
            <a:r>
              <a:rPr lang="fr-FR" sz="1000" b="1" dirty="0">
                <a:solidFill>
                  <a:schemeClr val="tx1">
                    <a:lumMod val="65000"/>
                    <a:lumOff val="35000"/>
                  </a:schemeClr>
                </a:solidFill>
              </a:rPr>
              <a:t>2010- 2015 | TITRE DU POSTE| SOCIÉTÉ</a:t>
            </a:r>
          </a:p>
          <a:p>
            <a:pPr defTabSz="685800">
              <a:defRPr/>
            </a:pPr>
            <a:r>
              <a:rPr lang="fr-FR" sz="9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900" dirty="0">
              <a:solidFill>
                <a:schemeClr val="tx1">
                  <a:lumMod val="65000"/>
                  <a:lumOff val="35000"/>
                </a:schemeClr>
              </a:solidFill>
            </a:endParaRPr>
          </a:p>
          <a:p>
            <a:pPr defTabSz="685800">
              <a:defRPr/>
            </a:pPr>
            <a:endParaRPr lang="fr-FR" sz="900" dirty="0">
              <a:solidFill>
                <a:schemeClr val="tx1">
                  <a:lumMod val="65000"/>
                  <a:lumOff val="35000"/>
                </a:schemeClr>
              </a:solidFill>
            </a:endParaRPr>
          </a:p>
          <a:p>
            <a:pPr defTabSz="685800">
              <a:defRPr/>
            </a:pPr>
            <a:r>
              <a:rPr lang="fr-FR" sz="1000" b="1" dirty="0">
                <a:solidFill>
                  <a:schemeClr val="tx1">
                    <a:lumMod val="65000"/>
                    <a:lumOff val="35000"/>
                  </a:schemeClr>
                </a:solidFill>
              </a:rPr>
              <a:t>2010- 2015 | TITRE DU POSTE| SOCIÉTÉ</a:t>
            </a:r>
          </a:p>
          <a:p>
            <a:pPr defTabSz="685800">
              <a:defRPr/>
            </a:pPr>
            <a:r>
              <a:rPr lang="fr-FR" sz="9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900" dirty="0">
              <a:solidFill>
                <a:schemeClr val="tx1">
                  <a:lumMod val="65000"/>
                  <a:lumOff val="35000"/>
                </a:schemeClr>
              </a:solidFill>
            </a:endParaRPr>
          </a:p>
          <a:p>
            <a:pPr defTabSz="685800">
              <a:defRPr/>
            </a:pPr>
            <a:endParaRPr lang="fr-FR" sz="900" dirty="0">
              <a:solidFill>
                <a:schemeClr val="tx1">
                  <a:lumMod val="65000"/>
                  <a:lumOff val="35000"/>
                </a:schemeClr>
              </a:solidFill>
            </a:endParaRPr>
          </a:p>
        </p:txBody>
      </p:sp>
      <p:cxnSp>
        <p:nvCxnSpPr>
          <p:cNvPr id="85" name="Connecteur droit 84"/>
          <p:cNvCxnSpPr/>
          <p:nvPr/>
        </p:nvCxnSpPr>
        <p:spPr>
          <a:xfrm>
            <a:off x="2370102" y="2572039"/>
            <a:ext cx="0" cy="3209868"/>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a:off x="2311002" y="2668338"/>
            <a:ext cx="118199" cy="12268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lumMod val="65000"/>
                  <a:lumOff val="35000"/>
                </a:schemeClr>
              </a:solidFill>
              <a:cs typeface="Lato" panose="020F0502020204030203" pitchFamily="34" charset="0"/>
            </a:endParaRPr>
          </a:p>
        </p:txBody>
      </p:sp>
      <p:sp>
        <p:nvSpPr>
          <p:cNvPr id="88" name="Rectangle 87"/>
          <p:cNvSpPr/>
          <p:nvPr/>
        </p:nvSpPr>
        <p:spPr>
          <a:xfrm>
            <a:off x="2311002" y="3464956"/>
            <a:ext cx="118199" cy="12268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lumMod val="65000"/>
                  <a:lumOff val="35000"/>
                </a:schemeClr>
              </a:solidFill>
              <a:cs typeface="Lato" panose="020F0502020204030203" pitchFamily="34" charset="0"/>
            </a:endParaRPr>
          </a:p>
        </p:txBody>
      </p:sp>
      <p:sp>
        <p:nvSpPr>
          <p:cNvPr id="89" name="Rectangle 88"/>
          <p:cNvSpPr/>
          <p:nvPr/>
        </p:nvSpPr>
        <p:spPr>
          <a:xfrm>
            <a:off x="2311002" y="4305484"/>
            <a:ext cx="118199" cy="12268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lumMod val="65000"/>
                  <a:lumOff val="35000"/>
                </a:schemeClr>
              </a:solidFill>
              <a:cs typeface="Lato" panose="020F0502020204030203" pitchFamily="34" charset="0"/>
            </a:endParaRPr>
          </a:p>
        </p:txBody>
      </p:sp>
      <p:sp>
        <p:nvSpPr>
          <p:cNvPr id="91" name="Rectangle 90"/>
          <p:cNvSpPr/>
          <p:nvPr/>
        </p:nvSpPr>
        <p:spPr>
          <a:xfrm>
            <a:off x="2311002" y="5145525"/>
            <a:ext cx="118199" cy="12268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lumMod val="65000"/>
                  <a:lumOff val="35000"/>
                </a:schemeClr>
              </a:solidFill>
              <a:cs typeface="Lato" panose="020F0502020204030203" pitchFamily="34" charset="0"/>
            </a:endParaRPr>
          </a:p>
        </p:txBody>
      </p:sp>
      <p:sp>
        <p:nvSpPr>
          <p:cNvPr id="93" name="Rectangle 92"/>
          <p:cNvSpPr/>
          <p:nvPr/>
        </p:nvSpPr>
        <p:spPr>
          <a:xfrm>
            <a:off x="2287785" y="5953646"/>
            <a:ext cx="4989940" cy="330200"/>
          </a:xfrm>
          <a:prstGeom prst="rect">
            <a:avLst/>
          </a:prstGeom>
          <a:no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7F7F7F"/>
                </a:solidFill>
                <a:cs typeface="Lato" panose="020F0502020204030203" pitchFamily="34" charset="0"/>
              </a:rPr>
              <a:t>FORMATION</a:t>
            </a:r>
          </a:p>
        </p:txBody>
      </p:sp>
      <p:cxnSp>
        <p:nvCxnSpPr>
          <p:cNvPr id="95" name="Connecteur droit 94"/>
          <p:cNvCxnSpPr/>
          <p:nvPr/>
        </p:nvCxnSpPr>
        <p:spPr>
          <a:xfrm>
            <a:off x="2370101" y="6455585"/>
            <a:ext cx="0" cy="1045819"/>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96" name="Rectangle 95"/>
          <p:cNvSpPr/>
          <p:nvPr/>
        </p:nvSpPr>
        <p:spPr>
          <a:xfrm>
            <a:off x="2311001" y="6551884"/>
            <a:ext cx="118199" cy="12268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lumMod val="65000"/>
                  <a:lumOff val="35000"/>
                </a:schemeClr>
              </a:solidFill>
              <a:cs typeface="Lato" panose="020F0502020204030203" pitchFamily="34" charset="0"/>
            </a:endParaRPr>
          </a:p>
        </p:txBody>
      </p:sp>
      <p:sp>
        <p:nvSpPr>
          <p:cNvPr id="97" name="Rectangle 96"/>
          <p:cNvSpPr/>
          <p:nvPr/>
        </p:nvSpPr>
        <p:spPr>
          <a:xfrm>
            <a:off x="2311001" y="7113750"/>
            <a:ext cx="118199" cy="12268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lumMod val="65000"/>
                  <a:lumOff val="35000"/>
                </a:schemeClr>
              </a:solidFill>
              <a:cs typeface="Lato" panose="020F0502020204030203" pitchFamily="34" charset="0"/>
            </a:endParaRPr>
          </a:p>
        </p:txBody>
      </p:sp>
      <p:sp>
        <p:nvSpPr>
          <p:cNvPr id="100" name="object 108"/>
          <p:cNvSpPr txBox="1"/>
          <p:nvPr/>
        </p:nvSpPr>
        <p:spPr>
          <a:xfrm>
            <a:off x="2641177" y="6551884"/>
            <a:ext cx="4534889" cy="969496"/>
          </a:xfrm>
          <a:prstGeom prst="rect">
            <a:avLst/>
          </a:prstGeom>
        </p:spPr>
        <p:txBody>
          <a:bodyPr vert="horz" wrap="square" lIns="0" tIns="0" rIns="0" bIns="0" rtlCol="0">
            <a:spAutoFit/>
          </a:bodyPr>
          <a:lstStyle/>
          <a:p>
            <a:pPr defTabSz="685800">
              <a:defRPr/>
            </a:pPr>
            <a:r>
              <a:rPr lang="fr-FR" sz="900" b="1" dirty="0">
                <a:solidFill>
                  <a:schemeClr val="tx1">
                    <a:lumMod val="65000"/>
                    <a:lumOff val="35000"/>
                  </a:schemeClr>
                </a:solidFill>
              </a:rPr>
              <a:t>2012 </a:t>
            </a:r>
            <a:r>
              <a:rPr lang="mr-IN" sz="900" b="1" dirty="0">
                <a:solidFill>
                  <a:schemeClr val="tx1">
                    <a:lumMod val="65000"/>
                    <a:lumOff val="35000"/>
                  </a:schemeClr>
                </a:solidFill>
              </a:rPr>
              <a:t>–</a:t>
            </a:r>
            <a:r>
              <a:rPr lang="fr-FR" sz="900" b="1" dirty="0">
                <a:solidFill>
                  <a:schemeClr val="tx1">
                    <a:lumMod val="65000"/>
                    <a:lumOff val="35000"/>
                  </a:schemeClr>
                </a:solidFill>
              </a:rPr>
              <a:t> DIPLÔME – UNIVERSITÉ</a:t>
            </a:r>
          </a:p>
          <a:p>
            <a:pPr defTabSz="685800">
              <a:defRPr/>
            </a:pPr>
            <a:r>
              <a:rPr lang="fr-FR" sz="900" dirty="0">
                <a:solidFill>
                  <a:schemeClr val="tx1">
                    <a:lumMod val="65000"/>
                    <a:lumOff val="35000"/>
                  </a:schemeClr>
                </a:solidFill>
              </a:rPr>
              <a:t>Décrivez en une ligne les objectifs et les spécialités de cette formation.</a:t>
            </a:r>
            <a:br>
              <a:rPr lang="fr-FR" sz="900" dirty="0">
                <a:solidFill>
                  <a:schemeClr val="tx1">
                    <a:lumMod val="65000"/>
                    <a:lumOff val="35000"/>
                  </a:schemeClr>
                </a:solidFill>
              </a:rPr>
            </a:br>
            <a:endParaRPr lang="fr-FR" sz="900" dirty="0">
              <a:solidFill>
                <a:schemeClr val="tx1">
                  <a:lumMod val="65000"/>
                  <a:lumOff val="35000"/>
                </a:schemeClr>
              </a:solidFill>
            </a:endParaRPr>
          </a:p>
          <a:p>
            <a:pPr defTabSz="685800">
              <a:defRPr/>
            </a:pPr>
            <a:endParaRPr lang="fr-FR" sz="900" dirty="0">
              <a:solidFill>
                <a:schemeClr val="tx1">
                  <a:lumMod val="65000"/>
                  <a:lumOff val="35000"/>
                </a:schemeClr>
              </a:solidFill>
            </a:endParaRPr>
          </a:p>
          <a:p>
            <a:pPr defTabSz="685800">
              <a:defRPr/>
            </a:pPr>
            <a:r>
              <a:rPr lang="fr-FR" sz="900" b="1" dirty="0">
                <a:solidFill>
                  <a:schemeClr val="tx1">
                    <a:lumMod val="65000"/>
                    <a:lumOff val="35000"/>
                  </a:schemeClr>
                </a:solidFill>
              </a:rPr>
              <a:t>2012 </a:t>
            </a:r>
            <a:r>
              <a:rPr lang="mr-IN" sz="900" b="1" dirty="0">
                <a:solidFill>
                  <a:schemeClr val="tx1">
                    <a:lumMod val="65000"/>
                    <a:lumOff val="35000"/>
                  </a:schemeClr>
                </a:solidFill>
              </a:rPr>
              <a:t>–</a:t>
            </a:r>
            <a:r>
              <a:rPr lang="fr-FR" sz="900" b="1" dirty="0">
                <a:solidFill>
                  <a:schemeClr val="tx1">
                    <a:lumMod val="65000"/>
                    <a:lumOff val="35000"/>
                  </a:schemeClr>
                </a:solidFill>
              </a:rPr>
              <a:t> DIPLÔME – UNIVERSITÉ</a:t>
            </a:r>
          </a:p>
          <a:p>
            <a:pPr defTabSz="685800">
              <a:defRPr/>
            </a:pPr>
            <a:r>
              <a:rPr lang="fr-FR" sz="900" dirty="0">
                <a:solidFill>
                  <a:schemeClr val="tx1">
                    <a:lumMod val="65000"/>
                    <a:lumOff val="35000"/>
                  </a:schemeClr>
                </a:solidFill>
              </a:rPr>
              <a:t>Décrivez en une ligne les objectifs et les spécialités de cette formation.</a:t>
            </a:r>
            <a:br>
              <a:rPr lang="fr-FR" sz="900" dirty="0">
                <a:solidFill>
                  <a:schemeClr val="tx1">
                    <a:lumMod val="65000"/>
                    <a:lumOff val="35000"/>
                  </a:schemeClr>
                </a:solidFill>
              </a:rPr>
            </a:br>
            <a:endParaRPr lang="fr-FR" sz="900" dirty="0">
              <a:solidFill>
                <a:schemeClr val="tx1">
                  <a:lumMod val="65000"/>
                  <a:lumOff val="35000"/>
                </a:schemeClr>
              </a:solidFill>
            </a:endParaRPr>
          </a:p>
        </p:txBody>
      </p:sp>
      <p:sp>
        <p:nvSpPr>
          <p:cNvPr id="102" name="TextBox 94"/>
          <p:cNvSpPr txBox="1"/>
          <p:nvPr/>
        </p:nvSpPr>
        <p:spPr>
          <a:xfrm>
            <a:off x="2376226" y="8266296"/>
            <a:ext cx="1858006" cy="166071"/>
          </a:xfrm>
          <a:prstGeom prst="rect">
            <a:avLst/>
          </a:prstGeom>
          <a:noFill/>
        </p:spPr>
        <p:txBody>
          <a:bodyPr wrap="square" lIns="0" tIns="0" rIns="0" bIns="0" rtlCol="0">
            <a:spAutoFit/>
          </a:bodyPr>
          <a:lstStyle/>
          <a:p>
            <a:r>
              <a:rPr lang="en-US" sz="1079" dirty="0" err="1">
                <a:solidFill>
                  <a:schemeClr val="tx1">
                    <a:lumMod val="75000"/>
                    <a:lumOff val="25000"/>
                  </a:schemeClr>
                </a:solidFill>
                <a:ea typeface="Arial" charset="0"/>
                <a:cs typeface="Arial" charset="0"/>
              </a:rPr>
              <a:t>Anglais</a:t>
            </a:r>
            <a:endParaRPr lang="en-US" sz="1079" dirty="0">
              <a:solidFill>
                <a:schemeClr val="tx1">
                  <a:lumMod val="75000"/>
                  <a:lumOff val="25000"/>
                </a:schemeClr>
              </a:solidFill>
              <a:ea typeface="Arial" charset="0"/>
              <a:cs typeface="Arial" charset="0"/>
            </a:endParaRPr>
          </a:p>
        </p:txBody>
      </p:sp>
      <p:sp>
        <p:nvSpPr>
          <p:cNvPr id="103" name="TextBox 94"/>
          <p:cNvSpPr txBox="1"/>
          <p:nvPr/>
        </p:nvSpPr>
        <p:spPr>
          <a:xfrm>
            <a:off x="4820064" y="8266808"/>
            <a:ext cx="1858006" cy="166071"/>
          </a:xfrm>
          <a:prstGeom prst="rect">
            <a:avLst/>
          </a:prstGeom>
          <a:noFill/>
        </p:spPr>
        <p:txBody>
          <a:bodyPr wrap="square" lIns="0" tIns="0" rIns="0" bIns="0" rtlCol="0">
            <a:spAutoFit/>
          </a:bodyPr>
          <a:lstStyle/>
          <a:p>
            <a:r>
              <a:rPr lang="en-US" sz="1079" dirty="0" err="1">
                <a:solidFill>
                  <a:schemeClr val="tx1">
                    <a:lumMod val="75000"/>
                    <a:lumOff val="25000"/>
                  </a:schemeClr>
                </a:solidFill>
                <a:ea typeface="Arial" charset="0"/>
                <a:cs typeface="Arial" charset="0"/>
              </a:rPr>
              <a:t>Italien</a:t>
            </a:r>
            <a:endParaRPr lang="en-US" sz="1079" dirty="0">
              <a:solidFill>
                <a:schemeClr val="tx1">
                  <a:lumMod val="75000"/>
                  <a:lumOff val="25000"/>
                </a:schemeClr>
              </a:solidFill>
              <a:ea typeface="Arial" charset="0"/>
              <a:cs typeface="Arial" charset="0"/>
            </a:endParaRPr>
          </a:p>
        </p:txBody>
      </p:sp>
      <p:cxnSp>
        <p:nvCxnSpPr>
          <p:cNvPr id="104" name="Connecteur droit 103"/>
          <p:cNvCxnSpPr/>
          <p:nvPr/>
        </p:nvCxnSpPr>
        <p:spPr>
          <a:xfrm>
            <a:off x="4836561" y="8560821"/>
            <a:ext cx="1858444" cy="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05" name="Oval 97"/>
          <p:cNvSpPr/>
          <p:nvPr/>
        </p:nvSpPr>
        <p:spPr>
          <a:xfrm>
            <a:off x="5945888" y="851579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ea typeface="Arial" charset="0"/>
              <a:cs typeface="Arial" charset="0"/>
            </a:endParaRPr>
          </a:p>
        </p:txBody>
      </p:sp>
      <p:cxnSp>
        <p:nvCxnSpPr>
          <p:cNvPr id="106" name="Connecteur droit 105"/>
          <p:cNvCxnSpPr/>
          <p:nvPr/>
        </p:nvCxnSpPr>
        <p:spPr>
          <a:xfrm>
            <a:off x="2389095" y="8560821"/>
            <a:ext cx="1858444" cy="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07" name="Oval 97"/>
          <p:cNvSpPr/>
          <p:nvPr/>
        </p:nvSpPr>
        <p:spPr>
          <a:xfrm>
            <a:off x="3019450" y="851579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ea typeface="Arial" charset="0"/>
              <a:cs typeface="Arial" charset="0"/>
            </a:endParaRPr>
          </a:p>
        </p:txBody>
      </p:sp>
      <p:sp>
        <p:nvSpPr>
          <p:cNvPr id="114" name="Rectangle 113"/>
          <p:cNvSpPr/>
          <p:nvPr/>
        </p:nvSpPr>
        <p:spPr>
          <a:xfrm>
            <a:off x="2287785" y="7704430"/>
            <a:ext cx="4989940" cy="330200"/>
          </a:xfrm>
          <a:prstGeom prst="rect">
            <a:avLst/>
          </a:prstGeom>
          <a:no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7F7F7F"/>
                </a:solidFill>
                <a:cs typeface="Lato" panose="020F0502020204030203" pitchFamily="34" charset="0"/>
              </a:rPr>
              <a:t>LANGUES</a:t>
            </a:r>
          </a:p>
        </p:txBody>
      </p:sp>
      <p:sp>
        <p:nvSpPr>
          <p:cNvPr id="148" name="TextBox 94"/>
          <p:cNvSpPr txBox="1"/>
          <p:nvPr/>
        </p:nvSpPr>
        <p:spPr>
          <a:xfrm>
            <a:off x="2376226" y="9438708"/>
            <a:ext cx="1858006" cy="166071"/>
          </a:xfrm>
          <a:prstGeom prst="rect">
            <a:avLst/>
          </a:prstGeom>
          <a:noFill/>
        </p:spPr>
        <p:txBody>
          <a:bodyPr wrap="square" lIns="0" tIns="0" rIns="0" bIns="0" rtlCol="0">
            <a:spAutoFit/>
          </a:bodyPr>
          <a:lstStyle/>
          <a:p>
            <a:r>
              <a:rPr lang="en-US" sz="1079" dirty="0" err="1">
                <a:solidFill>
                  <a:schemeClr val="tx1">
                    <a:lumMod val="75000"/>
                    <a:lumOff val="25000"/>
                  </a:schemeClr>
                </a:solidFill>
                <a:ea typeface="Arial" charset="0"/>
                <a:cs typeface="Arial" charset="0"/>
              </a:rPr>
              <a:t>Créatif</a:t>
            </a:r>
            <a:endParaRPr lang="en-US" sz="1079" dirty="0">
              <a:solidFill>
                <a:schemeClr val="tx1">
                  <a:lumMod val="75000"/>
                  <a:lumOff val="25000"/>
                </a:schemeClr>
              </a:solidFill>
              <a:ea typeface="Arial" charset="0"/>
              <a:cs typeface="Arial" charset="0"/>
            </a:endParaRPr>
          </a:p>
        </p:txBody>
      </p:sp>
      <p:sp>
        <p:nvSpPr>
          <p:cNvPr id="149" name="TextBox 94"/>
          <p:cNvSpPr txBox="1"/>
          <p:nvPr/>
        </p:nvSpPr>
        <p:spPr>
          <a:xfrm>
            <a:off x="4820064" y="9439220"/>
            <a:ext cx="1858006" cy="166071"/>
          </a:xfrm>
          <a:prstGeom prst="rect">
            <a:avLst/>
          </a:prstGeom>
          <a:noFill/>
        </p:spPr>
        <p:txBody>
          <a:bodyPr wrap="square" lIns="0" tIns="0" rIns="0" bIns="0" rtlCol="0">
            <a:spAutoFit/>
          </a:bodyPr>
          <a:lstStyle/>
          <a:p>
            <a:r>
              <a:rPr lang="en-US" sz="1079" dirty="0" err="1">
                <a:solidFill>
                  <a:schemeClr val="tx1">
                    <a:lumMod val="75000"/>
                    <a:lumOff val="25000"/>
                  </a:schemeClr>
                </a:solidFill>
                <a:ea typeface="Arial" charset="0"/>
                <a:cs typeface="Arial" charset="0"/>
              </a:rPr>
              <a:t>Responsable</a:t>
            </a:r>
            <a:endParaRPr lang="en-US" sz="1079" dirty="0">
              <a:solidFill>
                <a:schemeClr val="tx1">
                  <a:lumMod val="75000"/>
                  <a:lumOff val="25000"/>
                </a:schemeClr>
              </a:solidFill>
              <a:ea typeface="Arial" charset="0"/>
              <a:cs typeface="Arial" charset="0"/>
            </a:endParaRPr>
          </a:p>
        </p:txBody>
      </p:sp>
      <p:cxnSp>
        <p:nvCxnSpPr>
          <p:cNvPr id="150" name="Connecteur droit 149"/>
          <p:cNvCxnSpPr/>
          <p:nvPr/>
        </p:nvCxnSpPr>
        <p:spPr>
          <a:xfrm>
            <a:off x="4836561" y="9733233"/>
            <a:ext cx="1858444" cy="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51" name="Oval 97"/>
          <p:cNvSpPr/>
          <p:nvPr/>
        </p:nvSpPr>
        <p:spPr>
          <a:xfrm>
            <a:off x="5945888" y="9688209"/>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ea typeface="Arial" charset="0"/>
              <a:cs typeface="Arial" charset="0"/>
            </a:endParaRPr>
          </a:p>
        </p:txBody>
      </p:sp>
      <p:cxnSp>
        <p:nvCxnSpPr>
          <p:cNvPr id="152" name="Connecteur droit 151"/>
          <p:cNvCxnSpPr/>
          <p:nvPr/>
        </p:nvCxnSpPr>
        <p:spPr>
          <a:xfrm>
            <a:off x="2389095" y="9733233"/>
            <a:ext cx="1858444" cy="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53" name="Oval 97"/>
          <p:cNvSpPr/>
          <p:nvPr/>
        </p:nvSpPr>
        <p:spPr>
          <a:xfrm>
            <a:off x="3019450" y="968821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ea typeface="Arial" charset="0"/>
              <a:cs typeface="Arial" charset="0"/>
            </a:endParaRPr>
          </a:p>
        </p:txBody>
      </p:sp>
      <p:sp>
        <p:nvSpPr>
          <p:cNvPr id="154" name="Rectangle 153"/>
          <p:cNvSpPr/>
          <p:nvPr/>
        </p:nvSpPr>
        <p:spPr>
          <a:xfrm>
            <a:off x="2287785" y="8876842"/>
            <a:ext cx="4989940" cy="330200"/>
          </a:xfrm>
          <a:prstGeom prst="rect">
            <a:avLst/>
          </a:prstGeom>
          <a:no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7F7F7F"/>
                </a:solidFill>
                <a:cs typeface="Lato" panose="020F0502020204030203" pitchFamily="34" charset="0"/>
              </a:rPr>
              <a:t>PERSONNALITE</a:t>
            </a:r>
          </a:p>
        </p:txBody>
      </p:sp>
      <p:sp>
        <p:nvSpPr>
          <p:cNvPr id="155" name="TextBox 94"/>
          <p:cNvSpPr txBox="1"/>
          <p:nvPr/>
        </p:nvSpPr>
        <p:spPr>
          <a:xfrm>
            <a:off x="2376226" y="10009922"/>
            <a:ext cx="1858006" cy="166071"/>
          </a:xfrm>
          <a:prstGeom prst="rect">
            <a:avLst/>
          </a:prstGeom>
          <a:noFill/>
        </p:spPr>
        <p:txBody>
          <a:bodyPr wrap="square" lIns="0" tIns="0" rIns="0" bIns="0" rtlCol="0">
            <a:spAutoFit/>
          </a:bodyPr>
          <a:lstStyle/>
          <a:p>
            <a:r>
              <a:rPr lang="en-US" sz="1079" dirty="0" err="1">
                <a:solidFill>
                  <a:schemeClr val="tx1">
                    <a:lumMod val="75000"/>
                    <a:lumOff val="25000"/>
                  </a:schemeClr>
                </a:solidFill>
                <a:ea typeface="Arial" charset="0"/>
                <a:cs typeface="Arial" charset="0"/>
              </a:rPr>
              <a:t>Organisé</a:t>
            </a:r>
            <a:endParaRPr lang="en-US" sz="1079" dirty="0">
              <a:solidFill>
                <a:schemeClr val="tx1">
                  <a:lumMod val="75000"/>
                  <a:lumOff val="25000"/>
                </a:schemeClr>
              </a:solidFill>
              <a:ea typeface="Arial" charset="0"/>
              <a:cs typeface="Arial" charset="0"/>
            </a:endParaRPr>
          </a:p>
        </p:txBody>
      </p:sp>
      <p:sp>
        <p:nvSpPr>
          <p:cNvPr id="156" name="TextBox 94"/>
          <p:cNvSpPr txBox="1"/>
          <p:nvPr/>
        </p:nvSpPr>
        <p:spPr>
          <a:xfrm>
            <a:off x="4820064" y="10010434"/>
            <a:ext cx="1858006" cy="166071"/>
          </a:xfrm>
          <a:prstGeom prst="rect">
            <a:avLst/>
          </a:prstGeom>
          <a:noFill/>
        </p:spPr>
        <p:txBody>
          <a:bodyPr wrap="square" lIns="0" tIns="0" rIns="0" bIns="0" rtlCol="0">
            <a:spAutoFit/>
          </a:bodyPr>
          <a:lstStyle/>
          <a:p>
            <a:r>
              <a:rPr lang="en-US" sz="1079" dirty="0">
                <a:solidFill>
                  <a:schemeClr val="tx1">
                    <a:lumMod val="75000"/>
                    <a:lumOff val="25000"/>
                  </a:schemeClr>
                </a:solidFill>
                <a:ea typeface="Arial" charset="0"/>
                <a:cs typeface="Arial" charset="0"/>
              </a:rPr>
              <a:t>Leader</a:t>
            </a:r>
          </a:p>
        </p:txBody>
      </p:sp>
      <p:cxnSp>
        <p:nvCxnSpPr>
          <p:cNvPr id="157" name="Connecteur droit 156"/>
          <p:cNvCxnSpPr/>
          <p:nvPr/>
        </p:nvCxnSpPr>
        <p:spPr>
          <a:xfrm>
            <a:off x="4836561" y="10304447"/>
            <a:ext cx="1858444" cy="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58" name="Oval 97"/>
          <p:cNvSpPr/>
          <p:nvPr/>
        </p:nvSpPr>
        <p:spPr>
          <a:xfrm>
            <a:off x="5945888" y="1025942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ea typeface="Arial" charset="0"/>
              <a:cs typeface="Arial" charset="0"/>
            </a:endParaRPr>
          </a:p>
        </p:txBody>
      </p:sp>
      <p:cxnSp>
        <p:nvCxnSpPr>
          <p:cNvPr id="159" name="Connecteur droit 158"/>
          <p:cNvCxnSpPr/>
          <p:nvPr/>
        </p:nvCxnSpPr>
        <p:spPr>
          <a:xfrm>
            <a:off x="2389095" y="10304447"/>
            <a:ext cx="1858444" cy="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60" name="Oval 97"/>
          <p:cNvSpPr/>
          <p:nvPr/>
        </p:nvSpPr>
        <p:spPr>
          <a:xfrm>
            <a:off x="3019450" y="10259424"/>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ea typeface="Arial" charset="0"/>
              <a:cs typeface="Arial" charset="0"/>
            </a:endParaRPr>
          </a:p>
        </p:txBody>
      </p:sp>
    </p:spTree>
    <p:extLst>
      <p:ext uri="{BB962C8B-B14F-4D97-AF65-F5344CB8AC3E}">
        <p14:creationId xmlns:p14="http://schemas.microsoft.com/office/powerpoint/2010/main" val="200367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56882383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631</Words>
  <Application>Microsoft Macintosh PowerPoint</Application>
  <PresentationFormat>Personnalisé</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cp:revision>
  <dcterms:created xsi:type="dcterms:W3CDTF">2017-11-23T14:53:00Z</dcterms:created>
  <dcterms:modified xsi:type="dcterms:W3CDTF">2022-08-03T08:48:47Z</dcterms:modified>
</cp:coreProperties>
</file>