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1"/>
    <a:srgbClr val="3A4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8"/>
    <p:restoredTop sz="94631"/>
  </p:normalViewPr>
  <p:slideViewPr>
    <p:cSldViewPr snapToGrid="0" snapToObjects="1">
      <p:cViewPr>
        <p:scale>
          <a:sx n="229" d="100"/>
          <a:sy n="229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C5E9F-C966-384B-9A46-CFD3D41C15FC}" type="datetimeFigureOut">
              <a:rPr lang="fr-FR" smtClean="0"/>
              <a:t>18/03/2024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34DAB-C953-3D4F-9670-BAD04F1C4A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64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7559675" cy="1581380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ntonio" charset="0"/>
              <a:ea typeface="Antonio" charset="0"/>
              <a:cs typeface="Antoni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825" y="114300"/>
            <a:ext cx="7298951" cy="15716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ntonio" charset="0"/>
              <a:ea typeface="Antonio" charset="0"/>
              <a:cs typeface="Antonio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43"/>
          <a:stretch/>
        </p:blipFill>
        <p:spPr>
          <a:xfrm>
            <a:off x="367567" y="211190"/>
            <a:ext cx="1593698" cy="1595821"/>
          </a:xfrm>
          <a:prstGeom prst="ellipse">
            <a:avLst/>
          </a:prstGeom>
          <a:ln>
            <a:solidFill>
              <a:srgbClr val="FF6961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2679727" y="178104"/>
            <a:ext cx="3951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CLARICE LEGRAND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935407" y="1009101"/>
            <a:ext cx="3440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Titre du poste recherché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112465" y="1924939"/>
            <a:ext cx="72989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latin typeface="Lato" charset="0"/>
                <a:ea typeface="Lato" charset="0"/>
                <a:cs typeface="Lato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2291379" y="2778369"/>
            <a:ext cx="0" cy="7699579"/>
          </a:xfrm>
          <a:prstGeom prst="line">
            <a:avLst/>
          </a:prstGeom>
          <a:ln>
            <a:solidFill>
              <a:srgbClr val="3A4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69377" y="2958864"/>
            <a:ext cx="1834102" cy="320497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GB" dirty="0"/>
              <a:t>CONTACT</a:t>
            </a:r>
          </a:p>
        </p:txBody>
      </p:sp>
      <p:sp>
        <p:nvSpPr>
          <p:cNvPr id="34" name="Oval 5"/>
          <p:cNvSpPr/>
          <p:nvPr/>
        </p:nvSpPr>
        <p:spPr>
          <a:xfrm>
            <a:off x="112465" y="2900979"/>
            <a:ext cx="436268" cy="436268"/>
          </a:xfrm>
          <a:prstGeom prst="ellipse">
            <a:avLst/>
          </a:prstGeom>
          <a:solidFill>
            <a:srgbClr val="FF696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7" y="2981001"/>
            <a:ext cx="276224" cy="276224"/>
          </a:xfrm>
          <a:prstGeom prst="rect">
            <a:avLst/>
          </a:prstGeom>
        </p:spPr>
      </p:pic>
      <p:sp>
        <p:nvSpPr>
          <p:cNvPr id="36" name="TextBox 203"/>
          <p:cNvSpPr txBox="1"/>
          <p:nvPr/>
        </p:nvSpPr>
        <p:spPr>
          <a:xfrm>
            <a:off x="595012" y="3808975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mail@mail.com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7" name="TextBox 204"/>
          <p:cNvSpPr txBox="1"/>
          <p:nvPr/>
        </p:nvSpPr>
        <p:spPr>
          <a:xfrm>
            <a:off x="595012" y="3439292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01.02.03.04.05</a:t>
            </a:r>
          </a:p>
        </p:txBody>
      </p:sp>
      <p:sp>
        <p:nvSpPr>
          <p:cNvPr id="38" name="TextBox 205"/>
          <p:cNvSpPr txBox="1"/>
          <p:nvPr/>
        </p:nvSpPr>
        <p:spPr>
          <a:xfrm>
            <a:off x="595012" y="4606411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LinkedIn.com</a:t>
            </a: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moi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9" name="TextBox 206"/>
          <p:cNvSpPr txBox="1"/>
          <p:nvPr/>
        </p:nvSpPr>
        <p:spPr>
          <a:xfrm>
            <a:off x="595012" y="4147609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12 rue de la 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b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75012 Paris</a:t>
            </a:r>
          </a:p>
        </p:txBody>
      </p:sp>
      <p:pic>
        <p:nvPicPr>
          <p:cNvPr id="40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6" y="4607088"/>
            <a:ext cx="295159" cy="295159"/>
          </a:xfrm>
          <a:prstGeom prst="rect">
            <a:avLst/>
          </a:prstGeom>
        </p:spPr>
      </p:pic>
      <p:pic>
        <p:nvPicPr>
          <p:cNvPr id="41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70" y="3798730"/>
            <a:ext cx="279210" cy="279210"/>
          </a:xfrm>
          <a:prstGeom prst="rect">
            <a:avLst/>
          </a:prstGeom>
        </p:spPr>
      </p:pic>
      <p:pic>
        <p:nvPicPr>
          <p:cNvPr id="42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53" y="3434268"/>
            <a:ext cx="251245" cy="251245"/>
          </a:xfrm>
          <a:prstGeom prst="rect">
            <a:avLst/>
          </a:prstGeom>
        </p:spPr>
      </p:pic>
      <p:pic>
        <p:nvPicPr>
          <p:cNvPr id="43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19" y="4191157"/>
            <a:ext cx="302713" cy="302713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330599" y="5252697"/>
            <a:ext cx="1834102" cy="320497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GB" dirty="0"/>
              <a:t>COMPETENCES</a:t>
            </a:r>
          </a:p>
        </p:txBody>
      </p:sp>
      <p:sp>
        <p:nvSpPr>
          <p:cNvPr id="45" name="Oval 212"/>
          <p:cNvSpPr/>
          <p:nvPr/>
        </p:nvSpPr>
        <p:spPr>
          <a:xfrm>
            <a:off x="112465" y="5194811"/>
            <a:ext cx="436268" cy="436268"/>
          </a:xfrm>
          <a:prstGeom prst="ellipse">
            <a:avLst/>
          </a:prstGeom>
          <a:solidFill>
            <a:srgbClr val="FF696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87" y="5274533"/>
            <a:ext cx="276825" cy="276825"/>
          </a:xfrm>
          <a:prstGeom prst="rect">
            <a:avLst/>
          </a:prstGeom>
        </p:spPr>
      </p:pic>
      <p:sp>
        <p:nvSpPr>
          <p:cNvPr id="47" name="TextBox 285"/>
          <p:cNvSpPr txBox="1"/>
          <p:nvPr/>
        </p:nvSpPr>
        <p:spPr>
          <a:xfrm>
            <a:off x="88533" y="5813526"/>
            <a:ext cx="1129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/>
              <a:t>Photoshop</a:t>
            </a:r>
            <a:endParaRPr lang="en-GB" dirty="0"/>
          </a:p>
        </p:txBody>
      </p:sp>
      <p:sp>
        <p:nvSpPr>
          <p:cNvPr id="48" name="TextBox 286"/>
          <p:cNvSpPr txBox="1"/>
          <p:nvPr/>
        </p:nvSpPr>
        <p:spPr>
          <a:xfrm>
            <a:off x="88533" y="6108690"/>
            <a:ext cx="1129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/>
              <a:t>Illustrator</a:t>
            </a:r>
            <a:endParaRPr lang="en-GB" dirty="0"/>
          </a:p>
        </p:txBody>
      </p:sp>
      <p:sp>
        <p:nvSpPr>
          <p:cNvPr id="49" name="TextBox 287"/>
          <p:cNvSpPr txBox="1"/>
          <p:nvPr/>
        </p:nvSpPr>
        <p:spPr>
          <a:xfrm>
            <a:off x="88533" y="6411549"/>
            <a:ext cx="1129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 err="1"/>
              <a:t>Indesign</a:t>
            </a:r>
            <a:endParaRPr lang="en-GB" dirty="0"/>
          </a:p>
        </p:txBody>
      </p:sp>
      <p:sp>
        <p:nvSpPr>
          <p:cNvPr id="50" name="TextBox 288"/>
          <p:cNvSpPr txBox="1"/>
          <p:nvPr/>
        </p:nvSpPr>
        <p:spPr>
          <a:xfrm>
            <a:off x="88533" y="6714408"/>
            <a:ext cx="1129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/>
              <a:t>Acrobat</a:t>
            </a:r>
            <a:endParaRPr lang="en-GB" dirty="0"/>
          </a:p>
        </p:txBody>
      </p:sp>
      <p:sp>
        <p:nvSpPr>
          <p:cNvPr id="51" name="TextBox 289"/>
          <p:cNvSpPr txBox="1"/>
          <p:nvPr/>
        </p:nvSpPr>
        <p:spPr>
          <a:xfrm>
            <a:off x="88533" y="7017267"/>
            <a:ext cx="1129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/>
              <a:t>After Effects</a:t>
            </a:r>
            <a:endParaRPr lang="en-GB" dirty="0"/>
          </a:p>
        </p:txBody>
      </p:sp>
      <p:sp>
        <p:nvSpPr>
          <p:cNvPr id="82" name="Rectangle 81"/>
          <p:cNvSpPr/>
          <p:nvPr/>
        </p:nvSpPr>
        <p:spPr>
          <a:xfrm>
            <a:off x="330599" y="7513522"/>
            <a:ext cx="1834102" cy="320497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GB"/>
              <a:t>LANGUES</a:t>
            </a:r>
            <a:endParaRPr lang="en-GB" dirty="0"/>
          </a:p>
        </p:txBody>
      </p:sp>
      <p:sp>
        <p:nvSpPr>
          <p:cNvPr id="83" name="Oval 393"/>
          <p:cNvSpPr/>
          <p:nvPr/>
        </p:nvSpPr>
        <p:spPr>
          <a:xfrm>
            <a:off x="112465" y="7455636"/>
            <a:ext cx="436268" cy="436268"/>
          </a:xfrm>
          <a:prstGeom prst="ellipse">
            <a:avLst/>
          </a:prstGeom>
          <a:solidFill>
            <a:srgbClr val="FF696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09" y="7547680"/>
            <a:ext cx="252180" cy="252180"/>
          </a:xfrm>
          <a:prstGeom prst="rect">
            <a:avLst/>
          </a:prstGeom>
        </p:spPr>
      </p:pic>
      <p:sp>
        <p:nvSpPr>
          <p:cNvPr id="85" name="TextBox 394"/>
          <p:cNvSpPr txBox="1"/>
          <p:nvPr/>
        </p:nvSpPr>
        <p:spPr>
          <a:xfrm>
            <a:off x="99290" y="8084052"/>
            <a:ext cx="15901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 err="1"/>
              <a:t>Anglais</a:t>
            </a:r>
            <a:r>
              <a:rPr lang="en-PH" dirty="0"/>
              <a:t> : </a:t>
            </a:r>
            <a:r>
              <a:rPr lang="en-PH" dirty="0" err="1"/>
              <a:t>Niveau</a:t>
            </a:r>
            <a:r>
              <a:rPr lang="en-PH" dirty="0"/>
              <a:t> A1</a:t>
            </a:r>
            <a:endParaRPr lang="en-GB" dirty="0"/>
          </a:p>
        </p:txBody>
      </p:sp>
      <p:sp>
        <p:nvSpPr>
          <p:cNvPr id="86" name="TextBox 395"/>
          <p:cNvSpPr txBox="1"/>
          <p:nvPr/>
        </p:nvSpPr>
        <p:spPr>
          <a:xfrm>
            <a:off x="99290" y="8379216"/>
            <a:ext cx="1454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 err="1"/>
              <a:t>Allemand</a:t>
            </a:r>
            <a:r>
              <a:rPr lang="en-PH" dirty="0"/>
              <a:t> : </a:t>
            </a:r>
            <a:r>
              <a:rPr lang="en-PH" dirty="0" err="1"/>
              <a:t>Niveau</a:t>
            </a:r>
            <a:r>
              <a:rPr lang="en-PH" dirty="0"/>
              <a:t> A2</a:t>
            </a:r>
            <a:endParaRPr lang="en-GB" dirty="0"/>
          </a:p>
        </p:txBody>
      </p:sp>
      <p:sp>
        <p:nvSpPr>
          <p:cNvPr id="87" name="TextBox 396"/>
          <p:cNvSpPr txBox="1"/>
          <p:nvPr/>
        </p:nvSpPr>
        <p:spPr>
          <a:xfrm>
            <a:off x="99290" y="8682075"/>
            <a:ext cx="183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 err="1"/>
              <a:t>Italien</a:t>
            </a:r>
            <a:r>
              <a:rPr lang="en-PH" dirty="0"/>
              <a:t> :  Langue </a:t>
            </a:r>
            <a:r>
              <a:rPr lang="en-PH" dirty="0" err="1"/>
              <a:t>maternelle</a:t>
            </a:r>
            <a:endParaRPr lang="en-GB" dirty="0"/>
          </a:p>
        </p:txBody>
      </p:sp>
      <p:sp>
        <p:nvSpPr>
          <p:cNvPr id="88" name="TextBox 397"/>
          <p:cNvSpPr txBox="1"/>
          <p:nvPr/>
        </p:nvSpPr>
        <p:spPr>
          <a:xfrm>
            <a:off x="99290" y="8984934"/>
            <a:ext cx="14544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PH" dirty="0" err="1"/>
              <a:t>Espagnol</a:t>
            </a:r>
            <a:r>
              <a:rPr lang="en-PH" dirty="0"/>
              <a:t> :  </a:t>
            </a:r>
            <a:r>
              <a:rPr lang="en-PH" dirty="0" err="1"/>
              <a:t>Niveau</a:t>
            </a:r>
            <a:r>
              <a:rPr lang="en-PH" dirty="0"/>
              <a:t> C2</a:t>
            </a:r>
            <a:endParaRPr lang="en-GB" dirty="0"/>
          </a:p>
        </p:txBody>
      </p:sp>
      <p:sp>
        <p:nvSpPr>
          <p:cNvPr id="113" name="Rectangle 112"/>
          <p:cNvSpPr/>
          <p:nvPr/>
        </p:nvSpPr>
        <p:spPr>
          <a:xfrm>
            <a:off x="2712948" y="2958865"/>
            <a:ext cx="4591494" cy="320497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GB"/>
              <a:t>FORMATION</a:t>
            </a:r>
            <a:endParaRPr lang="en-GB" dirty="0"/>
          </a:p>
        </p:txBody>
      </p:sp>
      <p:sp>
        <p:nvSpPr>
          <p:cNvPr id="114" name="Oval 260"/>
          <p:cNvSpPr/>
          <p:nvPr/>
        </p:nvSpPr>
        <p:spPr>
          <a:xfrm>
            <a:off x="2494815" y="2900979"/>
            <a:ext cx="436268" cy="436268"/>
          </a:xfrm>
          <a:prstGeom prst="ellipse">
            <a:avLst/>
          </a:prstGeom>
          <a:solidFill>
            <a:srgbClr val="FF696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5" name="Picture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718" y="2950882"/>
            <a:ext cx="336463" cy="336463"/>
          </a:xfrm>
          <a:prstGeom prst="rect">
            <a:avLst/>
          </a:prstGeom>
        </p:spPr>
      </p:pic>
      <p:sp>
        <p:nvSpPr>
          <p:cNvPr id="116" name="Oval 59"/>
          <p:cNvSpPr/>
          <p:nvPr/>
        </p:nvSpPr>
        <p:spPr>
          <a:xfrm>
            <a:off x="2608474" y="3561740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17" name="Oval 183"/>
          <p:cNvSpPr/>
          <p:nvPr/>
        </p:nvSpPr>
        <p:spPr>
          <a:xfrm>
            <a:off x="2608474" y="4443911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18" name="Oval 184"/>
          <p:cNvSpPr/>
          <p:nvPr/>
        </p:nvSpPr>
        <p:spPr>
          <a:xfrm>
            <a:off x="2608474" y="5358377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830576" y="3434268"/>
            <a:ext cx="4473866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2830576" y="4341397"/>
            <a:ext cx="4473866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825924" y="5248526"/>
            <a:ext cx="4478518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12948" y="6373366"/>
            <a:ext cx="4591494" cy="320497"/>
          </a:xfrm>
          <a:prstGeom prst="rect">
            <a:avLst/>
          </a:prstGeom>
          <a:solidFill>
            <a:srgbClr val="3A4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GB" dirty="0"/>
              <a:t>EXPERIENCE PRO.</a:t>
            </a:r>
          </a:p>
        </p:txBody>
      </p:sp>
      <p:sp>
        <p:nvSpPr>
          <p:cNvPr id="123" name="Oval 269"/>
          <p:cNvSpPr/>
          <p:nvPr/>
        </p:nvSpPr>
        <p:spPr>
          <a:xfrm>
            <a:off x="2494815" y="6315480"/>
            <a:ext cx="436268" cy="436268"/>
          </a:xfrm>
          <a:prstGeom prst="ellipse">
            <a:avLst/>
          </a:prstGeom>
          <a:solidFill>
            <a:srgbClr val="FF696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4" name="Picture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620" y="6418285"/>
            <a:ext cx="230658" cy="230658"/>
          </a:xfrm>
          <a:prstGeom prst="rect">
            <a:avLst/>
          </a:prstGeom>
        </p:spPr>
      </p:pic>
      <p:sp>
        <p:nvSpPr>
          <p:cNvPr id="125" name="Oval 204"/>
          <p:cNvSpPr/>
          <p:nvPr/>
        </p:nvSpPr>
        <p:spPr>
          <a:xfrm>
            <a:off x="2597620" y="7068876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26" name="Oval 205"/>
          <p:cNvSpPr/>
          <p:nvPr/>
        </p:nvSpPr>
        <p:spPr>
          <a:xfrm>
            <a:off x="2597620" y="7951047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27" name="Oval 206"/>
          <p:cNvSpPr/>
          <p:nvPr/>
        </p:nvSpPr>
        <p:spPr>
          <a:xfrm>
            <a:off x="2597620" y="8865513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822684" y="6948279"/>
            <a:ext cx="448175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2822685" y="7841760"/>
            <a:ext cx="448175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2801653" y="8735241"/>
            <a:ext cx="450278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131" name="Oval 206"/>
          <p:cNvSpPr/>
          <p:nvPr/>
        </p:nvSpPr>
        <p:spPr>
          <a:xfrm>
            <a:off x="2603698" y="9724172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2822684" y="9589321"/>
            <a:ext cx="4481755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FF696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0" y="10377701"/>
            <a:ext cx="7559675" cy="324495"/>
          </a:xfrm>
          <a:prstGeom prst="rect">
            <a:avLst/>
          </a:prstGeom>
          <a:gradFill flip="none" rotWithShape="1">
            <a:gsLst>
              <a:gs pos="0">
                <a:srgbClr val="3A4859">
                  <a:shade val="30000"/>
                  <a:satMod val="115000"/>
                </a:srgbClr>
              </a:gs>
              <a:gs pos="50000">
                <a:srgbClr val="3A4859">
                  <a:shade val="67500"/>
                  <a:satMod val="115000"/>
                </a:srgbClr>
              </a:gs>
              <a:gs pos="100000">
                <a:srgbClr val="3A485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ntonio" charset="0"/>
              <a:ea typeface="Antonio" charset="0"/>
              <a:cs typeface="Antonio" charset="0"/>
            </a:endParaRPr>
          </a:p>
        </p:txBody>
      </p:sp>
      <p:cxnSp>
        <p:nvCxnSpPr>
          <p:cNvPr id="136" name="Connecteur droit 135"/>
          <p:cNvCxnSpPr/>
          <p:nvPr/>
        </p:nvCxnSpPr>
        <p:spPr>
          <a:xfrm>
            <a:off x="123825" y="10521908"/>
            <a:ext cx="729895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07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4853882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606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Antonio</vt:lpstr>
      <vt:lpstr>Arial</vt:lpstr>
      <vt:lpstr>Calibri</vt:lpstr>
      <vt:lpstr>Calibri Light</vt:lpstr>
      <vt:lpstr>Lato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dcterms:created xsi:type="dcterms:W3CDTF">2017-11-22T11:09:46Z</dcterms:created>
  <dcterms:modified xsi:type="dcterms:W3CDTF">2024-03-18T17:04:25Z</dcterms:modified>
</cp:coreProperties>
</file>