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F89112"/>
    <a:srgbClr val="DC67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31"/>
  </p:normalViewPr>
  <p:slideViewPr>
    <p:cSldViewPr snapToGrid="0" snapToObjects="1">
      <p:cViewPr varScale="1">
        <p:scale>
          <a:sx n="79" d="100"/>
          <a:sy n="79" d="100"/>
        </p:scale>
        <p:origin x="344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2D9E146-F70F-4B4E-835C-2B4B04680B5C}"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D9E146-F70F-4B4E-835C-2B4B04680B5C}"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D9E146-F70F-4B4E-835C-2B4B04680B5C}"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D9E146-F70F-4B4E-835C-2B4B04680B5C}"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D9E146-F70F-4B4E-835C-2B4B04680B5C}"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2D9E146-F70F-4B4E-835C-2B4B04680B5C}"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2D9E146-F70F-4B4E-835C-2B4B04680B5C}" type="datetimeFigureOut">
              <a:rPr lang="fr-FR" smtClean="0"/>
              <a:t>03/08/2022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2D9E146-F70F-4B4E-835C-2B4B04680B5C}" type="datetimeFigureOut">
              <a:rPr lang="fr-FR" smtClean="0"/>
              <a:t>03/08/2022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9E146-F70F-4B4E-835C-2B4B04680B5C}" type="datetimeFigureOut">
              <a:rPr lang="fr-FR" smtClean="0"/>
              <a:t>03/08/2022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2D9E146-F70F-4B4E-835C-2B4B04680B5C}"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2D9E146-F70F-4B4E-835C-2B4B04680B5C}"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9EFDEA1-768D-C449-8650-E440E6F609A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2D9E146-F70F-4B4E-835C-2B4B04680B5C}" type="datetimeFigureOut">
              <a:rPr lang="fr-FR" smtClean="0"/>
              <a:t>03/08/2022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9EFDEA1-768D-C449-8650-E440E6F609AF}" type="slidenum">
              <a:rPr lang="fr-FR" smtClean="0"/>
              <a:t>‹N°›</a:t>
            </a:fld>
            <a:endParaRPr lang="fr-FR"/>
          </a:p>
        </p:txBody>
      </p:sp>
    </p:spTree>
    <p:extLst>
      <p:ext uri="{BB962C8B-B14F-4D97-AF65-F5344CB8AC3E}">
        <p14:creationId xmlns:p14="http://schemas.microsoft.com/office/powerpoint/2010/main" val="4061185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l="4597" r="28720"/>
          <a:stretch/>
        </p:blipFill>
        <p:spPr>
          <a:xfrm>
            <a:off x="267629" y="322217"/>
            <a:ext cx="1884556" cy="1886344"/>
          </a:xfrm>
          <a:prstGeom prst="rect">
            <a:avLst/>
          </a:prstGeom>
        </p:spPr>
      </p:pic>
      <p:cxnSp>
        <p:nvCxnSpPr>
          <p:cNvPr id="7" name="Connecteur droit 6"/>
          <p:cNvCxnSpPr/>
          <p:nvPr/>
        </p:nvCxnSpPr>
        <p:spPr>
          <a:xfrm>
            <a:off x="2286000" y="322217"/>
            <a:ext cx="0" cy="10159929"/>
          </a:xfrm>
          <a:prstGeom prst="line">
            <a:avLst/>
          </a:prstGeom>
          <a:ln>
            <a:solidFill>
              <a:srgbClr val="BFBFBF"/>
            </a:solidFill>
            <a:prstDash val="sysDash"/>
          </a:ln>
        </p:spPr>
        <p:style>
          <a:lnRef idx="1">
            <a:schemeClr val="accent1"/>
          </a:lnRef>
          <a:fillRef idx="0">
            <a:schemeClr val="accent1"/>
          </a:fillRef>
          <a:effectRef idx="0">
            <a:schemeClr val="accent1"/>
          </a:effectRef>
          <a:fontRef idx="minor">
            <a:schemeClr val="tx1"/>
          </a:fontRef>
        </p:style>
      </p:cxnSp>
      <p:sp>
        <p:nvSpPr>
          <p:cNvPr id="8" name="TextBox 17"/>
          <p:cNvSpPr txBox="1"/>
          <p:nvPr/>
        </p:nvSpPr>
        <p:spPr>
          <a:xfrm>
            <a:off x="213183" y="2795820"/>
            <a:ext cx="1666393" cy="246221"/>
          </a:xfrm>
          <a:prstGeom prst="rect">
            <a:avLst/>
          </a:prstGeom>
          <a:noFill/>
        </p:spPr>
        <p:txBody>
          <a:bodyPr wrap="square" rtlCol="0">
            <a:spAutoFit/>
          </a:bodyPr>
          <a:lstStyle/>
          <a:p>
            <a:pPr algn="r"/>
            <a:r>
              <a:rPr lang="en-GB" sz="1000">
                <a:solidFill>
                  <a:schemeClr val="bg1">
                    <a:lumMod val="50000"/>
                  </a:schemeClr>
                </a:solidFill>
                <a:latin typeface="Lato" panose="020F0502020204030203" pitchFamily="34" charset="0"/>
                <a:ea typeface="Roboto" pitchFamily="2" charset="0"/>
                <a:cs typeface="Lato" panose="020F0502020204030203" pitchFamily="34" charset="0"/>
              </a:rPr>
              <a:t>mail@mail.com</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9" name="TextBox 18"/>
          <p:cNvSpPr txBox="1"/>
          <p:nvPr/>
        </p:nvSpPr>
        <p:spPr>
          <a:xfrm>
            <a:off x="785172" y="2458355"/>
            <a:ext cx="1094405" cy="246221"/>
          </a:xfrm>
          <a:prstGeom prst="rect">
            <a:avLst/>
          </a:prstGeom>
          <a:noFill/>
        </p:spPr>
        <p:txBody>
          <a:bodyPr wrap="square" rtlCol="0">
            <a:spAutoFit/>
          </a:bodyPr>
          <a:lstStyle/>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01.02.03.04.05</a:t>
            </a:r>
          </a:p>
        </p:txBody>
      </p:sp>
      <p:sp>
        <p:nvSpPr>
          <p:cNvPr id="10" name="TextBox 19"/>
          <p:cNvSpPr txBox="1"/>
          <p:nvPr/>
        </p:nvSpPr>
        <p:spPr>
          <a:xfrm>
            <a:off x="52464" y="3494627"/>
            <a:ext cx="1833645"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www.monsite.com</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11" name="TextBox 20"/>
          <p:cNvSpPr txBox="1"/>
          <p:nvPr/>
        </p:nvSpPr>
        <p:spPr>
          <a:xfrm>
            <a:off x="267629" y="3076620"/>
            <a:ext cx="1611948" cy="400110"/>
          </a:xfrm>
          <a:prstGeom prst="rect">
            <a:avLst/>
          </a:prstGeom>
          <a:noFill/>
        </p:spPr>
        <p:txBody>
          <a:bodyPr wrap="square" rtlCol="0">
            <a:spAutoFit/>
          </a:bodyPr>
          <a:lstStyle/>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12 rue de la </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Réussite</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75012 </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PAris</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pic>
        <p:nvPicPr>
          <p:cNvPr id="12" name="Picture 52"/>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881061" y="2811959"/>
            <a:ext cx="202381" cy="202381"/>
          </a:xfrm>
          <a:prstGeom prst="rect">
            <a:avLst/>
          </a:prstGeom>
        </p:spPr>
      </p:pic>
      <p:pic>
        <p:nvPicPr>
          <p:cNvPr id="13" name="Picture 53"/>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1858598" y="3131724"/>
            <a:ext cx="247307" cy="247307"/>
          </a:xfrm>
          <a:prstGeom prst="rect">
            <a:avLst/>
          </a:prstGeom>
        </p:spPr>
      </p:pic>
      <p:pic>
        <p:nvPicPr>
          <p:cNvPr id="14" name="Picture 54"/>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1886110" y="3513773"/>
            <a:ext cx="192282" cy="192282"/>
          </a:xfrm>
          <a:prstGeom prst="rect">
            <a:avLst/>
          </a:prstGeom>
        </p:spPr>
      </p:pic>
      <p:pic>
        <p:nvPicPr>
          <p:cNvPr id="15" name="Picture 55"/>
          <p:cNvPicPr>
            <a:picLocks noChangeAspect="1"/>
          </p:cNvPicPr>
          <p:nvPr/>
        </p:nvPicPr>
        <p:blipFill>
          <a:blip r:embed="rId6" cstate="print">
            <a:lum bright="70000" contrast="-70000"/>
            <a:extLst>
              <a:ext uri="{28A0092B-C50C-407E-A947-70E740481C1C}">
                <a14:useLocalDpi xmlns:a14="http://schemas.microsoft.com/office/drawing/2010/main" val="0"/>
              </a:ext>
            </a:extLst>
          </a:blip>
          <a:stretch>
            <a:fillRect/>
          </a:stretch>
        </p:blipFill>
        <p:spPr>
          <a:xfrm>
            <a:off x="1891942" y="2488296"/>
            <a:ext cx="180618" cy="180618"/>
          </a:xfrm>
          <a:prstGeom prst="rect">
            <a:avLst/>
          </a:prstGeom>
        </p:spPr>
      </p:pic>
      <p:sp>
        <p:nvSpPr>
          <p:cNvPr id="16" name="TextBox 262"/>
          <p:cNvSpPr txBox="1"/>
          <p:nvPr/>
        </p:nvSpPr>
        <p:spPr>
          <a:xfrm>
            <a:off x="52465" y="3795924"/>
            <a:ext cx="1827111"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Facebook.com</a:t>
            </a: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Moi</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17" name="TextBox 263"/>
          <p:cNvSpPr txBox="1"/>
          <p:nvPr/>
        </p:nvSpPr>
        <p:spPr>
          <a:xfrm>
            <a:off x="52465" y="4086325"/>
            <a:ext cx="1827112"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Twitter.com</a:t>
            </a: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Moi</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pic>
        <p:nvPicPr>
          <p:cNvPr id="18" name="Picture 56"/>
          <p:cNvPicPr>
            <a:picLocks noChangeAspect="1"/>
          </p:cNvPicPr>
          <p:nvPr/>
        </p:nvPicPr>
        <p:blipFill>
          <a:blip r:embed="rId7" cstate="print">
            <a:lum bright="70000" contrast="-70000"/>
            <a:extLst>
              <a:ext uri="{28A0092B-C50C-407E-A947-70E740481C1C}">
                <a14:useLocalDpi xmlns:a14="http://schemas.microsoft.com/office/drawing/2010/main" val="0"/>
              </a:ext>
            </a:extLst>
          </a:blip>
          <a:stretch>
            <a:fillRect/>
          </a:stretch>
        </p:blipFill>
        <p:spPr>
          <a:xfrm>
            <a:off x="1887729" y="3856205"/>
            <a:ext cx="189045" cy="189045"/>
          </a:xfrm>
          <a:prstGeom prst="rect">
            <a:avLst/>
          </a:prstGeom>
        </p:spPr>
      </p:pic>
      <p:pic>
        <p:nvPicPr>
          <p:cNvPr id="19" name="Picture 57"/>
          <p:cNvPicPr>
            <a:picLocks noChangeAspect="1"/>
          </p:cNvPicPr>
          <p:nvPr/>
        </p:nvPicPr>
        <p:blipFill>
          <a:blip r:embed="rId8" cstate="print">
            <a:lum bright="70000" contrast="-70000"/>
            <a:extLst>
              <a:ext uri="{28A0092B-C50C-407E-A947-70E740481C1C}">
                <a14:useLocalDpi xmlns:a14="http://schemas.microsoft.com/office/drawing/2010/main" val="0"/>
              </a:ext>
            </a:extLst>
          </a:blip>
          <a:stretch>
            <a:fillRect/>
          </a:stretch>
        </p:blipFill>
        <p:spPr>
          <a:xfrm>
            <a:off x="1890996" y="4122761"/>
            <a:ext cx="198421" cy="198421"/>
          </a:xfrm>
          <a:prstGeom prst="rect">
            <a:avLst/>
          </a:prstGeom>
        </p:spPr>
      </p:pic>
      <p:sp>
        <p:nvSpPr>
          <p:cNvPr id="20" name="TextBox 50"/>
          <p:cNvSpPr txBox="1"/>
          <p:nvPr/>
        </p:nvSpPr>
        <p:spPr>
          <a:xfrm>
            <a:off x="245036" y="5889446"/>
            <a:ext cx="905497" cy="246221"/>
          </a:xfrm>
          <a:prstGeom prst="rect">
            <a:avLst/>
          </a:prstGeom>
          <a:noFill/>
        </p:spPr>
        <p:txBody>
          <a:bodyPr wrap="square" rtlCol="0">
            <a:spAutoFit/>
          </a:bodyPr>
          <a:lstStyle/>
          <a:p>
            <a:r>
              <a:rPr lang="en-PH" sz="1000" dirty="0">
                <a:solidFill>
                  <a:schemeClr val="bg1">
                    <a:lumMod val="50000"/>
                  </a:schemeClr>
                </a:solidFill>
                <a:latin typeface="Lato" panose="020F0502020204030203" pitchFamily="34" charset="0"/>
                <a:ea typeface="Roboto" pitchFamily="2" charset="0"/>
                <a:cs typeface="Lato" panose="020F0502020204030203" pitchFamily="34" charset="0"/>
              </a:rPr>
              <a:t>Photoshop</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1" name="TextBox 41"/>
          <p:cNvSpPr txBox="1"/>
          <p:nvPr/>
        </p:nvSpPr>
        <p:spPr>
          <a:xfrm>
            <a:off x="253586" y="5395553"/>
            <a:ext cx="798341" cy="246221"/>
          </a:xfrm>
          <a:prstGeom prst="rect">
            <a:avLst/>
          </a:prstGeom>
          <a:noFill/>
        </p:spPr>
        <p:txBody>
          <a:bodyPr wrap="square" rtlCol="0">
            <a:spAutoFit/>
          </a:bodyPr>
          <a:lstStyle/>
          <a:p>
            <a:r>
              <a:rPr lang="en-PH" sz="1000" dirty="0">
                <a:solidFill>
                  <a:schemeClr val="bg1">
                    <a:lumMod val="50000"/>
                  </a:schemeClr>
                </a:solidFill>
                <a:latin typeface="Lato" panose="020F0502020204030203" pitchFamily="34" charset="0"/>
                <a:ea typeface="Roboto" pitchFamily="2" charset="0"/>
                <a:cs typeface="Lato" panose="020F0502020204030203" pitchFamily="34" charset="0"/>
              </a:rPr>
              <a:t>Illustrator</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2" name="TextBox 49"/>
          <p:cNvSpPr txBox="1"/>
          <p:nvPr/>
        </p:nvSpPr>
        <p:spPr>
          <a:xfrm>
            <a:off x="252741" y="5648541"/>
            <a:ext cx="660229" cy="246221"/>
          </a:xfrm>
          <a:prstGeom prst="rect">
            <a:avLst/>
          </a:prstGeom>
          <a:noFill/>
        </p:spPr>
        <p:txBody>
          <a:bodyPr wrap="square" rtlCol="0">
            <a:spAutoFit/>
          </a:bodyPr>
          <a:lstStyle/>
          <a:p>
            <a:r>
              <a:rPr lang="en-PH" sz="1000" dirty="0" err="1">
                <a:solidFill>
                  <a:schemeClr val="bg1">
                    <a:lumMod val="50000"/>
                  </a:schemeClr>
                </a:solidFill>
                <a:latin typeface="Lato" panose="020F0502020204030203" pitchFamily="34" charset="0"/>
                <a:ea typeface="Roboto" pitchFamily="2" charset="0"/>
                <a:cs typeface="Lato" panose="020F0502020204030203" pitchFamily="34" charset="0"/>
              </a:rPr>
              <a:t>Indesign</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3" name="TextBox 51"/>
          <p:cNvSpPr txBox="1"/>
          <p:nvPr/>
        </p:nvSpPr>
        <p:spPr>
          <a:xfrm>
            <a:off x="276287" y="6120570"/>
            <a:ext cx="868191" cy="246221"/>
          </a:xfrm>
          <a:prstGeom prst="rect">
            <a:avLst/>
          </a:prstGeom>
          <a:noFill/>
        </p:spPr>
        <p:txBody>
          <a:bodyPr wrap="square" rtlCol="0">
            <a:spAutoFit/>
          </a:bodyPr>
          <a:lstStyle/>
          <a:p>
            <a:r>
              <a:rPr lang="en-PH" sz="1000" dirty="0">
                <a:solidFill>
                  <a:schemeClr val="bg1">
                    <a:lumMod val="50000"/>
                  </a:schemeClr>
                </a:solidFill>
                <a:latin typeface="Lato" panose="020F0502020204030203" pitchFamily="34" charset="0"/>
                <a:ea typeface="Roboto" pitchFamily="2" charset="0"/>
                <a:cs typeface="Lato" panose="020F0502020204030203" pitchFamily="34" charset="0"/>
              </a:rPr>
              <a:t>CorelDraw</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4" name="TextBox 67"/>
          <p:cNvSpPr txBox="1"/>
          <p:nvPr/>
        </p:nvSpPr>
        <p:spPr>
          <a:xfrm>
            <a:off x="267630" y="6371121"/>
            <a:ext cx="1023740" cy="246221"/>
          </a:xfrm>
          <a:prstGeom prst="rect">
            <a:avLst/>
          </a:prstGeom>
          <a:noFill/>
        </p:spPr>
        <p:txBody>
          <a:bodyPr wrap="square" rtlCol="0">
            <a:spAutoFit/>
          </a:bodyPr>
          <a:lstStyle/>
          <a:p>
            <a:r>
              <a:rPr lang="en-PH" sz="1000" dirty="0">
                <a:solidFill>
                  <a:schemeClr val="bg1">
                    <a:lumMod val="50000"/>
                  </a:schemeClr>
                </a:solidFill>
                <a:latin typeface="Lato" panose="020F0502020204030203" pitchFamily="34" charset="0"/>
                <a:ea typeface="Roboto" pitchFamily="2" charset="0"/>
                <a:cs typeface="Lato" panose="020F0502020204030203" pitchFamily="34" charset="0"/>
              </a:rPr>
              <a:t>After Effects</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5" name="TextBox 190"/>
          <p:cNvSpPr txBox="1"/>
          <p:nvPr/>
        </p:nvSpPr>
        <p:spPr>
          <a:xfrm>
            <a:off x="288737" y="7887475"/>
            <a:ext cx="905497" cy="246221"/>
          </a:xfrm>
          <a:prstGeom prst="rect">
            <a:avLst/>
          </a:prstGeom>
          <a:noFill/>
        </p:spPr>
        <p:txBody>
          <a:bodyPr wrap="square" rtlCol="0">
            <a:spAutoFit/>
          </a:bodyPr>
          <a:lstStyle/>
          <a:p>
            <a:r>
              <a:rPr lang="en-PH" sz="1000" dirty="0" err="1">
                <a:solidFill>
                  <a:schemeClr val="bg1">
                    <a:lumMod val="50000"/>
                  </a:schemeClr>
                </a:solidFill>
                <a:latin typeface="Lato" panose="020F0502020204030203" pitchFamily="34" charset="0"/>
                <a:ea typeface="Roboto" pitchFamily="2" charset="0"/>
                <a:cs typeface="Lato" panose="020F0502020204030203" pitchFamily="34" charset="0"/>
              </a:rPr>
              <a:t>Italien</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6" name="TextBox 191"/>
          <p:cNvSpPr txBox="1"/>
          <p:nvPr/>
        </p:nvSpPr>
        <p:spPr>
          <a:xfrm>
            <a:off x="288737" y="7419925"/>
            <a:ext cx="798341" cy="246221"/>
          </a:xfrm>
          <a:prstGeom prst="rect">
            <a:avLst/>
          </a:prstGeom>
          <a:noFill/>
        </p:spPr>
        <p:txBody>
          <a:bodyPr wrap="square" rtlCol="0">
            <a:spAutoFit/>
          </a:bodyPr>
          <a:lstStyle/>
          <a:p>
            <a:r>
              <a:rPr lang="en-PH" sz="1000" dirty="0" err="1">
                <a:solidFill>
                  <a:schemeClr val="bg1">
                    <a:lumMod val="50000"/>
                  </a:schemeClr>
                </a:solidFill>
                <a:latin typeface="Lato" panose="020F0502020204030203" pitchFamily="34" charset="0"/>
                <a:ea typeface="Roboto" pitchFamily="2" charset="0"/>
                <a:cs typeface="Lato" panose="020F0502020204030203" pitchFamily="34" charset="0"/>
              </a:rPr>
              <a:t>Anglais</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7" name="TextBox 192"/>
          <p:cNvSpPr txBox="1"/>
          <p:nvPr/>
        </p:nvSpPr>
        <p:spPr>
          <a:xfrm>
            <a:off x="286828" y="7646615"/>
            <a:ext cx="796579" cy="246221"/>
          </a:xfrm>
          <a:prstGeom prst="rect">
            <a:avLst/>
          </a:prstGeom>
          <a:noFill/>
        </p:spPr>
        <p:txBody>
          <a:bodyPr wrap="square" rtlCol="0">
            <a:spAutoFit/>
          </a:bodyPr>
          <a:lstStyle/>
          <a:p>
            <a:r>
              <a:rPr lang="en-PH" sz="1000">
                <a:solidFill>
                  <a:schemeClr val="bg1">
                    <a:lumMod val="50000"/>
                  </a:schemeClr>
                </a:solidFill>
                <a:latin typeface="Lato" panose="020F0502020204030203" pitchFamily="34" charset="0"/>
                <a:ea typeface="Roboto" pitchFamily="2" charset="0"/>
                <a:cs typeface="Lato" panose="020F0502020204030203" pitchFamily="34" charset="0"/>
              </a:rPr>
              <a:t>Allemand</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8" name="TextBox 193"/>
          <p:cNvSpPr txBox="1"/>
          <p:nvPr/>
        </p:nvSpPr>
        <p:spPr>
          <a:xfrm>
            <a:off x="288803" y="8118644"/>
            <a:ext cx="905497" cy="246221"/>
          </a:xfrm>
          <a:prstGeom prst="rect">
            <a:avLst/>
          </a:prstGeom>
          <a:noFill/>
        </p:spPr>
        <p:txBody>
          <a:bodyPr wrap="square" rtlCol="0">
            <a:spAutoFit/>
          </a:bodyPr>
          <a:lstStyle/>
          <a:p>
            <a:r>
              <a:rPr lang="en-PH" sz="1000" dirty="0" err="1">
                <a:solidFill>
                  <a:schemeClr val="bg1">
                    <a:lumMod val="50000"/>
                  </a:schemeClr>
                </a:solidFill>
                <a:latin typeface="Lato" panose="020F0502020204030203" pitchFamily="34" charset="0"/>
                <a:ea typeface="Roboto" pitchFamily="2" charset="0"/>
                <a:cs typeface="Lato" panose="020F0502020204030203" pitchFamily="34" charset="0"/>
              </a:rPr>
              <a:t>Espagnol</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29" name="Rectangle 28"/>
          <p:cNvSpPr/>
          <p:nvPr/>
        </p:nvSpPr>
        <p:spPr>
          <a:xfrm>
            <a:off x="132080" y="4919614"/>
            <a:ext cx="2153920" cy="29059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ea typeface="Roboto" pitchFamily="2" charset="0"/>
                <a:cs typeface="Lato" panose="020F0502020204030203" pitchFamily="34" charset="0"/>
              </a:rPr>
              <a:t>COMPETENCES</a:t>
            </a:r>
          </a:p>
        </p:txBody>
      </p:sp>
      <p:pic>
        <p:nvPicPr>
          <p:cNvPr id="30" name="Picture 14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001600" y="4938064"/>
            <a:ext cx="246025" cy="246025"/>
          </a:xfrm>
          <a:prstGeom prst="rect">
            <a:avLst/>
          </a:prstGeom>
        </p:spPr>
      </p:pic>
      <p:grpSp>
        <p:nvGrpSpPr>
          <p:cNvPr id="31" name="Group 40"/>
          <p:cNvGrpSpPr/>
          <p:nvPr/>
        </p:nvGrpSpPr>
        <p:grpSpPr>
          <a:xfrm>
            <a:off x="1213422" y="5445286"/>
            <a:ext cx="934691" cy="137854"/>
            <a:chOff x="984250" y="4189049"/>
            <a:chExt cx="934691" cy="179255"/>
          </a:xfrm>
        </p:grpSpPr>
        <p:sp>
          <p:nvSpPr>
            <p:cNvPr id="32" name="Rectangle 31"/>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p:cNvSpPr/>
            <p:nvPr/>
          </p:nvSpPr>
          <p:spPr>
            <a:xfrm>
              <a:off x="984250" y="4189049"/>
              <a:ext cx="594519" cy="179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4" name="Group 237"/>
          <p:cNvGrpSpPr/>
          <p:nvPr/>
        </p:nvGrpSpPr>
        <p:grpSpPr>
          <a:xfrm>
            <a:off x="1213422" y="5688367"/>
            <a:ext cx="934691" cy="137854"/>
            <a:chOff x="984250" y="4189049"/>
            <a:chExt cx="934691" cy="179255"/>
          </a:xfrm>
        </p:grpSpPr>
        <p:sp>
          <p:nvSpPr>
            <p:cNvPr id="35" name="Rectangle 34"/>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p:cNvSpPr/>
            <p:nvPr/>
          </p:nvSpPr>
          <p:spPr>
            <a:xfrm>
              <a:off x="984250" y="4189049"/>
              <a:ext cx="749588" cy="179255"/>
            </a:xfrm>
            <a:prstGeom prst="rect">
              <a:avLst/>
            </a:prstGeom>
            <a:solidFill>
              <a:srgbClr val="F890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240"/>
          <p:cNvGrpSpPr/>
          <p:nvPr/>
        </p:nvGrpSpPr>
        <p:grpSpPr>
          <a:xfrm>
            <a:off x="1213422" y="5931448"/>
            <a:ext cx="934691" cy="137854"/>
            <a:chOff x="984250" y="4189049"/>
            <a:chExt cx="934691" cy="179255"/>
          </a:xfrm>
        </p:grpSpPr>
        <p:sp>
          <p:nvSpPr>
            <p:cNvPr id="38" name="Rectangle 37"/>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984250" y="4189049"/>
              <a:ext cx="565298" cy="179255"/>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0" name="Group 243"/>
          <p:cNvGrpSpPr/>
          <p:nvPr/>
        </p:nvGrpSpPr>
        <p:grpSpPr>
          <a:xfrm>
            <a:off x="1213422" y="6174529"/>
            <a:ext cx="934691" cy="137854"/>
            <a:chOff x="984250" y="4189049"/>
            <a:chExt cx="934691" cy="179255"/>
          </a:xfrm>
        </p:grpSpPr>
        <p:sp>
          <p:nvSpPr>
            <p:cNvPr id="41" name="Rectangle 40"/>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984250" y="4189049"/>
              <a:ext cx="681444" cy="179255"/>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3" name="Group 246"/>
          <p:cNvGrpSpPr/>
          <p:nvPr/>
        </p:nvGrpSpPr>
        <p:grpSpPr>
          <a:xfrm>
            <a:off x="1213422" y="6417610"/>
            <a:ext cx="934691" cy="137854"/>
            <a:chOff x="984250" y="4189049"/>
            <a:chExt cx="934691" cy="179255"/>
          </a:xfrm>
        </p:grpSpPr>
        <p:sp>
          <p:nvSpPr>
            <p:cNvPr id="44" name="Rectangle 43"/>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984250" y="4189049"/>
              <a:ext cx="429558" cy="179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6" name="Rectangle 45"/>
          <p:cNvSpPr/>
          <p:nvPr/>
        </p:nvSpPr>
        <p:spPr>
          <a:xfrm>
            <a:off x="132080" y="7012339"/>
            <a:ext cx="2152331" cy="29059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ea typeface="Roboto" pitchFamily="2" charset="0"/>
                <a:cs typeface="Lato" panose="020F0502020204030203" pitchFamily="34" charset="0"/>
              </a:rPr>
              <a:t>LANGUAGES</a:t>
            </a:r>
          </a:p>
        </p:txBody>
      </p:sp>
      <p:pic>
        <p:nvPicPr>
          <p:cNvPr id="47" name="Picture 4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970139" y="7017929"/>
            <a:ext cx="250798" cy="250798"/>
          </a:xfrm>
          <a:prstGeom prst="rect">
            <a:avLst/>
          </a:prstGeom>
        </p:spPr>
      </p:pic>
      <p:grpSp>
        <p:nvGrpSpPr>
          <p:cNvPr id="48" name="Group 250"/>
          <p:cNvGrpSpPr/>
          <p:nvPr/>
        </p:nvGrpSpPr>
        <p:grpSpPr>
          <a:xfrm>
            <a:off x="1213422" y="7443585"/>
            <a:ext cx="934691" cy="137854"/>
            <a:chOff x="984250" y="4189049"/>
            <a:chExt cx="934691" cy="179255"/>
          </a:xfrm>
        </p:grpSpPr>
        <p:sp>
          <p:nvSpPr>
            <p:cNvPr id="49" name="Rectangle 48"/>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984250" y="4189049"/>
              <a:ext cx="749588" cy="1792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253"/>
          <p:cNvGrpSpPr/>
          <p:nvPr/>
        </p:nvGrpSpPr>
        <p:grpSpPr>
          <a:xfrm>
            <a:off x="1213422" y="7686666"/>
            <a:ext cx="934691" cy="137854"/>
            <a:chOff x="984250" y="4189049"/>
            <a:chExt cx="934691" cy="179255"/>
          </a:xfrm>
        </p:grpSpPr>
        <p:sp>
          <p:nvSpPr>
            <p:cNvPr id="52" name="Rectangle 51"/>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984250" y="4189049"/>
              <a:ext cx="565298" cy="17925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4" name="Group 256"/>
          <p:cNvGrpSpPr/>
          <p:nvPr/>
        </p:nvGrpSpPr>
        <p:grpSpPr>
          <a:xfrm>
            <a:off x="1213422" y="7929747"/>
            <a:ext cx="934691" cy="137854"/>
            <a:chOff x="984250" y="4189049"/>
            <a:chExt cx="934691" cy="179255"/>
          </a:xfrm>
        </p:grpSpPr>
        <p:sp>
          <p:nvSpPr>
            <p:cNvPr id="55" name="Rectangle 54"/>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p:cNvSpPr/>
            <p:nvPr/>
          </p:nvSpPr>
          <p:spPr>
            <a:xfrm>
              <a:off x="984250" y="4189049"/>
              <a:ext cx="681444" cy="17925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7" name="Group 259"/>
          <p:cNvGrpSpPr/>
          <p:nvPr/>
        </p:nvGrpSpPr>
        <p:grpSpPr>
          <a:xfrm>
            <a:off x="1213422" y="8172828"/>
            <a:ext cx="934691" cy="137854"/>
            <a:chOff x="984250" y="4189049"/>
            <a:chExt cx="934691" cy="179255"/>
          </a:xfrm>
        </p:grpSpPr>
        <p:sp>
          <p:nvSpPr>
            <p:cNvPr id="58" name="Rectangle 57"/>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Rectangle 58"/>
            <p:cNvSpPr/>
            <p:nvPr/>
          </p:nvSpPr>
          <p:spPr>
            <a:xfrm>
              <a:off x="984250" y="4189049"/>
              <a:ext cx="429558" cy="179255"/>
            </a:xfrm>
            <a:prstGeom prst="rect">
              <a:avLst/>
            </a:prstGeom>
            <a:solidFill>
              <a:srgbClr val="05A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0" name="TextBox 3"/>
          <p:cNvSpPr txBox="1"/>
          <p:nvPr/>
        </p:nvSpPr>
        <p:spPr>
          <a:xfrm>
            <a:off x="2466096" y="281363"/>
            <a:ext cx="4976066" cy="769441"/>
          </a:xfrm>
          <a:prstGeom prst="rect">
            <a:avLst/>
          </a:prstGeom>
          <a:noFill/>
        </p:spPr>
        <p:txBody>
          <a:bodyPr wrap="square" rtlCol="0">
            <a:spAutoFit/>
          </a:bodyPr>
          <a:lstStyle/>
          <a:p>
            <a:r>
              <a:rPr lang="en-GB" sz="4400" b="1" dirty="0">
                <a:solidFill>
                  <a:srgbClr val="F89013"/>
                </a:solidFill>
                <a:cs typeface="Lato Black" panose="020F0A02020204030203" pitchFamily="34" charset="0"/>
              </a:rPr>
              <a:t>LUCIEN </a:t>
            </a:r>
            <a:r>
              <a:rPr lang="en-GB" sz="4400" b="1" dirty="0">
                <a:solidFill>
                  <a:srgbClr val="DC6738"/>
                </a:solidFill>
                <a:cs typeface="Lato Black" panose="020F0A02020204030203" pitchFamily="34" charset="0"/>
              </a:rPr>
              <a:t>DEMANTON</a:t>
            </a:r>
          </a:p>
        </p:txBody>
      </p:sp>
      <p:sp>
        <p:nvSpPr>
          <p:cNvPr id="61" name="TextBox 26"/>
          <p:cNvSpPr txBox="1"/>
          <p:nvPr/>
        </p:nvSpPr>
        <p:spPr>
          <a:xfrm>
            <a:off x="2552076" y="1463784"/>
            <a:ext cx="4766752" cy="846386"/>
          </a:xfrm>
          <a:prstGeom prst="rect">
            <a:avLst/>
          </a:prstGeom>
          <a:noFill/>
        </p:spPr>
        <p:txBody>
          <a:bodyPr wrap="square" lIns="0" tIns="0" rIns="0" bIns="0" rtlCol="0">
            <a:spAutoFit/>
          </a:bodyPr>
          <a:lstStyle/>
          <a:p>
            <a:pPr algn="just" defTabSz="685800">
              <a:defRPr/>
            </a:pPr>
            <a:r>
              <a:rPr lang="fr-FR" sz="11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62" name="Rectangle 61"/>
          <p:cNvSpPr/>
          <p:nvPr/>
        </p:nvSpPr>
        <p:spPr>
          <a:xfrm>
            <a:off x="2466096" y="1021824"/>
            <a:ext cx="2909323" cy="369332"/>
          </a:xfrm>
          <a:prstGeom prst="rect">
            <a:avLst/>
          </a:prstGeom>
        </p:spPr>
        <p:txBody>
          <a:bodyPr wrap="none">
            <a:spAutoFit/>
          </a:bodyPr>
          <a:lstStyle/>
          <a:p>
            <a:r>
              <a:rPr lang="en-GB" b="1">
                <a:solidFill>
                  <a:srgbClr val="F89013"/>
                </a:solidFill>
                <a:cs typeface="Lato Black" panose="020F0A02020204030203" pitchFamily="34" charset="0"/>
              </a:rPr>
              <a:t>TITRE DU POSTE RECHERCHE</a:t>
            </a:r>
            <a:endParaRPr lang="fr-FR" dirty="0"/>
          </a:p>
        </p:txBody>
      </p:sp>
      <p:sp>
        <p:nvSpPr>
          <p:cNvPr id="63" name="TextBox 50"/>
          <p:cNvSpPr txBox="1"/>
          <p:nvPr/>
        </p:nvSpPr>
        <p:spPr>
          <a:xfrm>
            <a:off x="249667" y="9628641"/>
            <a:ext cx="905497" cy="246221"/>
          </a:xfrm>
          <a:prstGeom prst="rect">
            <a:avLst/>
          </a:prstGeom>
          <a:noFill/>
        </p:spPr>
        <p:txBody>
          <a:bodyPr wrap="square" rtlCol="0">
            <a:spAutoFit/>
          </a:bodyPr>
          <a:lstStyle/>
          <a:p>
            <a:r>
              <a:rPr lang="en-PH" sz="1000" dirty="0" err="1">
                <a:solidFill>
                  <a:schemeClr val="bg1">
                    <a:lumMod val="50000"/>
                  </a:schemeClr>
                </a:solidFill>
                <a:latin typeface="Lato" panose="020F0502020204030203" pitchFamily="34" charset="0"/>
                <a:ea typeface="Roboto" pitchFamily="2" charset="0"/>
                <a:cs typeface="Lato" panose="020F0502020204030203" pitchFamily="34" charset="0"/>
              </a:rPr>
              <a:t>Organisé</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64" name="TextBox 41"/>
          <p:cNvSpPr txBox="1"/>
          <p:nvPr/>
        </p:nvSpPr>
        <p:spPr>
          <a:xfrm>
            <a:off x="258217" y="9134748"/>
            <a:ext cx="798341" cy="246221"/>
          </a:xfrm>
          <a:prstGeom prst="rect">
            <a:avLst/>
          </a:prstGeom>
          <a:noFill/>
        </p:spPr>
        <p:txBody>
          <a:bodyPr wrap="square" rtlCol="0">
            <a:spAutoFit/>
          </a:bodyPr>
          <a:lstStyle/>
          <a:p>
            <a:r>
              <a:rPr lang="en-PH" sz="1000" dirty="0">
                <a:solidFill>
                  <a:schemeClr val="bg1">
                    <a:lumMod val="50000"/>
                  </a:schemeClr>
                </a:solidFill>
                <a:latin typeface="Lato" panose="020F0502020204030203" pitchFamily="34" charset="0"/>
                <a:ea typeface="Roboto" pitchFamily="2" charset="0"/>
                <a:cs typeface="Lato" panose="020F0502020204030203" pitchFamily="34" charset="0"/>
              </a:rPr>
              <a:t>Leader</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65" name="TextBox 49"/>
          <p:cNvSpPr txBox="1"/>
          <p:nvPr/>
        </p:nvSpPr>
        <p:spPr>
          <a:xfrm>
            <a:off x="257372" y="9387736"/>
            <a:ext cx="660229" cy="246221"/>
          </a:xfrm>
          <a:prstGeom prst="rect">
            <a:avLst/>
          </a:prstGeom>
          <a:noFill/>
        </p:spPr>
        <p:txBody>
          <a:bodyPr wrap="square" rtlCol="0">
            <a:spAutoFit/>
          </a:bodyPr>
          <a:lstStyle/>
          <a:p>
            <a:r>
              <a:rPr lang="en-PH" sz="1000" dirty="0" err="1">
                <a:solidFill>
                  <a:schemeClr val="bg1">
                    <a:lumMod val="50000"/>
                  </a:schemeClr>
                </a:solidFill>
                <a:latin typeface="Lato" panose="020F0502020204030203" pitchFamily="34" charset="0"/>
                <a:ea typeface="Roboto" pitchFamily="2" charset="0"/>
                <a:cs typeface="Lato" panose="020F0502020204030203" pitchFamily="34" charset="0"/>
              </a:rPr>
              <a:t>Créatif</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66" name="TextBox 51"/>
          <p:cNvSpPr txBox="1"/>
          <p:nvPr/>
        </p:nvSpPr>
        <p:spPr>
          <a:xfrm>
            <a:off x="280918" y="9859765"/>
            <a:ext cx="868191" cy="246221"/>
          </a:xfrm>
          <a:prstGeom prst="rect">
            <a:avLst/>
          </a:prstGeom>
          <a:noFill/>
        </p:spPr>
        <p:txBody>
          <a:bodyPr wrap="square" rtlCol="0">
            <a:spAutoFit/>
          </a:bodyPr>
          <a:lstStyle/>
          <a:p>
            <a:r>
              <a:rPr lang="en-PH" sz="1000" dirty="0">
                <a:solidFill>
                  <a:schemeClr val="bg1">
                    <a:lumMod val="50000"/>
                  </a:schemeClr>
                </a:solidFill>
                <a:latin typeface="Lato" panose="020F0502020204030203" pitchFamily="34" charset="0"/>
                <a:ea typeface="Roboto" pitchFamily="2" charset="0"/>
                <a:cs typeface="Lato" panose="020F0502020204030203" pitchFamily="34" charset="0"/>
              </a:rPr>
              <a:t>Manager</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67" name="TextBox 67"/>
          <p:cNvSpPr txBox="1"/>
          <p:nvPr/>
        </p:nvSpPr>
        <p:spPr>
          <a:xfrm>
            <a:off x="272261" y="10110316"/>
            <a:ext cx="1023740" cy="246221"/>
          </a:xfrm>
          <a:prstGeom prst="rect">
            <a:avLst/>
          </a:prstGeom>
          <a:noFill/>
        </p:spPr>
        <p:txBody>
          <a:bodyPr wrap="square" rtlCol="0">
            <a:spAutoFit/>
          </a:bodyPr>
          <a:lstStyle/>
          <a:p>
            <a:r>
              <a:rPr lang="en-PH" sz="1000" dirty="0" err="1">
                <a:solidFill>
                  <a:schemeClr val="bg1">
                    <a:lumMod val="50000"/>
                  </a:schemeClr>
                </a:solidFill>
                <a:latin typeface="Lato" panose="020F0502020204030203" pitchFamily="34" charset="0"/>
                <a:ea typeface="Roboto" pitchFamily="2" charset="0"/>
                <a:cs typeface="Lato" panose="020F0502020204030203" pitchFamily="34" charset="0"/>
              </a:rPr>
              <a:t>Ponctuel</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68" name="Rectangle 67"/>
          <p:cNvSpPr/>
          <p:nvPr/>
        </p:nvSpPr>
        <p:spPr>
          <a:xfrm>
            <a:off x="136711" y="8658809"/>
            <a:ext cx="2153920" cy="29059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bg1"/>
                </a:solidFill>
                <a:ea typeface="Roboto" pitchFamily="2" charset="0"/>
                <a:cs typeface="Lato" panose="020F0502020204030203" pitchFamily="34" charset="0"/>
              </a:rPr>
              <a:t>PERSONNALITE</a:t>
            </a:r>
          </a:p>
        </p:txBody>
      </p:sp>
      <p:grpSp>
        <p:nvGrpSpPr>
          <p:cNvPr id="70" name="Group 40"/>
          <p:cNvGrpSpPr/>
          <p:nvPr/>
        </p:nvGrpSpPr>
        <p:grpSpPr>
          <a:xfrm>
            <a:off x="1218053" y="9184481"/>
            <a:ext cx="934691" cy="137854"/>
            <a:chOff x="984250" y="4189049"/>
            <a:chExt cx="934691" cy="179255"/>
          </a:xfrm>
        </p:grpSpPr>
        <p:sp>
          <p:nvSpPr>
            <p:cNvPr id="71" name="Rectangle 70"/>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p:cNvSpPr/>
            <p:nvPr/>
          </p:nvSpPr>
          <p:spPr>
            <a:xfrm>
              <a:off x="984250" y="4189049"/>
              <a:ext cx="594519" cy="179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3" name="Group 237"/>
          <p:cNvGrpSpPr/>
          <p:nvPr/>
        </p:nvGrpSpPr>
        <p:grpSpPr>
          <a:xfrm>
            <a:off x="1218053" y="9427562"/>
            <a:ext cx="934691" cy="137854"/>
            <a:chOff x="984250" y="4189049"/>
            <a:chExt cx="934691" cy="179255"/>
          </a:xfrm>
        </p:grpSpPr>
        <p:sp>
          <p:nvSpPr>
            <p:cNvPr id="74" name="Rectangle 73"/>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p:cNvSpPr/>
            <p:nvPr/>
          </p:nvSpPr>
          <p:spPr>
            <a:xfrm>
              <a:off x="984250" y="4189049"/>
              <a:ext cx="749588" cy="179255"/>
            </a:xfrm>
            <a:prstGeom prst="rect">
              <a:avLst/>
            </a:prstGeom>
            <a:solidFill>
              <a:srgbClr val="F890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6" name="Group 240"/>
          <p:cNvGrpSpPr/>
          <p:nvPr/>
        </p:nvGrpSpPr>
        <p:grpSpPr>
          <a:xfrm>
            <a:off x="1218053" y="9670643"/>
            <a:ext cx="934691" cy="137854"/>
            <a:chOff x="984250" y="4189049"/>
            <a:chExt cx="934691" cy="179255"/>
          </a:xfrm>
        </p:grpSpPr>
        <p:sp>
          <p:nvSpPr>
            <p:cNvPr id="77" name="Rectangle 76"/>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p:cNvSpPr/>
            <p:nvPr/>
          </p:nvSpPr>
          <p:spPr>
            <a:xfrm>
              <a:off x="984250" y="4189049"/>
              <a:ext cx="565298" cy="179255"/>
            </a:xfrm>
            <a:prstGeom prst="rect">
              <a:avLst/>
            </a:prstGeom>
            <a:solidFill>
              <a:srgbClr val="33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9" name="Group 243"/>
          <p:cNvGrpSpPr/>
          <p:nvPr/>
        </p:nvGrpSpPr>
        <p:grpSpPr>
          <a:xfrm>
            <a:off x="1218053" y="9913724"/>
            <a:ext cx="934691" cy="137854"/>
            <a:chOff x="984250" y="4189049"/>
            <a:chExt cx="934691" cy="179255"/>
          </a:xfrm>
        </p:grpSpPr>
        <p:sp>
          <p:nvSpPr>
            <p:cNvPr id="80" name="Rectangle 79"/>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Rectangle 80"/>
            <p:cNvSpPr/>
            <p:nvPr/>
          </p:nvSpPr>
          <p:spPr>
            <a:xfrm>
              <a:off x="984250" y="4189049"/>
              <a:ext cx="681444" cy="179255"/>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2" name="Group 246"/>
          <p:cNvGrpSpPr/>
          <p:nvPr/>
        </p:nvGrpSpPr>
        <p:grpSpPr>
          <a:xfrm>
            <a:off x="1218053" y="10156805"/>
            <a:ext cx="934691" cy="137854"/>
            <a:chOff x="984250" y="4189049"/>
            <a:chExt cx="934691" cy="179255"/>
          </a:xfrm>
        </p:grpSpPr>
        <p:sp>
          <p:nvSpPr>
            <p:cNvPr id="83" name="Rectangle 82"/>
            <p:cNvSpPr/>
            <p:nvPr/>
          </p:nvSpPr>
          <p:spPr>
            <a:xfrm>
              <a:off x="984250" y="4189049"/>
              <a:ext cx="934691" cy="17925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Rectangle 83"/>
            <p:cNvSpPr/>
            <p:nvPr/>
          </p:nvSpPr>
          <p:spPr>
            <a:xfrm>
              <a:off x="984250" y="4189049"/>
              <a:ext cx="429558" cy="17925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85" name="Picture 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973378" y="8690925"/>
            <a:ext cx="246388" cy="246388"/>
          </a:xfrm>
          <a:prstGeom prst="rect">
            <a:avLst/>
          </a:prstGeom>
        </p:spPr>
      </p:pic>
      <p:sp>
        <p:nvSpPr>
          <p:cNvPr id="86" name="Rectangle 85"/>
          <p:cNvSpPr/>
          <p:nvPr/>
        </p:nvSpPr>
        <p:spPr>
          <a:xfrm>
            <a:off x="2292668" y="2741704"/>
            <a:ext cx="5032692" cy="29059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r>
              <a:rPr lang="en-GB" sz="1600" dirty="0">
                <a:solidFill>
                  <a:schemeClr val="bg1"/>
                </a:solidFill>
                <a:latin typeface="Lato" panose="020F0502020204030203" pitchFamily="34" charset="0"/>
                <a:ea typeface="Roboto" pitchFamily="2" charset="0"/>
                <a:cs typeface="Lato" panose="020F0502020204030203" pitchFamily="34" charset="0"/>
              </a:rPr>
              <a:t>       EXPERIENCE PROFESSIONNELLE</a:t>
            </a:r>
          </a:p>
        </p:txBody>
      </p:sp>
      <p:pic>
        <p:nvPicPr>
          <p:cNvPr id="87" name="Picture 14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55913" y="2743951"/>
            <a:ext cx="254548" cy="254548"/>
          </a:xfrm>
          <a:prstGeom prst="rect">
            <a:avLst/>
          </a:prstGeom>
        </p:spPr>
      </p:pic>
      <p:sp>
        <p:nvSpPr>
          <p:cNvPr id="88" name="Rectangle 87"/>
          <p:cNvSpPr/>
          <p:nvPr/>
        </p:nvSpPr>
        <p:spPr>
          <a:xfrm>
            <a:off x="2604358" y="3276675"/>
            <a:ext cx="4714469" cy="4255011"/>
          </a:xfrm>
          <a:prstGeom prst="rect">
            <a:avLst/>
          </a:prstGeom>
        </p:spPr>
        <p:txBody>
          <a:bodyPr wrap="square">
            <a:spAutoFit/>
          </a:bodyPr>
          <a:lstStyle/>
          <a:p>
            <a:r>
              <a:rPr lang="en-GB" sz="1100" b="1" dirty="0">
                <a:solidFill>
                  <a:srgbClr val="F89112"/>
                </a:solidFill>
                <a:ea typeface="Times New Roman" charset="0"/>
                <a:cs typeface="Times New Roman" charset="0"/>
              </a:rPr>
              <a:t>2011 </a:t>
            </a:r>
            <a:r>
              <a:rPr lang="mr-IN" sz="1100" b="1" dirty="0">
                <a:solidFill>
                  <a:srgbClr val="F89112"/>
                </a:solidFill>
                <a:ea typeface="Times New Roman" charset="0"/>
                <a:cs typeface="Times New Roman" charset="0"/>
              </a:rPr>
              <a:t>–</a:t>
            </a:r>
            <a:r>
              <a:rPr lang="en-GB" sz="1100" b="1" dirty="0">
                <a:solidFill>
                  <a:srgbClr val="F89112"/>
                </a:solidFill>
                <a:ea typeface="Times New Roman" charset="0"/>
                <a:cs typeface="Times New Roman" charset="0"/>
              </a:rPr>
              <a:t> 2012 </a:t>
            </a:r>
            <a:r>
              <a:rPr lang="en-GB" sz="1100" b="1" dirty="0">
                <a:solidFill>
                  <a:schemeClr val="bg1">
                    <a:lumMod val="6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a:t>
            </a:r>
            <a:r>
              <a:rPr lang="en-GB" sz="1100" b="1" dirty="0">
                <a:solidFill>
                  <a:srgbClr val="DC6737"/>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rgbClr val="F89112"/>
                </a:solidFill>
                <a:ea typeface="Times New Roman" charset="0"/>
                <a:cs typeface="Times New Roman" charset="0"/>
              </a:rPr>
              <a:t>2011 </a:t>
            </a:r>
            <a:r>
              <a:rPr lang="mr-IN" sz="1100" b="1" dirty="0">
                <a:solidFill>
                  <a:srgbClr val="F89112"/>
                </a:solidFill>
                <a:ea typeface="Times New Roman" charset="0"/>
                <a:cs typeface="Times New Roman" charset="0"/>
              </a:rPr>
              <a:t>–</a:t>
            </a:r>
            <a:r>
              <a:rPr lang="en-GB" sz="1100" b="1" dirty="0">
                <a:solidFill>
                  <a:srgbClr val="F89112"/>
                </a:solidFill>
                <a:ea typeface="Times New Roman" charset="0"/>
                <a:cs typeface="Times New Roman" charset="0"/>
              </a:rPr>
              <a:t> 2012 </a:t>
            </a:r>
            <a:r>
              <a:rPr lang="en-GB" sz="1100" b="1" dirty="0">
                <a:solidFill>
                  <a:schemeClr val="bg1">
                    <a:lumMod val="6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a:t>
            </a:r>
            <a:r>
              <a:rPr lang="en-GB" sz="1100" b="1" dirty="0">
                <a:solidFill>
                  <a:srgbClr val="DC6737"/>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rgbClr val="F89112"/>
                </a:solidFill>
                <a:ea typeface="Times New Roman" charset="0"/>
                <a:cs typeface="Times New Roman" charset="0"/>
              </a:rPr>
              <a:t>2011 </a:t>
            </a:r>
            <a:r>
              <a:rPr lang="mr-IN" sz="1100" b="1" dirty="0">
                <a:solidFill>
                  <a:srgbClr val="F89112"/>
                </a:solidFill>
                <a:ea typeface="Times New Roman" charset="0"/>
                <a:cs typeface="Times New Roman" charset="0"/>
              </a:rPr>
              <a:t>–</a:t>
            </a:r>
            <a:r>
              <a:rPr lang="en-GB" sz="1100" b="1" dirty="0">
                <a:solidFill>
                  <a:srgbClr val="F89112"/>
                </a:solidFill>
                <a:ea typeface="Times New Roman" charset="0"/>
                <a:cs typeface="Times New Roman" charset="0"/>
              </a:rPr>
              <a:t> 2012 </a:t>
            </a:r>
            <a:r>
              <a:rPr lang="en-GB" sz="1100" b="1" dirty="0">
                <a:solidFill>
                  <a:schemeClr val="bg1">
                    <a:lumMod val="6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a:t>
            </a:r>
            <a:r>
              <a:rPr lang="en-GB" sz="1100" b="1" dirty="0">
                <a:solidFill>
                  <a:srgbClr val="DC6737"/>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rgbClr val="F89112"/>
                </a:solidFill>
                <a:ea typeface="Times New Roman" charset="0"/>
                <a:cs typeface="Times New Roman" charset="0"/>
              </a:rPr>
              <a:t>2011 </a:t>
            </a:r>
            <a:r>
              <a:rPr lang="mr-IN" sz="1100" b="1" dirty="0">
                <a:solidFill>
                  <a:srgbClr val="F89112"/>
                </a:solidFill>
                <a:ea typeface="Times New Roman" charset="0"/>
                <a:cs typeface="Times New Roman" charset="0"/>
              </a:rPr>
              <a:t>–</a:t>
            </a:r>
            <a:r>
              <a:rPr lang="en-GB" sz="1100" b="1" dirty="0">
                <a:solidFill>
                  <a:srgbClr val="F89112"/>
                </a:solidFill>
                <a:ea typeface="Times New Roman" charset="0"/>
                <a:cs typeface="Times New Roman" charset="0"/>
              </a:rPr>
              <a:t> 2012 </a:t>
            </a:r>
            <a:r>
              <a:rPr lang="en-GB" sz="1100" b="1" dirty="0">
                <a:solidFill>
                  <a:schemeClr val="bg1">
                    <a:lumMod val="6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a:t>
            </a:r>
            <a:r>
              <a:rPr lang="en-GB" sz="1100" b="1" dirty="0">
                <a:solidFill>
                  <a:srgbClr val="DC6737"/>
                </a:solidFill>
                <a:ea typeface="Times New Roman" charset="0"/>
                <a:cs typeface="Times New Roman" charset="0"/>
              </a:rPr>
              <a:t>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89" name="Rectangle 88"/>
          <p:cNvSpPr/>
          <p:nvPr/>
        </p:nvSpPr>
        <p:spPr>
          <a:xfrm>
            <a:off x="2610900" y="8395147"/>
            <a:ext cx="4714460" cy="1446550"/>
          </a:xfrm>
          <a:prstGeom prst="rect">
            <a:avLst/>
          </a:prstGeom>
        </p:spPr>
        <p:txBody>
          <a:bodyPr wrap="square">
            <a:spAutoFit/>
          </a:bodyPr>
          <a:lstStyle/>
          <a:p>
            <a:pPr defTabSz="685800">
              <a:defRPr/>
            </a:pPr>
            <a:r>
              <a:rPr lang="fr-FR" sz="1100" b="1" dirty="0">
                <a:solidFill>
                  <a:schemeClr val="tx1">
                    <a:lumMod val="85000"/>
                    <a:lumOff val="15000"/>
                  </a:schemeClr>
                </a:solidFill>
              </a:rPr>
              <a:t>2012 </a:t>
            </a:r>
            <a:r>
              <a:rPr lang="mr-IN" sz="1100" b="1" dirty="0">
                <a:solidFill>
                  <a:srgbClr val="BFBFBF"/>
                </a:solidFill>
              </a:rPr>
              <a:t>–</a:t>
            </a:r>
            <a:r>
              <a:rPr lang="fr-FR" sz="1100" b="1" dirty="0">
                <a:solidFill>
                  <a:srgbClr val="BFBFBF"/>
                </a:solidFill>
              </a:rPr>
              <a:t> </a:t>
            </a:r>
            <a:r>
              <a:rPr lang="fr-FR" sz="1100" b="1" dirty="0">
                <a:solidFill>
                  <a:srgbClr val="DC6737"/>
                </a:solidFill>
              </a:rPr>
              <a:t>DIPLÔME</a:t>
            </a:r>
            <a:r>
              <a:rPr lang="fr-FR" sz="1100" b="1" dirty="0">
                <a:solidFill>
                  <a:srgbClr val="33CCCC"/>
                </a:solidFill>
              </a:rPr>
              <a:t> </a:t>
            </a:r>
            <a:r>
              <a:rPr lang="fr-FR" sz="1100" b="1" dirty="0">
                <a:solidFill>
                  <a:srgbClr val="BFBFBF"/>
                </a:solidFill>
              </a:rPr>
              <a:t>–</a:t>
            </a:r>
            <a:r>
              <a:rPr lang="fr-FR" sz="1100" b="1" dirty="0">
                <a:solidFill>
                  <a:srgbClr val="33CCCC"/>
                </a:solidFill>
              </a:rPr>
              <a:t> </a:t>
            </a:r>
            <a:r>
              <a:rPr lang="fr-FR" sz="1100" b="1" dirty="0">
                <a:solidFill>
                  <a:srgbClr val="F89112"/>
                </a:solidFill>
              </a:rPr>
              <a:t>UNIVERSITÉ</a:t>
            </a:r>
          </a:p>
          <a:p>
            <a:pPr defTabSz="685800">
              <a:defRPr/>
            </a:pPr>
            <a:r>
              <a:rPr lang="fr-FR" sz="1100" dirty="0">
                <a:solidFill>
                  <a:schemeClr val="tx1">
                    <a:lumMod val="50000"/>
                    <a:lumOff val="50000"/>
                  </a:schemeClr>
                </a:solidFill>
              </a:rPr>
              <a:t>Décrivez en une ligne les objectifs et les spécialités de cette formation.</a:t>
            </a:r>
          </a:p>
          <a:p>
            <a:pPr defTabSz="685800">
              <a:defRPr/>
            </a:pPr>
            <a:endParaRPr lang="fr-FR" sz="1100" dirty="0">
              <a:solidFill>
                <a:schemeClr val="tx1">
                  <a:lumMod val="50000"/>
                  <a:lumOff val="50000"/>
                </a:schemeClr>
              </a:solidFill>
            </a:endParaRPr>
          </a:p>
          <a:p>
            <a:pPr defTabSz="685800">
              <a:defRPr/>
            </a:pPr>
            <a:r>
              <a:rPr lang="fr-FR" sz="1100" b="1" dirty="0">
                <a:solidFill>
                  <a:schemeClr val="tx1">
                    <a:lumMod val="85000"/>
                    <a:lumOff val="15000"/>
                  </a:schemeClr>
                </a:solidFill>
              </a:rPr>
              <a:t>2012 </a:t>
            </a:r>
            <a:r>
              <a:rPr lang="mr-IN" sz="1100" b="1" dirty="0">
                <a:solidFill>
                  <a:srgbClr val="BFBFBF"/>
                </a:solidFill>
              </a:rPr>
              <a:t>–</a:t>
            </a:r>
            <a:r>
              <a:rPr lang="fr-FR" sz="1100" b="1" dirty="0">
                <a:solidFill>
                  <a:srgbClr val="BFBFBF"/>
                </a:solidFill>
              </a:rPr>
              <a:t> </a:t>
            </a:r>
            <a:r>
              <a:rPr lang="fr-FR" sz="1100" b="1" dirty="0">
                <a:solidFill>
                  <a:srgbClr val="DC6737"/>
                </a:solidFill>
              </a:rPr>
              <a:t>DIPLÔME</a:t>
            </a:r>
            <a:r>
              <a:rPr lang="fr-FR" sz="1100" b="1" dirty="0">
                <a:solidFill>
                  <a:srgbClr val="33CCCC"/>
                </a:solidFill>
              </a:rPr>
              <a:t> </a:t>
            </a:r>
            <a:r>
              <a:rPr lang="fr-FR" sz="1100" b="1" dirty="0">
                <a:solidFill>
                  <a:srgbClr val="BFBFBF"/>
                </a:solidFill>
              </a:rPr>
              <a:t>–</a:t>
            </a:r>
            <a:r>
              <a:rPr lang="fr-FR" sz="1100" b="1" dirty="0">
                <a:solidFill>
                  <a:srgbClr val="33CCCC"/>
                </a:solidFill>
              </a:rPr>
              <a:t> </a:t>
            </a:r>
            <a:r>
              <a:rPr lang="fr-FR" sz="1100" b="1" dirty="0">
                <a:solidFill>
                  <a:srgbClr val="F89112"/>
                </a:solidFill>
              </a:rPr>
              <a:t>UNIVERSITÉ</a:t>
            </a:r>
          </a:p>
          <a:p>
            <a:pPr defTabSz="685800">
              <a:defRPr/>
            </a:pPr>
            <a:r>
              <a:rPr lang="fr-FR" sz="1100" dirty="0">
                <a:solidFill>
                  <a:schemeClr val="tx1">
                    <a:lumMod val="50000"/>
                    <a:lumOff val="50000"/>
                  </a:schemeClr>
                </a:solidFill>
              </a:rPr>
              <a:t>Décrivez en une ligne les objectifs et les spécialités de cette formation.</a:t>
            </a:r>
          </a:p>
          <a:p>
            <a:pPr defTabSz="685800">
              <a:defRPr/>
            </a:pPr>
            <a:endParaRPr lang="fr-FR" sz="1100" dirty="0">
              <a:solidFill>
                <a:schemeClr val="tx1">
                  <a:lumMod val="50000"/>
                  <a:lumOff val="50000"/>
                </a:schemeClr>
              </a:solidFill>
            </a:endParaRPr>
          </a:p>
          <a:p>
            <a:pPr defTabSz="685800">
              <a:defRPr/>
            </a:pPr>
            <a:r>
              <a:rPr lang="fr-FR" sz="1100" b="1" dirty="0">
                <a:solidFill>
                  <a:schemeClr val="tx1">
                    <a:lumMod val="85000"/>
                    <a:lumOff val="15000"/>
                  </a:schemeClr>
                </a:solidFill>
              </a:rPr>
              <a:t>2012 </a:t>
            </a:r>
            <a:r>
              <a:rPr lang="mr-IN" sz="1100" b="1" dirty="0">
                <a:solidFill>
                  <a:srgbClr val="BFBFBF"/>
                </a:solidFill>
              </a:rPr>
              <a:t>–</a:t>
            </a:r>
            <a:r>
              <a:rPr lang="fr-FR" sz="1100" b="1" dirty="0">
                <a:solidFill>
                  <a:srgbClr val="BFBFBF"/>
                </a:solidFill>
              </a:rPr>
              <a:t> </a:t>
            </a:r>
            <a:r>
              <a:rPr lang="fr-FR" sz="1100" b="1" dirty="0">
                <a:solidFill>
                  <a:srgbClr val="DC6737"/>
                </a:solidFill>
              </a:rPr>
              <a:t>DIPLÔME</a:t>
            </a:r>
            <a:r>
              <a:rPr lang="fr-FR" sz="1100" b="1" dirty="0">
                <a:solidFill>
                  <a:srgbClr val="33CCCC"/>
                </a:solidFill>
              </a:rPr>
              <a:t> </a:t>
            </a:r>
            <a:r>
              <a:rPr lang="fr-FR" sz="1100" b="1" dirty="0">
                <a:solidFill>
                  <a:srgbClr val="BFBFBF"/>
                </a:solidFill>
              </a:rPr>
              <a:t>–</a:t>
            </a:r>
            <a:r>
              <a:rPr lang="fr-FR" sz="1100" b="1" dirty="0">
                <a:solidFill>
                  <a:srgbClr val="33CCCC"/>
                </a:solidFill>
              </a:rPr>
              <a:t> </a:t>
            </a:r>
            <a:r>
              <a:rPr lang="fr-FR" sz="1100" b="1" dirty="0">
                <a:solidFill>
                  <a:srgbClr val="F89112"/>
                </a:solidFill>
              </a:rPr>
              <a:t>UNIVERSITÉ</a:t>
            </a:r>
          </a:p>
          <a:p>
            <a:pPr defTabSz="685800">
              <a:defRPr/>
            </a:pPr>
            <a:r>
              <a:rPr lang="fr-FR" sz="1100" dirty="0">
                <a:solidFill>
                  <a:schemeClr val="tx1">
                    <a:lumMod val="50000"/>
                    <a:lumOff val="50000"/>
                  </a:schemeClr>
                </a:solidFill>
              </a:rPr>
              <a:t>Décrivez en une ligne les objectifs et les spécialités de cette formation.</a:t>
            </a:r>
            <a:endParaRPr lang="fr-FR" sz="1100" dirty="0"/>
          </a:p>
        </p:txBody>
      </p:sp>
      <p:sp>
        <p:nvSpPr>
          <p:cNvPr id="90" name="Rectangle 89"/>
          <p:cNvSpPr/>
          <p:nvPr/>
        </p:nvSpPr>
        <p:spPr>
          <a:xfrm>
            <a:off x="2279332" y="7922303"/>
            <a:ext cx="5046027" cy="29059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r>
              <a:rPr lang="en-GB" sz="1600" dirty="0">
                <a:solidFill>
                  <a:schemeClr val="bg1"/>
                </a:solidFill>
                <a:latin typeface="Lato" panose="020F0502020204030203" pitchFamily="34" charset="0"/>
                <a:ea typeface="Roboto" pitchFamily="2" charset="0"/>
                <a:cs typeface="Lato" panose="020F0502020204030203" pitchFamily="34" charset="0"/>
              </a:rPr>
              <a:t>	 FORMATION</a:t>
            </a:r>
          </a:p>
        </p:txBody>
      </p:sp>
      <p:pic>
        <p:nvPicPr>
          <p:cNvPr id="91" name="Picture 1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339499" y="7922303"/>
            <a:ext cx="291344" cy="291344"/>
          </a:xfrm>
          <a:prstGeom prst="rect">
            <a:avLst/>
          </a:prstGeom>
        </p:spPr>
      </p:pic>
    </p:spTree>
    <p:extLst>
      <p:ext uri="{BB962C8B-B14F-4D97-AF65-F5344CB8AC3E}">
        <p14:creationId xmlns:p14="http://schemas.microsoft.com/office/powerpoint/2010/main" val="91881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49149542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649</Words>
  <Application>Microsoft Macintosh PowerPoint</Application>
  <PresentationFormat>Personnalisé</PresentationFormat>
  <Paragraphs>86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2017-11-17T10:01:22Z</dcterms:created>
  <dcterms:modified xsi:type="dcterms:W3CDTF">2022-08-02T22:34:42Z</dcterms:modified>
</cp:coreProperties>
</file>