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p:restoredTop sz="94631"/>
  </p:normalViewPr>
  <p:slideViewPr>
    <p:cSldViewPr snapToGrid="0" snapToObjects="1">
      <p:cViewPr varScale="1">
        <p:scale>
          <a:sx n="79" d="100"/>
          <a:sy n="79" d="100"/>
        </p:scale>
        <p:origin x="3632"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A060317B-328C-1441-B8C9-1B2DD5E3B711}"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060317B-328C-1441-B8C9-1B2DD5E3B711}"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060317B-328C-1441-B8C9-1B2DD5E3B711}"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060317B-328C-1441-B8C9-1B2DD5E3B711}"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060317B-328C-1441-B8C9-1B2DD5E3B711}"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060317B-328C-1441-B8C9-1B2DD5E3B711}"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060317B-328C-1441-B8C9-1B2DD5E3B711}" type="datetimeFigureOut">
              <a:rPr lang="fr-FR" smtClean="0"/>
              <a:t>03/08/2022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A060317B-328C-1441-B8C9-1B2DD5E3B711}" type="datetimeFigureOut">
              <a:rPr lang="fr-FR" smtClean="0"/>
              <a:t>03/08/2022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317B-328C-1441-B8C9-1B2DD5E3B711}" type="datetimeFigureOut">
              <a:rPr lang="fr-FR" smtClean="0"/>
              <a:t>03/08/2022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060317B-328C-1441-B8C9-1B2DD5E3B711}"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060317B-328C-1441-B8C9-1B2DD5E3B711}"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816D213-BBD0-DC46-A8E4-0EE3214D845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060317B-328C-1441-B8C9-1B2DD5E3B711}" type="datetimeFigureOut">
              <a:rPr lang="fr-FR" smtClean="0"/>
              <a:t>03/08/2022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816D213-BBD0-DC46-A8E4-0EE3214D845D}" type="slidenum">
              <a:rPr lang="fr-FR" smtClean="0"/>
              <a:t>‹N°›</a:t>
            </a:fld>
            <a:endParaRPr lang="fr-FR"/>
          </a:p>
        </p:txBody>
      </p:sp>
    </p:spTree>
    <p:extLst>
      <p:ext uri="{BB962C8B-B14F-4D97-AF65-F5344CB8AC3E}">
        <p14:creationId xmlns:p14="http://schemas.microsoft.com/office/powerpoint/2010/main" val="1263192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39546" y="-1"/>
            <a:ext cx="2320129" cy="1069181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5" name="Rectangle 4"/>
          <p:cNvSpPr/>
          <p:nvPr/>
        </p:nvSpPr>
        <p:spPr>
          <a:xfrm rot="5400000">
            <a:off x="-155698" y="5296570"/>
            <a:ext cx="10691814" cy="98674"/>
          </a:xfrm>
          <a:prstGeom prst="rect">
            <a:avLst/>
          </a:prstGeom>
          <a:pattFill prst="dkHorz">
            <a:fgClr>
              <a:schemeClr val="tx1">
                <a:lumMod val="75000"/>
                <a:lumOff val="2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pic>
        <p:nvPicPr>
          <p:cNvPr id="6" name="Image 5"/>
          <p:cNvPicPr>
            <a:picLocks noChangeAspect="1"/>
          </p:cNvPicPr>
          <p:nvPr/>
        </p:nvPicPr>
        <p:blipFill rotWithShape="1">
          <a:blip r:embed="rId2">
            <a:extLst>
              <a:ext uri="{28A0092B-C50C-407E-A947-70E740481C1C}">
                <a14:useLocalDpi xmlns:a14="http://schemas.microsoft.com/office/drawing/2010/main" val="0"/>
              </a:ext>
            </a:extLst>
          </a:blip>
          <a:srcRect l="10108" r="22799"/>
          <a:stretch/>
        </p:blipFill>
        <p:spPr>
          <a:xfrm>
            <a:off x="5596606" y="311970"/>
            <a:ext cx="1628393" cy="1629485"/>
          </a:xfrm>
          <a:prstGeom prst="ellipse">
            <a:avLst/>
          </a:prstGeom>
          <a:ln w="19050">
            <a:solidFill>
              <a:srgbClr val="FFC100"/>
            </a:solidFill>
          </a:ln>
        </p:spPr>
      </p:pic>
      <p:sp>
        <p:nvSpPr>
          <p:cNvPr id="8" name="Oval 108"/>
          <p:cNvSpPr/>
          <p:nvPr/>
        </p:nvSpPr>
        <p:spPr>
          <a:xfrm>
            <a:off x="204562" y="311970"/>
            <a:ext cx="403845" cy="40384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accent4"/>
              </a:solidFill>
              <a:latin typeface="Arial" charset="0"/>
              <a:ea typeface="Arial" charset="0"/>
              <a:cs typeface="Arial" charset="0"/>
            </a:endParaRPr>
          </a:p>
        </p:txBody>
      </p:sp>
      <p:pic>
        <p:nvPicPr>
          <p:cNvPr id="9" name="Picture 1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9210" y="386618"/>
            <a:ext cx="254548" cy="254548"/>
          </a:xfrm>
          <a:prstGeom prst="rect">
            <a:avLst/>
          </a:prstGeom>
        </p:spPr>
      </p:pic>
      <p:sp>
        <p:nvSpPr>
          <p:cNvPr id="10" name="ZoneTexte 9"/>
          <p:cNvSpPr txBox="1"/>
          <p:nvPr/>
        </p:nvSpPr>
        <p:spPr>
          <a:xfrm>
            <a:off x="683055" y="329226"/>
            <a:ext cx="3130088" cy="369332"/>
          </a:xfrm>
          <a:prstGeom prst="rect">
            <a:avLst/>
          </a:prstGeom>
          <a:noFill/>
        </p:spPr>
        <p:txBody>
          <a:bodyPr wrap="none" rtlCol="0">
            <a:spAutoFit/>
          </a:bodyPr>
          <a:lstStyle/>
          <a:p>
            <a:r>
              <a:rPr lang="fr-FR" dirty="0">
                <a:solidFill>
                  <a:srgbClr val="FFC100"/>
                </a:solidFill>
              </a:rPr>
              <a:t>EXPERIENCE PROFESSIONNELLE</a:t>
            </a:r>
          </a:p>
        </p:txBody>
      </p:sp>
      <p:sp>
        <p:nvSpPr>
          <p:cNvPr id="11" name="object 40"/>
          <p:cNvSpPr txBox="1"/>
          <p:nvPr/>
        </p:nvSpPr>
        <p:spPr>
          <a:xfrm>
            <a:off x="1559278" y="1000133"/>
            <a:ext cx="3076466" cy="6617196"/>
          </a:xfrm>
          <a:prstGeom prst="rect">
            <a:avLst/>
          </a:prstGeom>
        </p:spPr>
        <p:txBody>
          <a:bodyPr vert="horz" wrap="square" lIns="0" tIns="0" rIns="0" bIns="0" rtlCol="0">
            <a:spAutoFit/>
          </a:bodyPr>
          <a:lstStyle/>
          <a:p>
            <a:pPr algn="just" defTabSz="685800">
              <a:defRPr/>
            </a:pPr>
            <a:r>
              <a:rPr lang="fr-FR" sz="1000" b="1" dirty="0"/>
              <a:t>TITRE DU POSTE</a:t>
            </a:r>
          </a:p>
          <a:p>
            <a:pPr algn="just"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TITRE DU POSTE</a:t>
            </a:r>
          </a:p>
          <a:p>
            <a:pPr algn="just"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TITRE DU POSTE</a:t>
            </a:r>
          </a:p>
          <a:p>
            <a:pPr algn="just"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TITRE DU POSTE</a:t>
            </a:r>
          </a:p>
          <a:p>
            <a:pPr algn="just"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TITRE DU POSTE</a:t>
            </a:r>
          </a:p>
          <a:p>
            <a:pPr algn="just"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TITRE DU POSTE</a:t>
            </a:r>
          </a:p>
          <a:p>
            <a:pPr algn="just"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solidFill>
                <a:schemeClr val="tx1">
                  <a:lumMod val="50000"/>
                  <a:lumOff val="50000"/>
                </a:schemeClr>
              </a:solidFill>
            </a:endParaRPr>
          </a:p>
          <a:p>
            <a:pPr algn="just" defTabSz="685800">
              <a:defRPr/>
            </a:pPr>
            <a:endParaRPr lang="fr-FR" sz="1000" dirty="0"/>
          </a:p>
        </p:txBody>
      </p:sp>
      <p:sp>
        <p:nvSpPr>
          <p:cNvPr id="12" name="ZoneTexte 11"/>
          <p:cNvSpPr txBox="1"/>
          <p:nvPr/>
        </p:nvSpPr>
        <p:spPr>
          <a:xfrm>
            <a:off x="481111" y="961502"/>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13" name="ZoneTexte 12"/>
          <p:cNvSpPr txBox="1"/>
          <p:nvPr/>
        </p:nvSpPr>
        <p:spPr>
          <a:xfrm>
            <a:off x="481110" y="2048928"/>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14" name="ZoneTexte 13"/>
          <p:cNvSpPr txBox="1"/>
          <p:nvPr/>
        </p:nvSpPr>
        <p:spPr>
          <a:xfrm>
            <a:off x="473961" y="3110523"/>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17" name="ZoneTexte 16"/>
          <p:cNvSpPr txBox="1"/>
          <p:nvPr/>
        </p:nvSpPr>
        <p:spPr>
          <a:xfrm>
            <a:off x="460742" y="4162720"/>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18" name="Oval 220"/>
          <p:cNvSpPr/>
          <p:nvPr/>
        </p:nvSpPr>
        <p:spPr>
          <a:xfrm>
            <a:off x="1319275" y="1014581"/>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9" name="Oval 220"/>
          <p:cNvSpPr/>
          <p:nvPr/>
        </p:nvSpPr>
        <p:spPr>
          <a:xfrm>
            <a:off x="313543" y="1014581"/>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20" name="Oval 220"/>
          <p:cNvSpPr/>
          <p:nvPr/>
        </p:nvSpPr>
        <p:spPr>
          <a:xfrm>
            <a:off x="1319275" y="2113120"/>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21" name="Oval 220"/>
          <p:cNvSpPr/>
          <p:nvPr/>
        </p:nvSpPr>
        <p:spPr>
          <a:xfrm>
            <a:off x="313543" y="2113120"/>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22" name="Oval 220"/>
          <p:cNvSpPr/>
          <p:nvPr/>
        </p:nvSpPr>
        <p:spPr>
          <a:xfrm>
            <a:off x="1319275" y="3184164"/>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23" name="Oval 220"/>
          <p:cNvSpPr/>
          <p:nvPr/>
        </p:nvSpPr>
        <p:spPr>
          <a:xfrm>
            <a:off x="313543" y="3184164"/>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24" name="Oval 220"/>
          <p:cNvSpPr/>
          <p:nvPr/>
        </p:nvSpPr>
        <p:spPr>
          <a:xfrm>
            <a:off x="1319275" y="4213199"/>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25" name="Oval 220"/>
          <p:cNvSpPr/>
          <p:nvPr/>
        </p:nvSpPr>
        <p:spPr>
          <a:xfrm>
            <a:off x="313543" y="4213199"/>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26" name="Oval 103"/>
          <p:cNvSpPr/>
          <p:nvPr/>
        </p:nvSpPr>
        <p:spPr>
          <a:xfrm>
            <a:off x="321277" y="7814787"/>
            <a:ext cx="403845" cy="40384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4"/>
              </a:solidFill>
              <a:latin typeface="Arial" charset="0"/>
              <a:ea typeface="Arial" charset="0"/>
              <a:cs typeface="Arial" charset="0"/>
            </a:endParaRPr>
          </a:p>
        </p:txBody>
      </p:sp>
      <p:pic>
        <p:nvPicPr>
          <p:cNvPr id="27" name="Picture 14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5303" y="7859279"/>
            <a:ext cx="291344" cy="291344"/>
          </a:xfrm>
          <a:prstGeom prst="rect">
            <a:avLst/>
          </a:prstGeom>
        </p:spPr>
      </p:pic>
      <p:sp>
        <p:nvSpPr>
          <p:cNvPr id="28" name="Rectangle 27"/>
          <p:cNvSpPr/>
          <p:nvPr/>
        </p:nvSpPr>
        <p:spPr>
          <a:xfrm>
            <a:off x="803108" y="7844826"/>
            <a:ext cx="1349408" cy="369332"/>
          </a:xfrm>
          <a:prstGeom prst="rect">
            <a:avLst/>
          </a:prstGeom>
        </p:spPr>
        <p:txBody>
          <a:bodyPr wrap="none">
            <a:spAutoFit/>
          </a:bodyPr>
          <a:lstStyle/>
          <a:p>
            <a:r>
              <a:rPr lang="fr-FR" dirty="0">
                <a:solidFill>
                  <a:srgbClr val="FFC100"/>
                </a:solidFill>
              </a:rPr>
              <a:t>FORMATION</a:t>
            </a:r>
            <a:endParaRPr lang="fr-FR" dirty="0"/>
          </a:p>
        </p:txBody>
      </p:sp>
      <p:sp>
        <p:nvSpPr>
          <p:cNvPr id="29" name="ZoneTexte 28"/>
          <p:cNvSpPr txBox="1"/>
          <p:nvPr/>
        </p:nvSpPr>
        <p:spPr>
          <a:xfrm>
            <a:off x="572598" y="8469773"/>
            <a:ext cx="748923" cy="400110"/>
          </a:xfrm>
          <a:prstGeom prst="rect">
            <a:avLst/>
          </a:prstGeom>
          <a:noFill/>
        </p:spPr>
        <p:txBody>
          <a:bodyPr wrap="none" rtlCol="0">
            <a:spAutoFit/>
          </a:bodyPr>
          <a:lstStyle/>
          <a:p>
            <a:r>
              <a:rPr lang="fr-FR" sz="1000" b="1" dirty="0"/>
              <a:t>2012-2017</a:t>
            </a:r>
            <a:br>
              <a:rPr lang="fr-FR" sz="1000" b="1"/>
            </a:br>
            <a:r>
              <a:rPr lang="fr-FR" sz="1000" b="1"/>
              <a:t>École</a:t>
            </a:r>
            <a:endParaRPr lang="fr-FR" sz="1000" b="1" dirty="0"/>
          </a:p>
        </p:txBody>
      </p:sp>
      <p:sp>
        <p:nvSpPr>
          <p:cNvPr id="30" name="Rectangle 29"/>
          <p:cNvSpPr/>
          <p:nvPr/>
        </p:nvSpPr>
        <p:spPr>
          <a:xfrm>
            <a:off x="1556366" y="8469773"/>
            <a:ext cx="3183541" cy="553998"/>
          </a:xfrm>
          <a:prstGeom prst="rect">
            <a:avLst/>
          </a:prstGeom>
        </p:spPr>
        <p:txBody>
          <a:bodyPr wrap="square">
            <a:spAutoFit/>
          </a:bodyPr>
          <a:lstStyle/>
          <a:p>
            <a:pPr defTabSz="685800">
              <a:defRPr/>
            </a:pPr>
            <a:r>
              <a:rPr lang="fr-FR" sz="1000" b="1" dirty="0"/>
              <a:t>DIPLÔME</a:t>
            </a:r>
          </a:p>
          <a:p>
            <a:pPr defTabSz="685800">
              <a:defRPr/>
            </a:pPr>
            <a:r>
              <a:rPr lang="fr-FR" sz="1000" dirty="0">
                <a:solidFill>
                  <a:schemeClr val="tx1">
                    <a:lumMod val="50000"/>
                    <a:lumOff val="50000"/>
                  </a:schemeClr>
                </a:solidFill>
              </a:rPr>
              <a:t>Décrivez en une ligne les objectifs et les spécialités de cette formation.</a:t>
            </a:r>
          </a:p>
        </p:txBody>
      </p:sp>
      <p:sp>
        <p:nvSpPr>
          <p:cNvPr id="31" name="ZoneTexte 30"/>
          <p:cNvSpPr txBox="1"/>
          <p:nvPr/>
        </p:nvSpPr>
        <p:spPr>
          <a:xfrm>
            <a:off x="559379" y="9121728"/>
            <a:ext cx="748923" cy="400110"/>
          </a:xfrm>
          <a:prstGeom prst="rect">
            <a:avLst/>
          </a:prstGeom>
          <a:noFill/>
        </p:spPr>
        <p:txBody>
          <a:bodyPr wrap="none" rtlCol="0">
            <a:spAutoFit/>
          </a:bodyPr>
          <a:lstStyle/>
          <a:p>
            <a:r>
              <a:rPr lang="fr-FR" sz="1000" b="1" dirty="0"/>
              <a:t>2012-2017</a:t>
            </a:r>
            <a:br>
              <a:rPr lang="fr-FR" sz="1000" b="1"/>
            </a:br>
            <a:r>
              <a:rPr lang="fr-FR" sz="1000" b="1"/>
              <a:t>École</a:t>
            </a:r>
            <a:endParaRPr lang="fr-FR" sz="1000" b="1" dirty="0"/>
          </a:p>
        </p:txBody>
      </p:sp>
      <p:sp>
        <p:nvSpPr>
          <p:cNvPr id="32" name="Rectangle 31"/>
          <p:cNvSpPr/>
          <p:nvPr/>
        </p:nvSpPr>
        <p:spPr>
          <a:xfrm>
            <a:off x="1543147" y="9121728"/>
            <a:ext cx="3183541" cy="553998"/>
          </a:xfrm>
          <a:prstGeom prst="rect">
            <a:avLst/>
          </a:prstGeom>
        </p:spPr>
        <p:txBody>
          <a:bodyPr wrap="square">
            <a:spAutoFit/>
          </a:bodyPr>
          <a:lstStyle/>
          <a:p>
            <a:pPr defTabSz="685800">
              <a:defRPr/>
            </a:pPr>
            <a:r>
              <a:rPr lang="fr-FR" sz="1000" b="1" dirty="0"/>
              <a:t>DIPLÔME</a:t>
            </a:r>
          </a:p>
          <a:p>
            <a:pPr defTabSz="685800">
              <a:defRPr/>
            </a:pPr>
            <a:r>
              <a:rPr lang="fr-FR" sz="1000" dirty="0">
                <a:solidFill>
                  <a:schemeClr val="tx1">
                    <a:lumMod val="50000"/>
                    <a:lumOff val="50000"/>
                  </a:schemeClr>
                </a:solidFill>
              </a:rPr>
              <a:t>Décrivez en une ligne les objectifs et les spécialités de cette formation.</a:t>
            </a:r>
          </a:p>
        </p:txBody>
      </p:sp>
      <p:sp>
        <p:nvSpPr>
          <p:cNvPr id="33" name="ZoneTexte 32"/>
          <p:cNvSpPr txBox="1"/>
          <p:nvPr/>
        </p:nvSpPr>
        <p:spPr>
          <a:xfrm>
            <a:off x="572598" y="9773407"/>
            <a:ext cx="748923" cy="400110"/>
          </a:xfrm>
          <a:prstGeom prst="rect">
            <a:avLst/>
          </a:prstGeom>
          <a:noFill/>
        </p:spPr>
        <p:txBody>
          <a:bodyPr wrap="none" rtlCol="0">
            <a:spAutoFit/>
          </a:bodyPr>
          <a:lstStyle/>
          <a:p>
            <a:r>
              <a:rPr lang="fr-FR" sz="1000" b="1" dirty="0"/>
              <a:t>2012-2017</a:t>
            </a:r>
            <a:br>
              <a:rPr lang="fr-FR" sz="1000" b="1" dirty="0"/>
            </a:br>
            <a:r>
              <a:rPr lang="fr-FR" sz="1000" b="1" dirty="0"/>
              <a:t>École</a:t>
            </a:r>
          </a:p>
        </p:txBody>
      </p:sp>
      <p:sp>
        <p:nvSpPr>
          <p:cNvPr id="34" name="Rectangle 33"/>
          <p:cNvSpPr/>
          <p:nvPr/>
        </p:nvSpPr>
        <p:spPr>
          <a:xfrm>
            <a:off x="1556366" y="9773407"/>
            <a:ext cx="3183541" cy="553998"/>
          </a:xfrm>
          <a:prstGeom prst="rect">
            <a:avLst/>
          </a:prstGeom>
        </p:spPr>
        <p:txBody>
          <a:bodyPr wrap="square">
            <a:spAutoFit/>
          </a:bodyPr>
          <a:lstStyle/>
          <a:p>
            <a:pPr defTabSz="685800">
              <a:defRPr/>
            </a:pPr>
            <a:r>
              <a:rPr lang="fr-FR" sz="1000" b="1" dirty="0"/>
              <a:t>DIPLÔME</a:t>
            </a:r>
          </a:p>
          <a:p>
            <a:pPr defTabSz="685800">
              <a:defRPr/>
            </a:pPr>
            <a:r>
              <a:rPr lang="fr-FR" sz="1000" dirty="0">
                <a:solidFill>
                  <a:schemeClr val="tx1">
                    <a:lumMod val="50000"/>
                    <a:lumOff val="50000"/>
                  </a:schemeClr>
                </a:solidFill>
              </a:rPr>
              <a:t>Décrivez en une ligne les objectifs et les spécialités de cette formation.</a:t>
            </a:r>
          </a:p>
        </p:txBody>
      </p:sp>
      <p:sp>
        <p:nvSpPr>
          <p:cNvPr id="35" name="Oval 220"/>
          <p:cNvSpPr/>
          <p:nvPr/>
        </p:nvSpPr>
        <p:spPr>
          <a:xfrm>
            <a:off x="1439954" y="8527502"/>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36" name="Oval 220"/>
          <p:cNvSpPr/>
          <p:nvPr/>
        </p:nvSpPr>
        <p:spPr>
          <a:xfrm>
            <a:off x="434222" y="8527502"/>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37" name="Oval 220"/>
          <p:cNvSpPr/>
          <p:nvPr/>
        </p:nvSpPr>
        <p:spPr>
          <a:xfrm>
            <a:off x="1434973" y="9184141"/>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38" name="Oval 220"/>
          <p:cNvSpPr/>
          <p:nvPr/>
        </p:nvSpPr>
        <p:spPr>
          <a:xfrm>
            <a:off x="429241" y="9184141"/>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39" name="Oval 220"/>
          <p:cNvSpPr/>
          <p:nvPr/>
        </p:nvSpPr>
        <p:spPr>
          <a:xfrm>
            <a:off x="1446490" y="9821958"/>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40" name="Oval 220"/>
          <p:cNvSpPr/>
          <p:nvPr/>
        </p:nvSpPr>
        <p:spPr>
          <a:xfrm>
            <a:off x="440758" y="9821958"/>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pic>
        <p:nvPicPr>
          <p:cNvPr id="41" name="Picture 2" descr="Afficher l'image d'origine"/>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flipV="1">
            <a:off x="5437494" y="5546186"/>
            <a:ext cx="286844" cy="286844"/>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 descr="Afficher l'image d'origine"/>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flipH="1">
            <a:off x="5448074" y="5919150"/>
            <a:ext cx="308244" cy="308244"/>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6" descr="Afficher l'image d'origine"/>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5437494" y="6358253"/>
            <a:ext cx="276353" cy="276353"/>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19"/>
          <p:cNvSpPr txBox="1"/>
          <p:nvPr/>
        </p:nvSpPr>
        <p:spPr>
          <a:xfrm>
            <a:off x="5804492" y="5555159"/>
            <a:ext cx="1111202" cy="276999"/>
          </a:xfrm>
          <a:prstGeom prst="rect">
            <a:avLst/>
          </a:prstGeom>
          <a:noFill/>
        </p:spPr>
        <p:txBody>
          <a:bodyPr wrap="none" rtlCol="0">
            <a:spAutoFit/>
          </a:bodyPr>
          <a:lstStyle/>
          <a:p>
            <a:r>
              <a:rPr lang="en-US" sz="1200" dirty="0">
                <a:solidFill>
                  <a:schemeClr val="bg1"/>
                </a:solidFill>
                <a:ea typeface="Century Gothic" charset="0"/>
                <a:cs typeface="Century Gothic" charset="0"/>
              </a:rPr>
              <a:t>01 02 03 04 05</a:t>
            </a:r>
            <a:endParaRPr lang="uk-UA" sz="1200" dirty="0">
              <a:solidFill>
                <a:schemeClr val="bg1"/>
              </a:solidFill>
              <a:ea typeface="Century Gothic" charset="0"/>
              <a:cs typeface="Century Gothic" charset="0"/>
            </a:endParaRPr>
          </a:p>
        </p:txBody>
      </p:sp>
      <p:sp>
        <p:nvSpPr>
          <p:cNvPr id="45" name="TextBox 23"/>
          <p:cNvSpPr txBox="1"/>
          <p:nvPr/>
        </p:nvSpPr>
        <p:spPr>
          <a:xfrm>
            <a:off x="5786497" y="5924128"/>
            <a:ext cx="1166088" cy="276999"/>
          </a:xfrm>
          <a:prstGeom prst="rect">
            <a:avLst/>
          </a:prstGeom>
          <a:noFill/>
        </p:spPr>
        <p:txBody>
          <a:bodyPr wrap="none" rtlCol="0">
            <a:spAutoFit/>
          </a:bodyPr>
          <a:lstStyle/>
          <a:p>
            <a:r>
              <a:rPr lang="fr-FR" sz="1200" dirty="0">
                <a:solidFill>
                  <a:schemeClr val="bg1"/>
                </a:solidFill>
                <a:ea typeface="Century Gothic" charset="0"/>
                <a:cs typeface="Century Gothic" charset="0"/>
              </a:rPr>
              <a:t>mail@mail.com</a:t>
            </a:r>
          </a:p>
        </p:txBody>
      </p:sp>
      <p:sp>
        <p:nvSpPr>
          <p:cNvPr id="46" name="TextBox 24"/>
          <p:cNvSpPr txBox="1"/>
          <p:nvPr/>
        </p:nvSpPr>
        <p:spPr>
          <a:xfrm>
            <a:off x="5763401" y="6272822"/>
            <a:ext cx="1829466" cy="461665"/>
          </a:xfrm>
          <a:prstGeom prst="rect">
            <a:avLst/>
          </a:prstGeom>
          <a:noFill/>
        </p:spPr>
        <p:txBody>
          <a:bodyPr wrap="square" rtlCol="0">
            <a:spAutoFit/>
          </a:bodyPr>
          <a:lstStyle/>
          <a:p>
            <a:r>
              <a:rPr lang="fr-FR" sz="1200" dirty="0">
                <a:solidFill>
                  <a:schemeClr val="bg1"/>
                </a:solidFill>
                <a:ea typeface="Century Gothic" charset="0"/>
                <a:cs typeface="Century Gothic" charset="0"/>
              </a:rPr>
              <a:t>12 rue de la Réussite</a:t>
            </a:r>
          </a:p>
          <a:p>
            <a:r>
              <a:rPr lang="fr-FR" sz="1200" dirty="0">
                <a:solidFill>
                  <a:schemeClr val="bg1"/>
                </a:solidFill>
                <a:ea typeface="Century Gothic" charset="0"/>
                <a:cs typeface="Century Gothic" charset="0"/>
              </a:rPr>
              <a:t>75012 Paris</a:t>
            </a:r>
          </a:p>
        </p:txBody>
      </p:sp>
      <p:sp>
        <p:nvSpPr>
          <p:cNvPr id="47" name="ZoneTexte 46"/>
          <p:cNvSpPr txBox="1"/>
          <p:nvPr/>
        </p:nvSpPr>
        <p:spPr>
          <a:xfrm>
            <a:off x="5559390" y="1989927"/>
            <a:ext cx="1765227" cy="369332"/>
          </a:xfrm>
          <a:prstGeom prst="rect">
            <a:avLst/>
          </a:prstGeom>
          <a:noFill/>
        </p:spPr>
        <p:txBody>
          <a:bodyPr wrap="none" rtlCol="0">
            <a:spAutoFit/>
          </a:bodyPr>
          <a:lstStyle/>
          <a:p>
            <a:r>
              <a:rPr lang="fr-FR">
                <a:solidFill>
                  <a:schemeClr val="bg1"/>
                </a:solidFill>
              </a:rPr>
              <a:t>VINCENT LANNIS</a:t>
            </a:r>
          </a:p>
        </p:txBody>
      </p:sp>
      <p:sp>
        <p:nvSpPr>
          <p:cNvPr id="48" name="ZoneTexte 47"/>
          <p:cNvSpPr txBox="1"/>
          <p:nvPr/>
        </p:nvSpPr>
        <p:spPr>
          <a:xfrm>
            <a:off x="5628478" y="2277396"/>
            <a:ext cx="1627050" cy="461665"/>
          </a:xfrm>
          <a:prstGeom prst="rect">
            <a:avLst/>
          </a:prstGeom>
          <a:noFill/>
        </p:spPr>
        <p:txBody>
          <a:bodyPr wrap="square" rtlCol="0">
            <a:spAutoFit/>
          </a:bodyPr>
          <a:lstStyle/>
          <a:p>
            <a:pPr algn="ctr"/>
            <a:r>
              <a:rPr lang="fr-FR" sz="1200" dirty="0">
                <a:solidFill>
                  <a:schemeClr val="bg1"/>
                </a:solidFill>
              </a:rPr>
              <a:t>TITRE DU POSTE RECHERCHE</a:t>
            </a:r>
          </a:p>
        </p:txBody>
      </p:sp>
      <p:sp>
        <p:nvSpPr>
          <p:cNvPr id="49" name="Oval 106"/>
          <p:cNvSpPr/>
          <p:nvPr/>
        </p:nvSpPr>
        <p:spPr>
          <a:xfrm>
            <a:off x="5385008" y="2900373"/>
            <a:ext cx="403845" cy="40384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pic>
        <p:nvPicPr>
          <p:cNvPr id="50"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67459" y="2958141"/>
            <a:ext cx="246388" cy="246388"/>
          </a:xfrm>
          <a:prstGeom prst="rect">
            <a:avLst/>
          </a:prstGeom>
        </p:spPr>
      </p:pic>
      <p:sp>
        <p:nvSpPr>
          <p:cNvPr id="51" name="Rectangle 50"/>
          <p:cNvSpPr/>
          <p:nvPr/>
        </p:nvSpPr>
        <p:spPr>
          <a:xfrm>
            <a:off x="5809554" y="2915808"/>
            <a:ext cx="1038811" cy="338554"/>
          </a:xfrm>
          <a:prstGeom prst="rect">
            <a:avLst/>
          </a:prstGeom>
        </p:spPr>
        <p:txBody>
          <a:bodyPr wrap="none">
            <a:spAutoFit/>
          </a:bodyPr>
          <a:lstStyle/>
          <a:p>
            <a:r>
              <a:rPr lang="fr-FR" sz="1600" dirty="0">
                <a:solidFill>
                  <a:srgbClr val="FFC100"/>
                </a:solidFill>
              </a:rPr>
              <a:t>A PROPOS</a:t>
            </a:r>
            <a:endParaRPr lang="fr-FR" sz="1600" dirty="0"/>
          </a:p>
        </p:txBody>
      </p:sp>
      <p:sp>
        <p:nvSpPr>
          <p:cNvPr id="52" name="Rectangle 8"/>
          <p:cNvSpPr/>
          <p:nvPr/>
        </p:nvSpPr>
        <p:spPr>
          <a:xfrm>
            <a:off x="5371903" y="3382736"/>
            <a:ext cx="2043881" cy="1954381"/>
          </a:xfrm>
          <a:prstGeom prst="rect">
            <a:avLst/>
          </a:prstGeom>
        </p:spPr>
        <p:txBody>
          <a:bodyPr wrap="square">
            <a:spAutoFit/>
          </a:bodyPr>
          <a:lstStyle/>
          <a:p>
            <a:pPr algn="just">
              <a:tabLst>
                <a:tab pos="723900" algn="l"/>
                <a:tab pos="1447800" algn="l"/>
                <a:tab pos="2171700" algn="l"/>
              </a:tabLst>
            </a:pPr>
            <a:r>
              <a:rPr lang="fr-FR" sz="1100" dirty="0">
                <a:solidFill>
                  <a:schemeClr val="bg1"/>
                </a:solidFill>
                <a:ea typeface="Century Gothic" charset="0"/>
                <a:cs typeface="Century Gothic"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53" name="TextBox 50"/>
          <p:cNvSpPr txBox="1"/>
          <p:nvPr/>
        </p:nvSpPr>
        <p:spPr>
          <a:xfrm>
            <a:off x="5349089" y="8062229"/>
            <a:ext cx="905497" cy="230832"/>
          </a:xfrm>
          <a:prstGeom prst="rect">
            <a:avLst/>
          </a:prstGeom>
          <a:noFill/>
        </p:spPr>
        <p:txBody>
          <a:bodyPr wrap="square" rtlCol="0">
            <a:spAutoFit/>
          </a:bodyPr>
          <a:lstStyle/>
          <a:p>
            <a:r>
              <a:rPr lang="en-PH" sz="900" dirty="0">
                <a:solidFill>
                  <a:schemeClr val="bg1"/>
                </a:solidFill>
                <a:ea typeface="Arial" charset="0"/>
                <a:cs typeface="Arial" charset="0"/>
              </a:rPr>
              <a:t>Photoshop</a:t>
            </a:r>
            <a:endParaRPr lang="en-GB" sz="900" dirty="0">
              <a:solidFill>
                <a:schemeClr val="bg1"/>
              </a:solidFill>
              <a:ea typeface="Arial" charset="0"/>
              <a:cs typeface="Arial" charset="0"/>
            </a:endParaRPr>
          </a:p>
        </p:txBody>
      </p:sp>
      <p:sp>
        <p:nvSpPr>
          <p:cNvPr id="54" name="TextBox 41"/>
          <p:cNvSpPr txBox="1"/>
          <p:nvPr/>
        </p:nvSpPr>
        <p:spPr>
          <a:xfrm>
            <a:off x="5349089" y="7580509"/>
            <a:ext cx="798341" cy="230832"/>
          </a:xfrm>
          <a:prstGeom prst="rect">
            <a:avLst/>
          </a:prstGeom>
          <a:noFill/>
        </p:spPr>
        <p:txBody>
          <a:bodyPr wrap="square" rtlCol="0">
            <a:spAutoFit/>
          </a:bodyPr>
          <a:lstStyle/>
          <a:p>
            <a:r>
              <a:rPr lang="en-PH" sz="900" dirty="0">
                <a:solidFill>
                  <a:schemeClr val="bg1"/>
                </a:solidFill>
                <a:ea typeface="Arial" charset="0"/>
                <a:cs typeface="Arial" charset="0"/>
              </a:rPr>
              <a:t>Illustrator</a:t>
            </a:r>
            <a:endParaRPr lang="en-GB" sz="900" dirty="0">
              <a:solidFill>
                <a:schemeClr val="bg1"/>
              </a:solidFill>
              <a:ea typeface="Arial" charset="0"/>
              <a:cs typeface="Arial" charset="0"/>
            </a:endParaRPr>
          </a:p>
        </p:txBody>
      </p:sp>
      <p:sp>
        <p:nvSpPr>
          <p:cNvPr id="55" name="TextBox 49"/>
          <p:cNvSpPr txBox="1"/>
          <p:nvPr/>
        </p:nvSpPr>
        <p:spPr>
          <a:xfrm>
            <a:off x="5349089" y="7821369"/>
            <a:ext cx="660229" cy="230832"/>
          </a:xfrm>
          <a:prstGeom prst="rect">
            <a:avLst/>
          </a:prstGeom>
          <a:noFill/>
        </p:spPr>
        <p:txBody>
          <a:bodyPr wrap="square" rtlCol="0">
            <a:spAutoFit/>
          </a:bodyPr>
          <a:lstStyle/>
          <a:p>
            <a:r>
              <a:rPr lang="en-PH" sz="900" dirty="0" err="1">
                <a:solidFill>
                  <a:schemeClr val="bg1"/>
                </a:solidFill>
                <a:ea typeface="Arial" charset="0"/>
                <a:cs typeface="Arial" charset="0"/>
              </a:rPr>
              <a:t>Indesign</a:t>
            </a:r>
            <a:endParaRPr lang="en-GB" sz="900" dirty="0">
              <a:solidFill>
                <a:schemeClr val="bg1"/>
              </a:solidFill>
              <a:ea typeface="Arial" charset="0"/>
              <a:cs typeface="Arial" charset="0"/>
            </a:endParaRPr>
          </a:p>
        </p:txBody>
      </p:sp>
      <p:sp>
        <p:nvSpPr>
          <p:cNvPr id="56" name="TextBox 51"/>
          <p:cNvSpPr txBox="1"/>
          <p:nvPr/>
        </p:nvSpPr>
        <p:spPr>
          <a:xfrm>
            <a:off x="5349089" y="8303089"/>
            <a:ext cx="868191" cy="230832"/>
          </a:xfrm>
          <a:prstGeom prst="rect">
            <a:avLst/>
          </a:prstGeom>
          <a:noFill/>
        </p:spPr>
        <p:txBody>
          <a:bodyPr wrap="square" rtlCol="0">
            <a:spAutoFit/>
          </a:bodyPr>
          <a:lstStyle/>
          <a:p>
            <a:r>
              <a:rPr lang="en-PH" sz="900" dirty="0">
                <a:solidFill>
                  <a:schemeClr val="bg1"/>
                </a:solidFill>
                <a:ea typeface="Arial" charset="0"/>
                <a:cs typeface="Arial" charset="0"/>
              </a:rPr>
              <a:t>CorelDraw</a:t>
            </a:r>
            <a:endParaRPr lang="en-GB" sz="900" dirty="0">
              <a:solidFill>
                <a:schemeClr val="bg1"/>
              </a:solidFill>
              <a:ea typeface="Arial" charset="0"/>
              <a:cs typeface="Arial" charset="0"/>
            </a:endParaRPr>
          </a:p>
        </p:txBody>
      </p:sp>
      <p:sp>
        <p:nvSpPr>
          <p:cNvPr id="57" name="TextBox 67"/>
          <p:cNvSpPr txBox="1"/>
          <p:nvPr/>
        </p:nvSpPr>
        <p:spPr>
          <a:xfrm>
            <a:off x="5349089" y="8543949"/>
            <a:ext cx="868191" cy="230832"/>
          </a:xfrm>
          <a:prstGeom prst="rect">
            <a:avLst/>
          </a:prstGeom>
          <a:noFill/>
        </p:spPr>
        <p:txBody>
          <a:bodyPr wrap="square" rtlCol="0">
            <a:spAutoFit/>
          </a:bodyPr>
          <a:lstStyle/>
          <a:p>
            <a:r>
              <a:rPr lang="en-PH" sz="900" dirty="0">
                <a:solidFill>
                  <a:schemeClr val="bg1"/>
                </a:solidFill>
                <a:ea typeface="Arial" charset="0"/>
                <a:cs typeface="Arial" charset="0"/>
              </a:rPr>
              <a:t>After Effects</a:t>
            </a:r>
            <a:endParaRPr lang="en-GB" sz="900" dirty="0">
              <a:solidFill>
                <a:schemeClr val="bg1"/>
              </a:solidFill>
              <a:ea typeface="Arial" charset="0"/>
              <a:cs typeface="Arial" charset="0"/>
            </a:endParaRPr>
          </a:p>
        </p:txBody>
      </p:sp>
      <p:sp>
        <p:nvSpPr>
          <p:cNvPr id="59" name="TextBox 107"/>
          <p:cNvSpPr txBox="1"/>
          <p:nvPr/>
        </p:nvSpPr>
        <p:spPr>
          <a:xfrm>
            <a:off x="5831906" y="7120032"/>
            <a:ext cx="1718463" cy="338554"/>
          </a:xfrm>
          <a:prstGeom prst="rect">
            <a:avLst/>
          </a:prstGeom>
          <a:noFill/>
        </p:spPr>
        <p:txBody>
          <a:bodyPr wrap="square" rtlCol="0">
            <a:spAutoFit/>
          </a:bodyPr>
          <a:lstStyle/>
          <a:p>
            <a:r>
              <a:rPr lang="en-GB" sz="1600" dirty="0">
                <a:solidFill>
                  <a:schemeClr val="accent4"/>
                </a:solidFill>
                <a:ea typeface="Arial" charset="0"/>
                <a:cs typeface="Arial" charset="0"/>
              </a:rPr>
              <a:t>COMPETENCES</a:t>
            </a:r>
          </a:p>
        </p:txBody>
      </p:sp>
      <p:grpSp>
        <p:nvGrpSpPr>
          <p:cNvPr id="60" name="Group 11"/>
          <p:cNvGrpSpPr/>
          <p:nvPr/>
        </p:nvGrpSpPr>
        <p:grpSpPr>
          <a:xfrm>
            <a:off x="6350313" y="7622014"/>
            <a:ext cx="891853" cy="147823"/>
            <a:chOff x="1109663" y="5734609"/>
            <a:chExt cx="891853" cy="147823"/>
          </a:xfrm>
        </p:grpSpPr>
        <p:sp>
          <p:nvSpPr>
            <p:cNvPr id="61" name="Oval 5"/>
            <p:cNvSpPr/>
            <p:nvPr/>
          </p:nvSpPr>
          <p:spPr>
            <a:xfrm>
              <a:off x="1109663" y="5734609"/>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62" name="Oval 119"/>
            <p:cNvSpPr/>
            <p:nvPr/>
          </p:nvSpPr>
          <p:spPr>
            <a:xfrm>
              <a:off x="1295671" y="5734609"/>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63" name="Oval 120"/>
            <p:cNvSpPr/>
            <p:nvPr/>
          </p:nvSpPr>
          <p:spPr>
            <a:xfrm>
              <a:off x="1481679" y="5734609"/>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64" name="Oval 165"/>
            <p:cNvSpPr/>
            <p:nvPr/>
          </p:nvSpPr>
          <p:spPr>
            <a:xfrm>
              <a:off x="1667686" y="5734609"/>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65" name="Oval 166"/>
            <p:cNvSpPr/>
            <p:nvPr/>
          </p:nvSpPr>
          <p:spPr>
            <a:xfrm>
              <a:off x="1853693" y="5734609"/>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grpSp>
      <p:grpSp>
        <p:nvGrpSpPr>
          <p:cNvPr id="66" name="Group 10"/>
          <p:cNvGrpSpPr/>
          <p:nvPr/>
        </p:nvGrpSpPr>
        <p:grpSpPr>
          <a:xfrm>
            <a:off x="6350313" y="7862874"/>
            <a:ext cx="891853" cy="147823"/>
            <a:chOff x="1109663" y="5996616"/>
            <a:chExt cx="891853" cy="147823"/>
          </a:xfrm>
        </p:grpSpPr>
        <p:sp>
          <p:nvSpPr>
            <p:cNvPr id="67" name="Oval 167"/>
            <p:cNvSpPr/>
            <p:nvPr/>
          </p:nvSpPr>
          <p:spPr>
            <a:xfrm>
              <a:off x="1109663" y="5996616"/>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68" name="Oval 168"/>
            <p:cNvSpPr/>
            <p:nvPr/>
          </p:nvSpPr>
          <p:spPr>
            <a:xfrm>
              <a:off x="1295671" y="5996616"/>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69" name="Oval 169"/>
            <p:cNvSpPr/>
            <p:nvPr/>
          </p:nvSpPr>
          <p:spPr>
            <a:xfrm>
              <a:off x="1481679" y="5996616"/>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70" name="Oval 170"/>
            <p:cNvSpPr/>
            <p:nvPr/>
          </p:nvSpPr>
          <p:spPr>
            <a:xfrm>
              <a:off x="1667686" y="5996616"/>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71" name="Oval 171"/>
            <p:cNvSpPr/>
            <p:nvPr/>
          </p:nvSpPr>
          <p:spPr>
            <a:xfrm>
              <a:off x="1853693" y="5996616"/>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grpSp>
      <p:grpSp>
        <p:nvGrpSpPr>
          <p:cNvPr id="72" name="Group 9"/>
          <p:cNvGrpSpPr/>
          <p:nvPr/>
        </p:nvGrpSpPr>
        <p:grpSpPr>
          <a:xfrm>
            <a:off x="6350313" y="8103734"/>
            <a:ext cx="891853" cy="147823"/>
            <a:chOff x="1109663" y="6253747"/>
            <a:chExt cx="891853" cy="147823"/>
          </a:xfrm>
        </p:grpSpPr>
        <p:sp>
          <p:nvSpPr>
            <p:cNvPr id="73" name="Oval 172"/>
            <p:cNvSpPr/>
            <p:nvPr/>
          </p:nvSpPr>
          <p:spPr>
            <a:xfrm>
              <a:off x="1109663" y="6253747"/>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74" name="Oval 173"/>
            <p:cNvSpPr/>
            <p:nvPr/>
          </p:nvSpPr>
          <p:spPr>
            <a:xfrm>
              <a:off x="1295671" y="6253747"/>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75" name="Oval 174"/>
            <p:cNvSpPr/>
            <p:nvPr/>
          </p:nvSpPr>
          <p:spPr>
            <a:xfrm>
              <a:off x="1481679" y="6253747"/>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76" name="Oval 175"/>
            <p:cNvSpPr/>
            <p:nvPr/>
          </p:nvSpPr>
          <p:spPr>
            <a:xfrm>
              <a:off x="1667686" y="6253747"/>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77" name="Oval 176"/>
            <p:cNvSpPr/>
            <p:nvPr/>
          </p:nvSpPr>
          <p:spPr>
            <a:xfrm>
              <a:off x="1853693" y="6253747"/>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grpSp>
      <p:grpSp>
        <p:nvGrpSpPr>
          <p:cNvPr id="78" name="Group 8"/>
          <p:cNvGrpSpPr/>
          <p:nvPr/>
        </p:nvGrpSpPr>
        <p:grpSpPr>
          <a:xfrm>
            <a:off x="6350313" y="8344594"/>
            <a:ext cx="891853" cy="147823"/>
            <a:chOff x="1109663" y="6488035"/>
            <a:chExt cx="891853" cy="147823"/>
          </a:xfrm>
        </p:grpSpPr>
        <p:sp>
          <p:nvSpPr>
            <p:cNvPr id="79" name="Oval 177"/>
            <p:cNvSpPr/>
            <p:nvPr/>
          </p:nvSpPr>
          <p:spPr>
            <a:xfrm>
              <a:off x="1109663" y="6488035"/>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80" name="Oval 178"/>
            <p:cNvSpPr/>
            <p:nvPr/>
          </p:nvSpPr>
          <p:spPr>
            <a:xfrm>
              <a:off x="1295671" y="6488035"/>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81" name="Oval 179"/>
            <p:cNvSpPr/>
            <p:nvPr/>
          </p:nvSpPr>
          <p:spPr>
            <a:xfrm>
              <a:off x="1481679" y="6488035"/>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82" name="Oval 180"/>
            <p:cNvSpPr/>
            <p:nvPr/>
          </p:nvSpPr>
          <p:spPr>
            <a:xfrm>
              <a:off x="1667686" y="6488035"/>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83" name="Oval 181"/>
            <p:cNvSpPr/>
            <p:nvPr/>
          </p:nvSpPr>
          <p:spPr>
            <a:xfrm>
              <a:off x="1853693" y="6488035"/>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grpSp>
      <p:grpSp>
        <p:nvGrpSpPr>
          <p:cNvPr id="84" name="Group 7"/>
          <p:cNvGrpSpPr/>
          <p:nvPr/>
        </p:nvGrpSpPr>
        <p:grpSpPr>
          <a:xfrm>
            <a:off x="6350313" y="8585454"/>
            <a:ext cx="891853" cy="147823"/>
            <a:chOff x="1109663" y="6722323"/>
            <a:chExt cx="891853" cy="147823"/>
          </a:xfrm>
        </p:grpSpPr>
        <p:sp>
          <p:nvSpPr>
            <p:cNvPr id="85" name="Oval 182"/>
            <p:cNvSpPr/>
            <p:nvPr/>
          </p:nvSpPr>
          <p:spPr>
            <a:xfrm>
              <a:off x="1109663" y="6722323"/>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86" name="Oval 183"/>
            <p:cNvSpPr/>
            <p:nvPr/>
          </p:nvSpPr>
          <p:spPr>
            <a:xfrm>
              <a:off x="1295671" y="6722323"/>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87" name="Oval 184"/>
            <p:cNvSpPr/>
            <p:nvPr/>
          </p:nvSpPr>
          <p:spPr>
            <a:xfrm>
              <a:off x="1481679" y="6722323"/>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88" name="Oval 185"/>
            <p:cNvSpPr/>
            <p:nvPr/>
          </p:nvSpPr>
          <p:spPr>
            <a:xfrm>
              <a:off x="1667686" y="6722323"/>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89" name="Oval 186"/>
            <p:cNvSpPr/>
            <p:nvPr/>
          </p:nvSpPr>
          <p:spPr>
            <a:xfrm>
              <a:off x="1853693" y="6722323"/>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grpSp>
      <p:sp>
        <p:nvSpPr>
          <p:cNvPr id="90" name="Oval 106"/>
          <p:cNvSpPr/>
          <p:nvPr/>
        </p:nvSpPr>
        <p:spPr>
          <a:xfrm>
            <a:off x="5394683" y="7092776"/>
            <a:ext cx="403845" cy="40384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pic>
        <p:nvPicPr>
          <p:cNvPr id="91" name="Picture 14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90282" y="7176664"/>
            <a:ext cx="246025" cy="246025"/>
          </a:xfrm>
          <a:prstGeom prst="rect">
            <a:avLst/>
          </a:prstGeom>
        </p:spPr>
      </p:pic>
      <p:sp>
        <p:nvSpPr>
          <p:cNvPr id="92" name="Oval 187"/>
          <p:cNvSpPr/>
          <p:nvPr/>
        </p:nvSpPr>
        <p:spPr>
          <a:xfrm>
            <a:off x="5396427" y="9079144"/>
            <a:ext cx="403845" cy="40384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Arial" charset="0"/>
              <a:cs typeface="Arial" charset="0"/>
            </a:endParaRPr>
          </a:p>
        </p:txBody>
      </p:sp>
      <p:sp>
        <p:nvSpPr>
          <p:cNvPr id="93" name="TextBox 189"/>
          <p:cNvSpPr txBox="1"/>
          <p:nvPr/>
        </p:nvSpPr>
        <p:spPr>
          <a:xfrm>
            <a:off x="5810884" y="9124125"/>
            <a:ext cx="1557607" cy="338554"/>
          </a:xfrm>
          <a:prstGeom prst="rect">
            <a:avLst/>
          </a:prstGeom>
          <a:noFill/>
        </p:spPr>
        <p:txBody>
          <a:bodyPr wrap="square" rtlCol="0">
            <a:spAutoFit/>
          </a:bodyPr>
          <a:lstStyle/>
          <a:p>
            <a:r>
              <a:rPr lang="en-GB" sz="1600" dirty="0">
                <a:solidFill>
                  <a:schemeClr val="accent4"/>
                </a:solidFill>
                <a:ea typeface="Arial" charset="0"/>
                <a:cs typeface="Arial" charset="0"/>
              </a:rPr>
              <a:t>LANGUES</a:t>
            </a:r>
          </a:p>
        </p:txBody>
      </p:sp>
      <p:sp>
        <p:nvSpPr>
          <p:cNvPr id="94" name="TextBox 190"/>
          <p:cNvSpPr txBox="1"/>
          <p:nvPr/>
        </p:nvSpPr>
        <p:spPr>
          <a:xfrm>
            <a:off x="5443156" y="10101252"/>
            <a:ext cx="905497" cy="230832"/>
          </a:xfrm>
          <a:prstGeom prst="rect">
            <a:avLst/>
          </a:prstGeom>
          <a:noFill/>
        </p:spPr>
        <p:txBody>
          <a:bodyPr wrap="square" rtlCol="0">
            <a:spAutoFit/>
          </a:bodyPr>
          <a:lstStyle/>
          <a:p>
            <a:r>
              <a:rPr lang="en-PH" sz="900" dirty="0">
                <a:solidFill>
                  <a:schemeClr val="bg1"/>
                </a:solidFill>
                <a:ea typeface="Arial" charset="0"/>
                <a:cs typeface="Arial" charset="0"/>
              </a:rPr>
              <a:t>Korean</a:t>
            </a:r>
            <a:endParaRPr lang="en-GB" sz="900" dirty="0">
              <a:solidFill>
                <a:schemeClr val="bg1"/>
              </a:solidFill>
              <a:ea typeface="Arial" charset="0"/>
              <a:cs typeface="Arial" charset="0"/>
            </a:endParaRPr>
          </a:p>
        </p:txBody>
      </p:sp>
      <p:sp>
        <p:nvSpPr>
          <p:cNvPr id="95" name="TextBox 191"/>
          <p:cNvSpPr txBox="1"/>
          <p:nvPr/>
        </p:nvSpPr>
        <p:spPr>
          <a:xfrm>
            <a:off x="5443156" y="9619532"/>
            <a:ext cx="798341" cy="230832"/>
          </a:xfrm>
          <a:prstGeom prst="rect">
            <a:avLst/>
          </a:prstGeom>
          <a:noFill/>
        </p:spPr>
        <p:txBody>
          <a:bodyPr wrap="square" rtlCol="0">
            <a:spAutoFit/>
          </a:bodyPr>
          <a:lstStyle/>
          <a:p>
            <a:r>
              <a:rPr lang="en-PH" sz="900" dirty="0">
                <a:solidFill>
                  <a:schemeClr val="bg1"/>
                </a:solidFill>
                <a:ea typeface="Arial" charset="0"/>
                <a:cs typeface="Arial" charset="0"/>
              </a:rPr>
              <a:t>English</a:t>
            </a:r>
            <a:endParaRPr lang="en-GB" sz="900" dirty="0">
              <a:solidFill>
                <a:schemeClr val="bg1"/>
              </a:solidFill>
              <a:ea typeface="Arial" charset="0"/>
              <a:cs typeface="Arial" charset="0"/>
            </a:endParaRPr>
          </a:p>
        </p:txBody>
      </p:sp>
      <p:sp>
        <p:nvSpPr>
          <p:cNvPr id="96" name="TextBox 192"/>
          <p:cNvSpPr txBox="1"/>
          <p:nvPr/>
        </p:nvSpPr>
        <p:spPr>
          <a:xfrm>
            <a:off x="5443156" y="9860392"/>
            <a:ext cx="660229" cy="230832"/>
          </a:xfrm>
          <a:prstGeom prst="rect">
            <a:avLst/>
          </a:prstGeom>
          <a:noFill/>
        </p:spPr>
        <p:txBody>
          <a:bodyPr wrap="square" rtlCol="0">
            <a:spAutoFit/>
          </a:bodyPr>
          <a:lstStyle/>
          <a:p>
            <a:r>
              <a:rPr lang="en-PH" sz="900" dirty="0">
                <a:solidFill>
                  <a:schemeClr val="bg1"/>
                </a:solidFill>
                <a:ea typeface="Arial" charset="0"/>
                <a:cs typeface="Arial" charset="0"/>
              </a:rPr>
              <a:t>Japanese</a:t>
            </a:r>
            <a:endParaRPr lang="en-GB" sz="900" dirty="0">
              <a:solidFill>
                <a:schemeClr val="bg1"/>
              </a:solidFill>
              <a:ea typeface="Arial" charset="0"/>
              <a:cs typeface="Arial" charset="0"/>
            </a:endParaRPr>
          </a:p>
        </p:txBody>
      </p:sp>
      <p:grpSp>
        <p:nvGrpSpPr>
          <p:cNvPr id="98" name="Group 194"/>
          <p:cNvGrpSpPr/>
          <p:nvPr/>
        </p:nvGrpSpPr>
        <p:grpSpPr>
          <a:xfrm>
            <a:off x="6444380" y="9664695"/>
            <a:ext cx="891853" cy="147823"/>
            <a:chOff x="1109663" y="5734609"/>
            <a:chExt cx="891853" cy="147823"/>
          </a:xfrm>
        </p:grpSpPr>
        <p:sp>
          <p:nvSpPr>
            <p:cNvPr id="99" name="Oval 195"/>
            <p:cNvSpPr/>
            <p:nvPr/>
          </p:nvSpPr>
          <p:spPr>
            <a:xfrm>
              <a:off x="1109663" y="5734609"/>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00" name="Oval 196"/>
            <p:cNvSpPr/>
            <p:nvPr/>
          </p:nvSpPr>
          <p:spPr>
            <a:xfrm>
              <a:off x="1295671" y="5734609"/>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01" name="Oval 197"/>
            <p:cNvSpPr/>
            <p:nvPr/>
          </p:nvSpPr>
          <p:spPr>
            <a:xfrm>
              <a:off x="1481679" y="5734609"/>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02" name="Oval 198"/>
            <p:cNvSpPr/>
            <p:nvPr/>
          </p:nvSpPr>
          <p:spPr>
            <a:xfrm>
              <a:off x="1667686" y="5734609"/>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03" name="Oval 199"/>
            <p:cNvSpPr/>
            <p:nvPr/>
          </p:nvSpPr>
          <p:spPr>
            <a:xfrm>
              <a:off x="1853693" y="5734609"/>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grpSp>
      <p:grpSp>
        <p:nvGrpSpPr>
          <p:cNvPr id="104" name="Group 200"/>
          <p:cNvGrpSpPr/>
          <p:nvPr/>
        </p:nvGrpSpPr>
        <p:grpSpPr>
          <a:xfrm>
            <a:off x="6444380" y="9905555"/>
            <a:ext cx="891853" cy="147823"/>
            <a:chOff x="1109663" y="5996616"/>
            <a:chExt cx="891853" cy="147823"/>
          </a:xfrm>
        </p:grpSpPr>
        <p:sp>
          <p:nvSpPr>
            <p:cNvPr id="105" name="Oval 201"/>
            <p:cNvSpPr/>
            <p:nvPr/>
          </p:nvSpPr>
          <p:spPr>
            <a:xfrm>
              <a:off x="1109663" y="5996616"/>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06" name="Oval 202"/>
            <p:cNvSpPr/>
            <p:nvPr/>
          </p:nvSpPr>
          <p:spPr>
            <a:xfrm>
              <a:off x="1295671" y="5996616"/>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07" name="Oval 203"/>
            <p:cNvSpPr/>
            <p:nvPr/>
          </p:nvSpPr>
          <p:spPr>
            <a:xfrm>
              <a:off x="1481679" y="5996616"/>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08" name="Oval 204"/>
            <p:cNvSpPr/>
            <p:nvPr/>
          </p:nvSpPr>
          <p:spPr>
            <a:xfrm>
              <a:off x="1667686" y="5996616"/>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09" name="Oval 205"/>
            <p:cNvSpPr/>
            <p:nvPr/>
          </p:nvSpPr>
          <p:spPr>
            <a:xfrm>
              <a:off x="1853693" y="5996616"/>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grpSp>
      <p:grpSp>
        <p:nvGrpSpPr>
          <p:cNvPr id="110" name="Group 206"/>
          <p:cNvGrpSpPr/>
          <p:nvPr/>
        </p:nvGrpSpPr>
        <p:grpSpPr>
          <a:xfrm>
            <a:off x="6444380" y="10146415"/>
            <a:ext cx="891853" cy="147823"/>
            <a:chOff x="1109663" y="6253747"/>
            <a:chExt cx="891853" cy="147823"/>
          </a:xfrm>
        </p:grpSpPr>
        <p:sp>
          <p:nvSpPr>
            <p:cNvPr id="111" name="Oval 207"/>
            <p:cNvSpPr/>
            <p:nvPr/>
          </p:nvSpPr>
          <p:spPr>
            <a:xfrm>
              <a:off x="1109663" y="6253747"/>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12" name="Oval 208"/>
            <p:cNvSpPr/>
            <p:nvPr/>
          </p:nvSpPr>
          <p:spPr>
            <a:xfrm>
              <a:off x="1295671" y="6253747"/>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13" name="Oval 209"/>
            <p:cNvSpPr/>
            <p:nvPr/>
          </p:nvSpPr>
          <p:spPr>
            <a:xfrm>
              <a:off x="1481679" y="6253747"/>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14" name="Oval 210"/>
            <p:cNvSpPr/>
            <p:nvPr/>
          </p:nvSpPr>
          <p:spPr>
            <a:xfrm>
              <a:off x="1667686" y="6253747"/>
              <a:ext cx="147823" cy="14782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15" name="Oval 211"/>
            <p:cNvSpPr/>
            <p:nvPr/>
          </p:nvSpPr>
          <p:spPr>
            <a:xfrm>
              <a:off x="1853693" y="6253747"/>
              <a:ext cx="147823" cy="14782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grpSp>
      <p:pic>
        <p:nvPicPr>
          <p:cNvPr id="122" name="Picture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458893" y="9146946"/>
            <a:ext cx="278913" cy="278913"/>
          </a:xfrm>
          <a:prstGeom prst="rect">
            <a:avLst/>
          </a:prstGeom>
        </p:spPr>
      </p:pic>
      <p:sp>
        <p:nvSpPr>
          <p:cNvPr id="123" name="ZoneTexte 122"/>
          <p:cNvSpPr txBox="1"/>
          <p:nvPr/>
        </p:nvSpPr>
        <p:spPr>
          <a:xfrm>
            <a:off x="452280" y="5241752"/>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124" name="Oval 220"/>
          <p:cNvSpPr/>
          <p:nvPr/>
        </p:nvSpPr>
        <p:spPr>
          <a:xfrm>
            <a:off x="1310813" y="5292231"/>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25" name="Oval 220"/>
          <p:cNvSpPr/>
          <p:nvPr/>
        </p:nvSpPr>
        <p:spPr>
          <a:xfrm>
            <a:off x="305081" y="5292231"/>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26" name="ZoneTexte 125"/>
          <p:cNvSpPr txBox="1"/>
          <p:nvPr/>
        </p:nvSpPr>
        <p:spPr>
          <a:xfrm>
            <a:off x="472849" y="6307317"/>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127" name="Oval 220"/>
          <p:cNvSpPr/>
          <p:nvPr/>
        </p:nvSpPr>
        <p:spPr>
          <a:xfrm>
            <a:off x="1331382" y="6357796"/>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sp>
        <p:nvSpPr>
          <p:cNvPr id="128" name="Oval 220"/>
          <p:cNvSpPr/>
          <p:nvPr/>
        </p:nvSpPr>
        <p:spPr>
          <a:xfrm>
            <a:off x="325650" y="6357796"/>
            <a:ext cx="122947" cy="12294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charset="0"/>
              <a:ea typeface="Arial" charset="0"/>
              <a:cs typeface="Arial" charset="0"/>
            </a:endParaRPr>
          </a:p>
        </p:txBody>
      </p:sp>
      <p:cxnSp>
        <p:nvCxnSpPr>
          <p:cNvPr id="130" name="Connecteur droit 129"/>
          <p:cNvCxnSpPr/>
          <p:nvPr/>
        </p:nvCxnSpPr>
        <p:spPr>
          <a:xfrm>
            <a:off x="803108" y="7579050"/>
            <a:ext cx="3433612"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549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86198861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725</Words>
  <Application>Microsoft Macintosh PowerPoint</Application>
  <PresentationFormat>Personnalisé</PresentationFormat>
  <Paragraphs>90</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23</cp:revision>
  <dcterms:created xsi:type="dcterms:W3CDTF">2017-11-17T09:32:35Z</dcterms:created>
  <dcterms:modified xsi:type="dcterms:W3CDTF">2022-08-02T22:32:18Z</dcterms:modified>
</cp:coreProperties>
</file>