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4A5D"/>
    <a:srgbClr val="FF3C3C"/>
    <a:srgbClr val="F9F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p:restoredTop sz="94631"/>
  </p:normalViewPr>
  <p:slideViewPr>
    <p:cSldViewPr snapToGrid="0" snapToObjects="1">
      <p:cViewPr varScale="1">
        <p:scale>
          <a:sx n="79" d="100"/>
          <a:sy n="79" d="100"/>
        </p:scale>
        <p:origin x="3376"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49B1FF7F-6BC3-A543-AE31-1806ADB60B6A}"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B1FF7F-6BC3-A543-AE31-1806ADB60B6A}"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B1FF7F-6BC3-A543-AE31-1806ADB60B6A}"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B1FF7F-6BC3-A543-AE31-1806ADB60B6A}"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9B1FF7F-6BC3-A543-AE31-1806ADB60B6A}"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9B1FF7F-6BC3-A543-AE31-1806ADB60B6A}"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9B1FF7F-6BC3-A543-AE31-1806ADB60B6A}"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49B1FF7F-6BC3-A543-AE31-1806ADB60B6A}"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1FF7F-6BC3-A543-AE31-1806ADB60B6A}"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9B1FF7F-6BC3-A543-AE31-1806ADB60B6A}"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9B1FF7F-6BC3-A543-AE31-1806ADB60B6A}"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AAF4468-72A2-E24E-A42C-3E9B11589AB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49B1FF7F-6BC3-A543-AE31-1806ADB60B6A}"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AAF4468-72A2-E24E-A42C-3E9B11589AB1}" type="slidenum">
              <a:rPr lang="fr-FR" smtClean="0"/>
              <a:t>‹N°›</a:t>
            </a:fld>
            <a:endParaRPr lang="fr-FR"/>
          </a:p>
        </p:txBody>
      </p:sp>
    </p:spTree>
    <p:extLst>
      <p:ext uri="{BB962C8B-B14F-4D97-AF65-F5344CB8AC3E}">
        <p14:creationId xmlns:p14="http://schemas.microsoft.com/office/powerpoint/2010/main" val="72026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2209266" y="-1"/>
            <a:ext cx="5344168" cy="2214851"/>
          </a:xfrm>
          <a:prstGeom prst="rect">
            <a:avLst/>
          </a:prstGeom>
          <a:solidFill>
            <a:srgbClr val="F9FB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p:cNvSpPr/>
          <p:nvPr/>
        </p:nvSpPr>
        <p:spPr>
          <a:xfrm>
            <a:off x="200671" y="6918418"/>
            <a:ext cx="340264" cy="340264"/>
          </a:xfrm>
          <a:prstGeom prst="rect">
            <a:avLst/>
          </a:prstGeom>
          <a:solidFill>
            <a:srgbClr val="324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p:cNvSpPr/>
          <p:nvPr/>
        </p:nvSpPr>
        <p:spPr>
          <a:xfrm>
            <a:off x="200884" y="6473797"/>
            <a:ext cx="340264" cy="340264"/>
          </a:xfrm>
          <a:prstGeom prst="rect">
            <a:avLst/>
          </a:prstGeom>
          <a:solidFill>
            <a:srgbClr val="324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p:cNvSpPr/>
          <p:nvPr/>
        </p:nvSpPr>
        <p:spPr>
          <a:xfrm>
            <a:off x="200884" y="6029803"/>
            <a:ext cx="340264" cy="340264"/>
          </a:xfrm>
          <a:prstGeom prst="rect">
            <a:avLst/>
          </a:prstGeom>
          <a:solidFill>
            <a:srgbClr val="324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p:cNvSpPr/>
          <p:nvPr/>
        </p:nvSpPr>
        <p:spPr>
          <a:xfrm>
            <a:off x="200884" y="5585809"/>
            <a:ext cx="340264" cy="340264"/>
          </a:xfrm>
          <a:prstGeom prst="rect">
            <a:avLst/>
          </a:prstGeom>
          <a:solidFill>
            <a:srgbClr val="324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4376" y="2468982"/>
            <a:ext cx="609883" cy="609883"/>
          </a:xfrm>
          <a:prstGeom prst="rect">
            <a:avLst/>
          </a:prstGeom>
        </p:spPr>
      </p:pic>
      <p:pic>
        <p:nvPicPr>
          <p:cNvPr id="5"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5436" y="2468982"/>
            <a:ext cx="621136" cy="621136"/>
          </a:xfrm>
          <a:prstGeom prst="rect">
            <a:avLst/>
          </a:prstGeom>
        </p:spPr>
      </p:pic>
      <p:pic>
        <p:nvPicPr>
          <p:cNvPr id="6" name="Image 5"/>
          <p:cNvPicPr>
            <a:picLocks noChangeAspect="1"/>
          </p:cNvPicPr>
          <p:nvPr/>
        </p:nvPicPr>
        <p:blipFill rotWithShape="1">
          <a:blip r:embed="rId4">
            <a:extLst>
              <a:ext uri="{28A0092B-C50C-407E-A947-70E740481C1C}">
                <a14:useLocalDpi xmlns:a14="http://schemas.microsoft.com/office/drawing/2010/main" val="0"/>
              </a:ext>
            </a:extLst>
          </a:blip>
          <a:srcRect t="4017" r="33869" b="20920"/>
          <a:stretch/>
        </p:blipFill>
        <p:spPr>
          <a:xfrm>
            <a:off x="1" y="0"/>
            <a:ext cx="2215506" cy="2214851"/>
          </a:xfrm>
          <a:prstGeom prst="rect">
            <a:avLst/>
          </a:prstGeom>
        </p:spPr>
      </p:pic>
      <p:sp>
        <p:nvSpPr>
          <p:cNvPr id="7" name="Rectangle 6"/>
          <p:cNvSpPr/>
          <p:nvPr/>
        </p:nvSpPr>
        <p:spPr>
          <a:xfrm>
            <a:off x="0" y="10319524"/>
            <a:ext cx="7553434" cy="324048"/>
          </a:xfrm>
          <a:prstGeom prst="rect">
            <a:avLst/>
          </a:prstGeom>
          <a:solidFill>
            <a:srgbClr val="F9FB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8"/>
          <p:cNvCxnSpPr/>
          <p:nvPr/>
        </p:nvCxnSpPr>
        <p:spPr>
          <a:xfrm>
            <a:off x="2215507" y="2432183"/>
            <a:ext cx="0" cy="805652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2374376" y="64578"/>
            <a:ext cx="2318712" cy="461665"/>
          </a:xfrm>
          <a:prstGeom prst="rect">
            <a:avLst/>
          </a:prstGeom>
          <a:noFill/>
        </p:spPr>
        <p:txBody>
          <a:bodyPr wrap="none" rtlCol="0">
            <a:spAutoFit/>
          </a:bodyPr>
          <a:lstStyle/>
          <a:p>
            <a:r>
              <a:rPr lang="fr-FR" sz="2400" dirty="0"/>
              <a:t>Julie ESCUELANO</a:t>
            </a:r>
          </a:p>
        </p:txBody>
      </p:sp>
      <p:sp>
        <p:nvSpPr>
          <p:cNvPr id="13" name="TextBox 22"/>
          <p:cNvSpPr txBox="1"/>
          <p:nvPr/>
        </p:nvSpPr>
        <p:spPr>
          <a:xfrm>
            <a:off x="140737" y="2770737"/>
            <a:ext cx="1957003" cy="2123658"/>
          </a:xfrm>
          <a:prstGeom prst="rect">
            <a:avLst/>
          </a:prstGeom>
          <a:noFill/>
        </p:spPr>
        <p:txBody>
          <a:bodyPr wrap="square" rtlCol="0">
            <a:spAutoFit/>
          </a:bodyPr>
          <a:lstStyle/>
          <a:p>
            <a:pPr defTabSz="685800">
              <a:defRPr/>
            </a:pPr>
            <a:r>
              <a:rPr lang="fr-FR" sz="1100" dirty="0">
                <a:solidFill>
                  <a:schemeClr val="tx1">
                    <a:lumMod val="50000"/>
                    <a:lumOff val="50000"/>
                  </a:schemeClr>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4" name="Rectangle 13"/>
          <p:cNvSpPr/>
          <p:nvPr/>
        </p:nvSpPr>
        <p:spPr>
          <a:xfrm>
            <a:off x="140737" y="2468982"/>
            <a:ext cx="1563248" cy="307777"/>
          </a:xfrm>
          <a:prstGeom prst="rect">
            <a:avLst/>
          </a:prstGeom>
        </p:spPr>
        <p:txBody>
          <a:bodyPr wrap="none">
            <a:spAutoFit/>
          </a:bodyPr>
          <a:lstStyle/>
          <a:p>
            <a:r>
              <a:rPr lang="fr-FR" sz="1400" b="1" dirty="0"/>
              <a:t>A PROPOS DE MOI</a:t>
            </a:r>
            <a:endParaRPr lang="fr-FR" sz="1400" dirty="0"/>
          </a:p>
        </p:txBody>
      </p:sp>
      <p:sp>
        <p:nvSpPr>
          <p:cNvPr id="18" name="Rectangle 17"/>
          <p:cNvSpPr/>
          <p:nvPr/>
        </p:nvSpPr>
        <p:spPr>
          <a:xfrm>
            <a:off x="160410" y="5111727"/>
            <a:ext cx="883062" cy="307777"/>
          </a:xfrm>
          <a:prstGeom prst="rect">
            <a:avLst/>
          </a:prstGeom>
        </p:spPr>
        <p:txBody>
          <a:bodyPr wrap="none">
            <a:spAutoFit/>
          </a:bodyPr>
          <a:lstStyle/>
          <a:p>
            <a:r>
              <a:rPr lang="fr-FR" sz="1400" b="1" dirty="0"/>
              <a:t>CONTACT</a:t>
            </a:r>
            <a:endParaRPr lang="fr-FR" sz="1400" dirty="0"/>
          </a:p>
        </p:txBody>
      </p:sp>
      <p:pic>
        <p:nvPicPr>
          <p:cNvPr id="19" name="Picture 10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9464" y="5679605"/>
            <a:ext cx="164955" cy="164955"/>
          </a:xfrm>
          <a:prstGeom prst="rect">
            <a:avLst/>
          </a:prstGeom>
          <a:solidFill>
            <a:srgbClr val="324A5D"/>
          </a:solidFill>
        </p:spPr>
      </p:pic>
      <p:pic>
        <p:nvPicPr>
          <p:cNvPr id="23" name="Picture 9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4440" y="6120833"/>
            <a:ext cx="167573" cy="167573"/>
          </a:xfrm>
          <a:prstGeom prst="rect">
            <a:avLst/>
          </a:prstGeom>
          <a:solidFill>
            <a:srgbClr val="324A5D"/>
          </a:solidFill>
        </p:spPr>
      </p:pic>
      <p:pic>
        <p:nvPicPr>
          <p:cNvPr id="24" name="Picture 10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9052" y="6566638"/>
            <a:ext cx="169953" cy="169953"/>
          </a:xfrm>
          <a:prstGeom prst="rect">
            <a:avLst/>
          </a:prstGeom>
          <a:solidFill>
            <a:srgbClr val="324A5D"/>
          </a:solidFill>
        </p:spPr>
      </p:pic>
      <p:pic>
        <p:nvPicPr>
          <p:cNvPr id="25" name="Picture 10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7397" y="6999829"/>
            <a:ext cx="168377" cy="168377"/>
          </a:xfrm>
          <a:prstGeom prst="rect">
            <a:avLst/>
          </a:prstGeom>
          <a:solidFill>
            <a:srgbClr val="324A5D"/>
          </a:solidFill>
        </p:spPr>
      </p:pic>
      <p:sp>
        <p:nvSpPr>
          <p:cNvPr id="30" name="ZoneTexte 29"/>
          <p:cNvSpPr txBox="1"/>
          <p:nvPr/>
        </p:nvSpPr>
        <p:spPr>
          <a:xfrm>
            <a:off x="519974" y="5659645"/>
            <a:ext cx="957313" cy="246221"/>
          </a:xfrm>
          <a:prstGeom prst="rect">
            <a:avLst/>
          </a:prstGeom>
          <a:noFill/>
        </p:spPr>
        <p:txBody>
          <a:bodyPr wrap="none" rtlCol="0">
            <a:spAutoFit/>
          </a:bodyPr>
          <a:lstStyle/>
          <a:p>
            <a:r>
              <a:rPr lang="fr-FR" sz="1000" dirty="0">
                <a:solidFill>
                  <a:schemeClr val="tx1">
                    <a:lumMod val="50000"/>
                    <a:lumOff val="50000"/>
                  </a:schemeClr>
                </a:solidFill>
              </a:rPr>
              <a:t>06 01 02 03 04</a:t>
            </a:r>
          </a:p>
        </p:txBody>
      </p:sp>
      <p:sp>
        <p:nvSpPr>
          <p:cNvPr id="31" name="ZoneTexte 30"/>
          <p:cNvSpPr txBox="1"/>
          <p:nvPr/>
        </p:nvSpPr>
        <p:spPr>
          <a:xfrm>
            <a:off x="509427" y="5980505"/>
            <a:ext cx="1265090" cy="400110"/>
          </a:xfrm>
          <a:prstGeom prst="rect">
            <a:avLst/>
          </a:prstGeom>
          <a:noFill/>
        </p:spPr>
        <p:txBody>
          <a:bodyPr wrap="none" rtlCol="0">
            <a:spAutoFit/>
          </a:bodyPr>
          <a:lstStyle/>
          <a:p>
            <a:r>
              <a:rPr lang="fr-FR" sz="1000" dirty="0">
                <a:solidFill>
                  <a:schemeClr val="tx1">
                    <a:lumMod val="50000"/>
                    <a:lumOff val="50000"/>
                  </a:schemeClr>
                </a:solidFill>
              </a:rPr>
              <a:t>12 rue de la Réussite</a:t>
            </a:r>
          </a:p>
          <a:p>
            <a:r>
              <a:rPr lang="fr-FR" sz="1000" dirty="0">
                <a:solidFill>
                  <a:schemeClr val="tx1">
                    <a:lumMod val="50000"/>
                    <a:lumOff val="50000"/>
                  </a:schemeClr>
                </a:solidFill>
              </a:rPr>
              <a:t>75012 Paris</a:t>
            </a:r>
          </a:p>
        </p:txBody>
      </p:sp>
      <p:sp>
        <p:nvSpPr>
          <p:cNvPr id="32" name="ZoneTexte 31"/>
          <p:cNvSpPr txBox="1"/>
          <p:nvPr/>
        </p:nvSpPr>
        <p:spPr>
          <a:xfrm>
            <a:off x="517932" y="6519689"/>
            <a:ext cx="1300356" cy="246221"/>
          </a:xfrm>
          <a:prstGeom prst="rect">
            <a:avLst/>
          </a:prstGeom>
          <a:noFill/>
        </p:spPr>
        <p:txBody>
          <a:bodyPr wrap="none" rtlCol="0">
            <a:spAutoFit/>
          </a:bodyPr>
          <a:lstStyle/>
          <a:p>
            <a:r>
              <a:rPr lang="fr-FR" sz="1000" dirty="0" err="1">
                <a:solidFill>
                  <a:schemeClr val="tx1">
                    <a:lumMod val="50000"/>
                    <a:lumOff val="50000"/>
                  </a:schemeClr>
                </a:solidFill>
              </a:rPr>
              <a:t>monemail@mail.com</a:t>
            </a:r>
            <a:endParaRPr lang="fr-FR" sz="1000" dirty="0">
              <a:solidFill>
                <a:schemeClr val="tx1">
                  <a:lumMod val="50000"/>
                  <a:lumOff val="50000"/>
                </a:schemeClr>
              </a:solidFill>
            </a:endParaRPr>
          </a:p>
        </p:txBody>
      </p:sp>
      <p:sp>
        <p:nvSpPr>
          <p:cNvPr id="33" name="ZoneTexte 32"/>
          <p:cNvSpPr txBox="1"/>
          <p:nvPr/>
        </p:nvSpPr>
        <p:spPr>
          <a:xfrm>
            <a:off x="509427" y="6904984"/>
            <a:ext cx="1194558" cy="400110"/>
          </a:xfrm>
          <a:prstGeom prst="rect">
            <a:avLst/>
          </a:prstGeom>
          <a:noFill/>
        </p:spPr>
        <p:txBody>
          <a:bodyPr wrap="none" rtlCol="0">
            <a:spAutoFit/>
          </a:bodyPr>
          <a:lstStyle/>
          <a:p>
            <a:r>
              <a:rPr lang="fr-FR" sz="1000" dirty="0" err="1">
                <a:solidFill>
                  <a:schemeClr val="tx1">
                    <a:lumMod val="50000"/>
                    <a:lumOff val="50000"/>
                  </a:schemeClr>
                </a:solidFill>
              </a:rPr>
              <a:t>Facebook.com</a:t>
            </a:r>
            <a:r>
              <a:rPr lang="fr-FR" sz="1000" dirty="0">
                <a:solidFill>
                  <a:schemeClr val="tx1">
                    <a:lumMod val="50000"/>
                    <a:lumOff val="50000"/>
                  </a:schemeClr>
                </a:solidFill>
              </a:rPr>
              <a:t>/Moi</a:t>
            </a:r>
          </a:p>
          <a:p>
            <a:r>
              <a:rPr lang="fr-FR" sz="1000" dirty="0" err="1">
                <a:solidFill>
                  <a:schemeClr val="tx1">
                    <a:lumMod val="50000"/>
                    <a:lumOff val="50000"/>
                  </a:schemeClr>
                </a:solidFill>
              </a:rPr>
              <a:t>Linkedin.com</a:t>
            </a:r>
            <a:r>
              <a:rPr lang="fr-FR" sz="1000" dirty="0">
                <a:solidFill>
                  <a:schemeClr val="tx1">
                    <a:lumMod val="50000"/>
                    <a:lumOff val="50000"/>
                  </a:schemeClr>
                </a:solidFill>
              </a:rPr>
              <a:t>/Moi</a:t>
            </a:r>
          </a:p>
        </p:txBody>
      </p:sp>
      <p:sp>
        <p:nvSpPr>
          <p:cNvPr id="38" name="Rectangle 37"/>
          <p:cNvSpPr/>
          <p:nvPr/>
        </p:nvSpPr>
        <p:spPr>
          <a:xfrm>
            <a:off x="0" y="8201888"/>
            <a:ext cx="2215507" cy="2103120"/>
          </a:xfrm>
          <a:prstGeom prst="rect">
            <a:avLst/>
          </a:prstGeom>
          <a:solidFill>
            <a:srgbClr val="324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p:cNvSpPr/>
          <p:nvPr/>
        </p:nvSpPr>
        <p:spPr>
          <a:xfrm>
            <a:off x="222263" y="8494078"/>
            <a:ext cx="992323" cy="338554"/>
          </a:xfrm>
          <a:prstGeom prst="rect">
            <a:avLst/>
          </a:prstGeom>
        </p:spPr>
        <p:txBody>
          <a:bodyPr wrap="none">
            <a:spAutoFit/>
          </a:bodyPr>
          <a:lstStyle/>
          <a:p>
            <a:r>
              <a:rPr lang="fr-FR" sz="1600" b="1" dirty="0">
                <a:solidFill>
                  <a:schemeClr val="bg1"/>
                </a:solidFill>
              </a:rPr>
              <a:t>LANGUES</a:t>
            </a:r>
            <a:endParaRPr lang="fr-FR" sz="1600" dirty="0">
              <a:solidFill>
                <a:schemeClr val="bg1"/>
              </a:solidFill>
            </a:endParaRPr>
          </a:p>
        </p:txBody>
      </p:sp>
      <p:sp>
        <p:nvSpPr>
          <p:cNvPr id="48" name="TextBox 45"/>
          <p:cNvSpPr txBox="1"/>
          <p:nvPr/>
        </p:nvSpPr>
        <p:spPr>
          <a:xfrm>
            <a:off x="77715" y="8990763"/>
            <a:ext cx="739035" cy="784830"/>
          </a:xfrm>
          <a:prstGeom prst="rect">
            <a:avLst/>
          </a:prstGeom>
          <a:noFill/>
        </p:spPr>
        <p:txBody>
          <a:bodyPr wrap="square" rtlCol="0">
            <a:spAutoFit/>
          </a:bodyPr>
          <a:lstStyle/>
          <a:p>
            <a:pPr algn="r"/>
            <a:r>
              <a:rPr lang="en-US" sz="900" b="1" dirty="0" err="1">
                <a:solidFill>
                  <a:schemeClr val="bg1"/>
                </a:solidFill>
              </a:rPr>
              <a:t>Anglais</a:t>
            </a:r>
            <a:endParaRPr lang="en-US" sz="900" b="1" dirty="0">
              <a:solidFill>
                <a:schemeClr val="bg1"/>
              </a:solidFill>
            </a:endParaRPr>
          </a:p>
          <a:p>
            <a:pPr algn="r"/>
            <a:endParaRPr lang="en-US" sz="900" b="1" dirty="0">
              <a:solidFill>
                <a:schemeClr val="bg1"/>
              </a:solidFill>
            </a:endParaRPr>
          </a:p>
          <a:p>
            <a:pPr algn="r"/>
            <a:r>
              <a:rPr lang="en-US" sz="900" b="1" dirty="0" err="1">
                <a:solidFill>
                  <a:schemeClr val="bg1"/>
                </a:solidFill>
              </a:rPr>
              <a:t>Allemand</a:t>
            </a:r>
            <a:endParaRPr lang="en-US" sz="900" b="1" dirty="0">
              <a:solidFill>
                <a:schemeClr val="bg1"/>
              </a:solidFill>
            </a:endParaRPr>
          </a:p>
          <a:p>
            <a:pPr algn="r"/>
            <a:endParaRPr lang="en-US" sz="900" b="1" dirty="0">
              <a:solidFill>
                <a:schemeClr val="bg1"/>
              </a:solidFill>
            </a:endParaRPr>
          </a:p>
          <a:p>
            <a:pPr algn="r"/>
            <a:r>
              <a:rPr lang="en-US" sz="900" b="1" dirty="0" err="1">
                <a:solidFill>
                  <a:schemeClr val="bg1"/>
                </a:solidFill>
              </a:rPr>
              <a:t>Italien</a:t>
            </a:r>
            <a:endParaRPr lang="en-US" sz="900" b="1" dirty="0">
              <a:solidFill>
                <a:schemeClr val="bg1"/>
              </a:solidFill>
            </a:endParaRPr>
          </a:p>
        </p:txBody>
      </p:sp>
      <p:sp>
        <p:nvSpPr>
          <p:cNvPr id="49" name="Rectangle 48"/>
          <p:cNvSpPr/>
          <p:nvPr/>
        </p:nvSpPr>
        <p:spPr>
          <a:xfrm>
            <a:off x="1042270" y="9036283"/>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61" name="Rectangle 60"/>
          <p:cNvSpPr/>
          <p:nvPr/>
        </p:nvSpPr>
        <p:spPr>
          <a:xfrm>
            <a:off x="2228144" y="8201888"/>
            <a:ext cx="5331531" cy="2103120"/>
          </a:xfrm>
          <a:prstGeom prst="rect">
            <a:avLst/>
          </a:prstGeom>
          <a:solidFill>
            <a:srgbClr val="FF3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61"/>
          <p:cNvSpPr/>
          <p:nvPr/>
        </p:nvSpPr>
        <p:spPr>
          <a:xfrm>
            <a:off x="1042270" y="9332968"/>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63" name="Rectangle 62"/>
          <p:cNvSpPr/>
          <p:nvPr/>
        </p:nvSpPr>
        <p:spPr>
          <a:xfrm>
            <a:off x="1042270" y="9617240"/>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64" name="Rectangle 63"/>
          <p:cNvSpPr/>
          <p:nvPr/>
        </p:nvSpPr>
        <p:spPr>
          <a:xfrm>
            <a:off x="1042270" y="9036282"/>
            <a:ext cx="775401" cy="141736"/>
          </a:xfrm>
          <a:prstGeom prst="rect">
            <a:avLst/>
          </a:prstGeom>
          <a:gradFill flip="none" rotWithShape="1">
            <a:gsLst>
              <a:gs pos="0">
                <a:srgbClr val="FF3C3C">
                  <a:shade val="30000"/>
                  <a:satMod val="115000"/>
                </a:srgbClr>
              </a:gs>
              <a:gs pos="50000">
                <a:srgbClr val="FF3C3C">
                  <a:shade val="67500"/>
                  <a:satMod val="115000"/>
                </a:srgbClr>
              </a:gs>
              <a:gs pos="100000">
                <a:srgbClr val="FF3C3C">
                  <a:shade val="100000"/>
                  <a:satMod val="115000"/>
                </a:srgbClr>
              </a:gs>
            </a:gsLst>
            <a:path path="circle">
              <a:fillToRect l="50000" t="50000" r="50000" b="50000"/>
            </a:path>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65" name="Rectangle 64"/>
          <p:cNvSpPr/>
          <p:nvPr/>
        </p:nvSpPr>
        <p:spPr>
          <a:xfrm>
            <a:off x="1042271" y="9332885"/>
            <a:ext cx="591658" cy="138009"/>
          </a:xfrm>
          <a:prstGeom prst="rect">
            <a:avLst/>
          </a:prstGeom>
          <a:gradFill flip="none" rotWithShape="1">
            <a:gsLst>
              <a:gs pos="0">
                <a:srgbClr val="FF3C3C">
                  <a:shade val="30000"/>
                  <a:satMod val="115000"/>
                </a:srgbClr>
              </a:gs>
              <a:gs pos="50000">
                <a:srgbClr val="FF3C3C">
                  <a:shade val="67500"/>
                  <a:satMod val="115000"/>
                </a:srgbClr>
              </a:gs>
              <a:gs pos="100000">
                <a:srgbClr val="FF3C3C">
                  <a:shade val="100000"/>
                  <a:satMod val="115000"/>
                </a:srgbClr>
              </a:gs>
            </a:gsLst>
            <a:path path="circle">
              <a:fillToRect l="50000" t="50000" r="50000" b="50000"/>
            </a:path>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66" name="Rectangle 65"/>
          <p:cNvSpPr/>
          <p:nvPr/>
        </p:nvSpPr>
        <p:spPr>
          <a:xfrm>
            <a:off x="1037231" y="9617240"/>
            <a:ext cx="951554" cy="141736"/>
          </a:xfrm>
          <a:prstGeom prst="rect">
            <a:avLst/>
          </a:prstGeom>
          <a:gradFill flip="none" rotWithShape="1">
            <a:gsLst>
              <a:gs pos="0">
                <a:srgbClr val="FF3C3C">
                  <a:shade val="30000"/>
                  <a:satMod val="115000"/>
                </a:srgbClr>
              </a:gs>
              <a:gs pos="50000">
                <a:srgbClr val="FF3C3C">
                  <a:shade val="67500"/>
                  <a:satMod val="115000"/>
                </a:srgbClr>
              </a:gs>
              <a:gs pos="100000">
                <a:srgbClr val="FF3C3C">
                  <a:shade val="100000"/>
                  <a:satMod val="115000"/>
                </a:srgbClr>
              </a:gs>
            </a:gsLst>
            <a:path path="circle">
              <a:fillToRect l="50000" t="50000" r="50000" b="50000"/>
            </a:path>
            <a:tileRect/>
          </a:gra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0" name="Rectangle 79"/>
          <p:cNvSpPr/>
          <p:nvPr/>
        </p:nvSpPr>
        <p:spPr>
          <a:xfrm>
            <a:off x="2555891" y="8494078"/>
            <a:ext cx="1479636" cy="338554"/>
          </a:xfrm>
          <a:prstGeom prst="rect">
            <a:avLst/>
          </a:prstGeom>
        </p:spPr>
        <p:txBody>
          <a:bodyPr wrap="none">
            <a:spAutoFit/>
          </a:bodyPr>
          <a:lstStyle/>
          <a:p>
            <a:r>
              <a:rPr lang="fr-FR" sz="1600" b="1" dirty="0"/>
              <a:t>PERSONNALITE</a:t>
            </a:r>
            <a:endParaRPr lang="fr-FR" sz="1600" dirty="0"/>
          </a:p>
        </p:txBody>
      </p:sp>
      <p:sp>
        <p:nvSpPr>
          <p:cNvPr id="81" name="TextBox 45"/>
          <p:cNvSpPr txBox="1"/>
          <p:nvPr/>
        </p:nvSpPr>
        <p:spPr>
          <a:xfrm>
            <a:off x="2411343" y="8990763"/>
            <a:ext cx="739035" cy="784830"/>
          </a:xfrm>
          <a:prstGeom prst="rect">
            <a:avLst/>
          </a:prstGeom>
          <a:noFill/>
        </p:spPr>
        <p:txBody>
          <a:bodyPr wrap="square" rtlCol="0">
            <a:spAutoFit/>
          </a:bodyPr>
          <a:lstStyle/>
          <a:p>
            <a:pPr algn="r"/>
            <a:r>
              <a:rPr lang="en-US" sz="900" b="1" dirty="0" err="1"/>
              <a:t>Curieux</a:t>
            </a:r>
            <a:endParaRPr lang="en-US" sz="900" b="1" dirty="0"/>
          </a:p>
          <a:p>
            <a:pPr algn="r"/>
            <a:endParaRPr lang="en-US" sz="900" b="1" dirty="0"/>
          </a:p>
          <a:p>
            <a:pPr algn="r"/>
            <a:r>
              <a:rPr lang="en-US" sz="900" b="1" dirty="0" err="1"/>
              <a:t>Créatif</a:t>
            </a:r>
            <a:endParaRPr lang="en-US" sz="900" b="1" dirty="0"/>
          </a:p>
          <a:p>
            <a:pPr algn="r"/>
            <a:endParaRPr lang="en-US" sz="900" b="1" dirty="0"/>
          </a:p>
          <a:p>
            <a:pPr algn="r"/>
            <a:r>
              <a:rPr lang="en-US" sz="900" b="1" dirty="0" err="1"/>
              <a:t>Organisé</a:t>
            </a:r>
            <a:endParaRPr lang="en-US" sz="900" b="1" dirty="0"/>
          </a:p>
        </p:txBody>
      </p:sp>
      <p:sp>
        <p:nvSpPr>
          <p:cNvPr id="82" name="Rectangle 81"/>
          <p:cNvSpPr/>
          <p:nvPr/>
        </p:nvSpPr>
        <p:spPr>
          <a:xfrm>
            <a:off x="3375898" y="9036283"/>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3" name="Rectangle 82"/>
          <p:cNvSpPr/>
          <p:nvPr/>
        </p:nvSpPr>
        <p:spPr>
          <a:xfrm>
            <a:off x="3375898" y="9332968"/>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4" name="Rectangle 83"/>
          <p:cNvSpPr/>
          <p:nvPr/>
        </p:nvSpPr>
        <p:spPr>
          <a:xfrm>
            <a:off x="3375898" y="9617240"/>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5" name="Rectangle 84"/>
          <p:cNvSpPr/>
          <p:nvPr/>
        </p:nvSpPr>
        <p:spPr>
          <a:xfrm>
            <a:off x="3375898" y="9036282"/>
            <a:ext cx="775401" cy="141736"/>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6" name="Rectangle 85"/>
          <p:cNvSpPr/>
          <p:nvPr/>
        </p:nvSpPr>
        <p:spPr>
          <a:xfrm>
            <a:off x="3375899" y="9332885"/>
            <a:ext cx="591658" cy="138009"/>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7" name="Rectangle 86"/>
          <p:cNvSpPr/>
          <p:nvPr/>
        </p:nvSpPr>
        <p:spPr>
          <a:xfrm>
            <a:off x="3370859" y="9617240"/>
            <a:ext cx="951554" cy="141736"/>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88" name="Rectangle 87"/>
          <p:cNvSpPr/>
          <p:nvPr/>
        </p:nvSpPr>
        <p:spPr>
          <a:xfrm>
            <a:off x="5070028" y="8494078"/>
            <a:ext cx="1458989" cy="338554"/>
          </a:xfrm>
          <a:prstGeom prst="rect">
            <a:avLst/>
          </a:prstGeom>
        </p:spPr>
        <p:txBody>
          <a:bodyPr wrap="none">
            <a:spAutoFit/>
          </a:bodyPr>
          <a:lstStyle/>
          <a:p>
            <a:r>
              <a:rPr lang="fr-FR" sz="1600" b="1" dirty="0"/>
              <a:t>COMPETENCES</a:t>
            </a:r>
            <a:endParaRPr lang="fr-FR" sz="1600" dirty="0"/>
          </a:p>
        </p:txBody>
      </p:sp>
      <p:sp>
        <p:nvSpPr>
          <p:cNvPr id="89" name="TextBox 45"/>
          <p:cNvSpPr txBox="1"/>
          <p:nvPr/>
        </p:nvSpPr>
        <p:spPr>
          <a:xfrm>
            <a:off x="4656888" y="8990763"/>
            <a:ext cx="1007628" cy="784830"/>
          </a:xfrm>
          <a:prstGeom prst="rect">
            <a:avLst/>
          </a:prstGeom>
          <a:noFill/>
        </p:spPr>
        <p:txBody>
          <a:bodyPr wrap="square" rtlCol="0">
            <a:spAutoFit/>
          </a:bodyPr>
          <a:lstStyle/>
          <a:p>
            <a:pPr algn="r"/>
            <a:r>
              <a:rPr lang="en-US" sz="900" b="1" dirty="0"/>
              <a:t>Photoshop CS</a:t>
            </a:r>
          </a:p>
          <a:p>
            <a:pPr algn="r"/>
            <a:endParaRPr lang="en-US" sz="900" b="1" dirty="0"/>
          </a:p>
          <a:p>
            <a:pPr algn="r"/>
            <a:r>
              <a:rPr lang="en-US" sz="900" b="1" dirty="0"/>
              <a:t>PHP MySQL</a:t>
            </a:r>
          </a:p>
          <a:p>
            <a:pPr algn="r"/>
            <a:endParaRPr lang="en-US" sz="900" b="1" dirty="0"/>
          </a:p>
          <a:p>
            <a:pPr algn="r"/>
            <a:r>
              <a:rPr lang="en-US" sz="900" b="1" dirty="0"/>
              <a:t>Google </a:t>
            </a:r>
            <a:r>
              <a:rPr lang="en-US" sz="900" b="1" dirty="0" err="1"/>
              <a:t>Adwords</a:t>
            </a:r>
            <a:endParaRPr lang="en-US" sz="900" b="1" dirty="0"/>
          </a:p>
        </p:txBody>
      </p:sp>
      <p:sp>
        <p:nvSpPr>
          <p:cNvPr id="90" name="Rectangle 89"/>
          <p:cNvSpPr/>
          <p:nvPr/>
        </p:nvSpPr>
        <p:spPr>
          <a:xfrm>
            <a:off x="5890035" y="9036283"/>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1" name="Rectangle 90"/>
          <p:cNvSpPr/>
          <p:nvPr/>
        </p:nvSpPr>
        <p:spPr>
          <a:xfrm>
            <a:off x="5890035" y="9332968"/>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2" name="Rectangle 91"/>
          <p:cNvSpPr/>
          <p:nvPr/>
        </p:nvSpPr>
        <p:spPr>
          <a:xfrm>
            <a:off x="5890035" y="9617240"/>
            <a:ext cx="1055469" cy="14173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3" name="Rectangle 92"/>
          <p:cNvSpPr/>
          <p:nvPr/>
        </p:nvSpPr>
        <p:spPr>
          <a:xfrm>
            <a:off x="5890035" y="9036282"/>
            <a:ext cx="775401" cy="141736"/>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4" name="Rectangle 93"/>
          <p:cNvSpPr/>
          <p:nvPr/>
        </p:nvSpPr>
        <p:spPr>
          <a:xfrm>
            <a:off x="5890036" y="9332885"/>
            <a:ext cx="591658" cy="138009"/>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5" name="Rectangle 94"/>
          <p:cNvSpPr/>
          <p:nvPr/>
        </p:nvSpPr>
        <p:spPr>
          <a:xfrm>
            <a:off x="5884996" y="9617240"/>
            <a:ext cx="951554" cy="141736"/>
          </a:xfrm>
          <a:prstGeom prst="rect">
            <a:avLst/>
          </a:prstGeom>
          <a:solidFill>
            <a:srgbClr val="324A5D"/>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bg1"/>
              </a:solidFill>
            </a:endParaRPr>
          </a:p>
        </p:txBody>
      </p:sp>
      <p:sp>
        <p:nvSpPr>
          <p:cNvPr id="96" name="Rectangle 95"/>
          <p:cNvSpPr/>
          <p:nvPr/>
        </p:nvSpPr>
        <p:spPr>
          <a:xfrm>
            <a:off x="2324463" y="3219238"/>
            <a:ext cx="2745566" cy="4385816"/>
          </a:xfrm>
          <a:prstGeom prst="rect">
            <a:avLst/>
          </a:prstGeom>
        </p:spPr>
        <p:txBody>
          <a:bodyPr wrap="square">
            <a:spAutoFit/>
          </a:bodyPr>
          <a:lstStyle/>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GB" sz="1100" b="1" dirty="0">
                <a:solidFill>
                  <a:schemeClr val="tx1">
                    <a:lumMod val="85000"/>
                    <a:lumOff val="15000"/>
                  </a:schemeClr>
                </a:solidFill>
                <a:ea typeface="Times New Roman" charset="0"/>
                <a:cs typeface="Times New Roman" charset="0"/>
              </a:rPr>
              <a:t>2011 </a:t>
            </a:r>
            <a:r>
              <a:rPr lang="mr-IN" sz="1100" b="1" dirty="0">
                <a:solidFill>
                  <a:schemeClr val="tx1">
                    <a:lumMod val="85000"/>
                    <a:lumOff val="15000"/>
                  </a:schemeClr>
                </a:solidFill>
                <a:ea typeface="Times New Roman" charset="0"/>
                <a:cs typeface="Times New Roman" charset="0"/>
              </a:rPr>
              <a:t>–</a:t>
            </a:r>
            <a:r>
              <a:rPr lang="en-GB" sz="1100" b="1" dirty="0">
                <a:solidFill>
                  <a:schemeClr val="tx1">
                    <a:lumMod val="85000"/>
                    <a:lumOff val="15000"/>
                  </a:schemeClr>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p:txBody>
      </p:sp>
      <p:sp>
        <p:nvSpPr>
          <p:cNvPr id="97" name="Rectangle 96"/>
          <p:cNvSpPr/>
          <p:nvPr/>
        </p:nvSpPr>
        <p:spPr>
          <a:xfrm>
            <a:off x="5236997" y="3223567"/>
            <a:ext cx="2081476" cy="2970044"/>
          </a:xfrm>
          <a:prstGeom prst="rect">
            <a:avLst/>
          </a:prstGeom>
        </p:spPr>
        <p:txBody>
          <a:bodyPr wrap="square">
            <a:spAutoFit/>
          </a:bodyPr>
          <a:lstStyle/>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p>
          <a:p>
            <a:pPr algn="r" defTabSz="685800">
              <a:defRPr/>
            </a:pPr>
            <a:endParaRPr lang="fr-FR" sz="1100" dirty="0">
              <a:solidFill>
                <a:schemeClr val="tx1">
                  <a:lumMod val="50000"/>
                  <a:lumOff val="50000"/>
                </a:schemeClr>
              </a:solidFill>
            </a:endParaRPr>
          </a:p>
          <a:p>
            <a:pPr algn="r" defTabSz="685800">
              <a:defRPr/>
            </a:pPr>
            <a:endParaRPr lang="fr-FR" sz="1100" dirty="0">
              <a:solidFill>
                <a:schemeClr val="tx1">
                  <a:lumMod val="50000"/>
                  <a:lumOff val="50000"/>
                </a:schemeClr>
              </a:solidFill>
            </a:endParaRPr>
          </a:p>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algn="r" defTabSz="685800">
              <a:defRPr/>
            </a:pPr>
            <a:endParaRPr lang="fr-FR" sz="1100" dirty="0"/>
          </a:p>
          <a:p>
            <a:pPr algn="r" defTabSz="685800">
              <a:defRPr/>
            </a:pPr>
            <a:endParaRPr lang="fr-FR" sz="1100" dirty="0"/>
          </a:p>
          <a:p>
            <a:pPr algn="r" defTabSz="685800">
              <a:defRPr/>
            </a:pPr>
            <a:r>
              <a:rPr lang="fr-FR" sz="1100" b="1" dirty="0">
                <a:solidFill>
                  <a:schemeClr val="tx1">
                    <a:lumMod val="85000"/>
                    <a:lumOff val="15000"/>
                  </a:schemeClr>
                </a:solidFill>
              </a:rPr>
              <a:t>2012 </a:t>
            </a:r>
            <a:r>
              <a:rPr lang="mr-IN" sz="1100" b="1" dirty="0">
                <a:solidFill>
                  <a:schemeClr val="tx1">
                    <a:lumMod val="85000"/>
                    <a:lumOff val="15000"/>
                  </a:schemeClr>
                </a:solidFill>
              </a:rPr>
              <a:t>–</a:t>
            </a:r>
            <a:r>
              <a:rPr lang="fr-FR" sz="1100" b="1" dirty="0">
                <a:solidFill>
                  <a:schemeClr val="tx1">
                    <a:lumMod val="85000"/>
                    <a:lumOff val="15000"/>
                  </a:schemeClr>
                </a:solidFill>
              </a:rPr>
              <a:t> DIPLÔME – UNIVERSITÉ</a:t>
            </a:r>
          </a:p>
          <a:p>
            <a:pPr algn="r" defTabSz="685800">
              <a:defRPr/>
            </a:pPr>
            <a:r>
              <a:rPr lang="fr-FR" sz="1100" dirty="0">
                <a:solidFill>
                  <a:schemeClr val="tx1">
                    <a:lumMod val="50000"/>
                    <a:lumOff val="50000"/>
                  </a:schemeClr>
                </a:solidFill>
              </a:rPr>
              <a:t>Décrivez en une ligne les objectifs et les spécialités de cette formation.</a:t>
            </a:r>
            <a:endParaRPr lang="fr-FR" sz="1100" dirty="0"/>
          </a:p>
          <a:p>
            <a:pPr algn="r" defTabSz="685800">
              <a:defRPr/>
            </a:pPr>
            <a:endParaRPr lang="fr-FR" sz="1100" dirty="0"/>
          </a:p>
        </p:txBody>
      </p:sp>
      <p:sp>
        <p:nvSpPr>
          <p:cNvPr id="98" name="Rectangle 97"/>
          <p:cNvSpPr/>
          <p:nvPr/>
        </p:nvSpPr>
        <p:spPr>
          <a:xfrm>
            <a:off x="2984864" y="2507041"/>
            <a:ext cx="1574470" cy="523220"/>
          </a:xfrm>
          <a:prstGeom prst="rect">
            <a:avLst/>
          </a:prstGeom>
        </p:spPr>
        <p:txBody>
          <a:bodyPr wrap="none">
            <a:spAutoFit/>
          </a:bodyPr>
          <a:lstStyle/>
          <a:p>
            <a:r>
              <a:rPr lang="fr-FR" sz="1400" b="1" dirty="0"/>
              <a:t>EXPERIENCE</a:t>
            </a:r>
          </a:p>
          <a:p>
            <a:r>
              <a:rPr lang="fr-FR" sz="1400" b="1" dirty="0"/>
              <a:t>PROFESSIONNELLE</a:t>
            </a:r>
            <a:endParaRPr lang="fr-FR" sz="1400" dirty="0"/>
          </a:p>
        </p:txBody>
      </p:sp>
      <p:sp>
        <p:nvSpPr>
          <p:cNvPr id="99" name="Rectangle 98"/>
          <p:cNvSpPr/>
          <p:nvPr/>
        </p:nvSpPr>
        <p:spPr>
          <a:xfrm>
            <a:off x="5213978" y="2508107"/>
            <a:ext cx="1430520" cy="523220"/>
          </a:xfrm>
          <a:prstGeom prst="rect">
            <a:avLst/>
          </a:prstGeom>
        </p:spPr>
        <p:txBody>
          <a:bodyPr wrap="none">
            <a:spAutoFit/>
          </a:bodyPr>
          <a:lstStyle/>
          <a:p>
            <a:pPr algn="r"/>
            <a:r>
              <a:rPr lang="fr-FR" sz="1400" b="1" dirty="0"/>
              <a:t>FORMATION</a:t>
            </a:r>
            <a:br>
              <a:rPr lang="fr-FR" sz="1400" b="1" dirty="0"/>
            </a:br>
            <a:r>
              <a:rPr lang="fr-FR" sz="1400" b="1" dirty="0"/>
              <a:t>PRO &amp; SCOLAIRE</a:t>
            </a:r>
            <a:endParaRPr lang="fr-FR" sz="1400" dirty="0"/>
          </a:p>
        </p:txBody>
      </p:sp>
      <p:sp>
        <p:nvSpPr>
          <p:cNvPr id="100" name="Rectangle 99"/>
          <p:cNvSpPr/>
          <p:nvPr/>
        </p:nvSpPr>
        <p:spPr>
          <a:xfrm>
            <a:off x="2311794" y="903170"/>
            <a:ext cx="2517809" cy="1107996"/>
          </a:xfrm>
          <a:prstGeom prst="rect">
            <a:avLst/>
          </a:prstGeom>
        </p:spPr>
        <p:txBody>
          <a:bodyPr wrap="square">
            <a:spAutoFit/>
          </a:bodyPr>
          <a:lstStyle/>
          <a:p>
            <a:pPr marL="171450" indent="-171450">
              <a:buFont typeface="Arial" panose="020B0604020202020204" pitchFamily="34" charset="0"/>
              <a:buChar char="•"/>
            </a:pPr>
            <a:r>
              <a:rPr lang="fr-FR" sz="1100" dirty="0">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r>
              <a:rPr lang="fr-FR" sz="1100" dirty="0">
                <a:latin typeface="Calibri" charset="0"/>
                <a:ea typeface="ＭＳ Ｐゴシック" charset="0"/>
              </a:rPr>
              <a:t>Listez et décrivez l’ensemble de vos compétences. N’hésitez pas à inclure vos résultats.</a:t>
            </a:r>
          </a:p>
        </p:txBody>
      </p:sp>
      <p:sp>
        <p:nvSpPr>
          <p:cNvPr id="101" name="Rectangle 100"/>
          <p:cNvSpPr/>
          <p:nvPr/>
        </p:nvSpPr>
        <p:spPr>
          <a:xfrm>
            <a:off x="4887591" y="903170"/>
            <a:ext cx="2517809" cy="1107996"/>
          </a:xfrm>
          <a:prstGeom prst="rect">
            <a:avLst/>
          </a:prstGeom>
        </p:spPr>
        <p:txBody>
          <a:bodyPr wrap="square">
            <a:spAutoFit/>
          </a:bodyPr>
          <a:lstStyle/>
          <a:p>
            <a:pPr marL="171450" indent="-171450">
              <a:buFont typeface="Arial" panose="020B0604020202020204" pitchFamily="34" charset="0"/>
              <a:buChar char="•"/>
            </a:pPr>
            <a:r>
              <a:rPr lang="fr-FR" sz="1100" dirty="0">
                <a:latin typeface="Calibri" charset="0"/>
                <a:ea typeface="ＭＳ Ｐゴシック" charset="0"/>
              </a:rPr>
              <a:t>Listez et décrivez l’ensemble de vos compétences. N’hésitez pas à inclure vos résultats.</a:t>
            </a:r>
          </a:p>
          <a:p>
            <a:pPr marL="171450" indent="-171450">
              <a:buFont typeface="Arial" panose="020B0604020202020204" pitchFamily="34" charset="0"/>
              <a:buChar char="•"/>
            </a:pPr>
            <a:r>
              <a:rPr lang="fr-FR" sz="1100" dirty="0">
                <a:latin typeface="Calibri" charset="0"/>
                <a:ea typeface="ＭＳ Ｐゴシック" charset="0"/>
              </a:rPr>
              <a:t>Listez et décrivez l’ensemble de vos compétences. N’hésitez pas à inclure vos résultats.</a:t>
            </a:r>
          </a:p>
        </p:txBody>
      </p:sp>
      <p:sp>
        <p:nvSpPr>
          <p:cNvPr id="102" name="Rectangle 101"/>
          <p:cNvSpPr/>
          <p:nvPr/>
        </p:nvSpPr>
        <p:spPr>
          <a:xfrm>
            <a:off x="2514538" y="649039"/>
            <a:ext cx="1179938" cy="307777"/>
          </a:xfrm>
          <a:prstGeom prst="rect">
            <a:avLst/>
          </a:prstGeom>
        </p:spPr>
        <p:txBody>
          <a:bodyPr wrap="none">
            <a:spAutoFit/>
          </a:bodyPr>
          <a:lstStyle/>
          <a:p>
            <a:r>
              <a:rPr lang="fr-FR" sz="1400" b="1" dirty="0">
                <a:ea typeface="Avenir Book" charset="0"/>
                <a:cs typeface="Avenir Book" charset="0"/>
              </a:rPr>
              <a:t>Management</a:t>
            </a:r>
            <a:endParaRPr lang="fr-FR" sz="1400" dirty="0">
              <a:ea typeface="Avenir Book" charset="0"/>
              <a:cs typeface="Avenir Book" charset="0"/>
            </a:endParaRPr>
          </a:p>
        </p:txBody>
      </p:sp>
      <p:sp>
        <p:nvSpPr>
          <p:cNvPr id="104" name="Rectangle 103"/>
          <p:cNvSpPr/>
          <p:nvPr/>
        </p:nvSpPr>
        <p:spPr>
          <a:xfrm>
            <a:off x="5064475" y="649039"/>
            <a:ext cx="1071832" cy="307777"/>
          </a:xfrm>
          <a:prstGeom prst="rect">
            <a:avLst/>
          </a:prstGeom>
        </p:spPr>
        <p:txBody>
          <a:bodyPr wrap="none">
            <a:spAutoFit/>
          </a:bodyPr>
          <a:lstStyle/>
          <a:p>
            <a:r>
              <a:rPr lang="fr-FR" sz="1400" b="1" dirty="0">
                <a:ea typeface="Avenir Book" charset="0"/>
                <a:cs typeface="Avenir Book" charset="0"/>
              </a:rPr>
              <a:t>Commercial</a:t>
            </a:r>
            <a:endParaRPr lang="fr-FR" sz="1400" dirty="0">
              <a:ea typeface="Avenir Book" charset="0"/>
              <a:cs typeface="Avenir Book" charset="0"/>
            </a:endParaRPr>
          </a:p>
        </p:txBody>
      </p:sp>
      <p:cxnSp>
        <p:nvCxnSpPr>
          <p:cNvPr id="106" name="Connecteur droit 105"/>
          <p:cNvCxnSpPr/>
          <p:nvPr/>
        </p:nvCxnSpPr>
        <p:spPr>
          <a:xfrm>
            <a:off x="2228144" y="526243"/>
            <a:ext cx="533153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9567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13153626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660</Words>
  <Application>Microsoft Macintosh PowerPoint</Application>
  <PresentationFormat>Personnalisé</PresentationFormat>
  <Paragraphs>93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30</cp:revision>
  <dcterms:created xsi:type="dcterms:W3CDTF">2017-11-12T00:17:58Z</dcterms:created>
  <dcterms:modified xsi:type="dcterms:W3CDTF">2022-08-02T15:53:09Z</dcterms:modified>
</cp:coreProperties>
</file>