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C54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p:restoredTop sz="94631"/>
  </p:normalViewPr>
  <p:slideViewPr>
    <p:cSldViewPr snapToGrid="0" snapToObjects="1">
      <p:cViewPr varScale="1">
        <p:scale>
          <a:sx n="79" d="100"/>
          <a:sy n="79" d="100"/>
        </p:scale>
        <p:origin x="324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848A67CD-C281-5148-BE05-60907E4F672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8A67CD-C281-5148-BE05-60907E4F672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8A67CD-C281-5148-BE05-60907E4F672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8A67CD-C281-5148-BE05-60907E4F672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48A67CD-C281-5148-BE05-60907E4F672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48A67CD-C281-5148-BE05-60907E4F672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48A67CD-C281-5148-BE05-60907E4F672B}"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848A67CD-C281-5148-BE05-60907E4F672B}"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A67CD-C281-5148-BE05-60907E4F672B}"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8A67CD-C281-5148-BE05-60907E4F672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8A67CD-C281-5148-BE05-60907E4F672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A89FD92-8C38-0046-BD5E-16613A51EC0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48A67CD-C281-5148-BE05-60907E4F672B}"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A89FD92-8C38-0046-BD5E-16613A51EC03}" type="slidenum">
              <a:rPr lang="fr-FR" smtClean="0"/>
              <a:t>‹N°›</a:t>
            </a:fld>
            <a:endParaRPr lang="fr-FR"/>
          </a:p>
        </p:txBody>
      </p:sp>
    </p:spTree>
    <p:extLst>
      <p:ext uri="{BB962C8B-B14F-4D97-AF65-F5344CB8AC3E}">
        <p14:creationId xmlns:p14="http://schemas.microsoft.com/office/powerpoint/2010/main" val="207332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2753958" cy="10691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3126" r="30148"/>
          <a:stretch/>
        </p:blipFill>
        <p:spPr>
          <a:xfrm>
            <a:off x="438796" y="634700"/>
            <a:ext cx="1876365" cy="1876911"/>
          </a:xfrm>
          <a:prstGeom prst="rect">
            <a:avLst/>
          </a:prstGeom>
          <a:ln w="57150">
            <a:solidFill>
              <a:srgbClr val="ADC546"/>
            </a:solidFill>
          </a:ln>
        </p:spPr>
      </p:pic>
      <p:cxnSp>
        <p:nvCxnSpPr>
          <p:cNvPr id="7" name="Connecteur droit 6"/>
          <p:cNvCxnSpPr/>
          <p:nvPr/>
        </p:nvCxnSpPr>
        <p:spPr>
          <a:xfrm>
            <a:off x="2753958" y="0"/>
            <a:ext cx="0" cy="10691813"/>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38796" y="2592593"/>
            <a:ext cx="1791196" cy="307777"/>
          </a:xfrm>
          <a:prstGeom prst="rect">
            <a:avLst/>
          </a:prstGeom>
          <a:noFill/>
        </p:spPr>
        <p:txBody>
          <a:bodyPr wrap="none" rtlCol="0">
            <a:spAutoFit/>
          </a:bodyPr>
          <a:lstStyle/>
          <a:p>
            <a:r>
              <a:rPr lang="fr-FR" sz="1400" b="1" dirty="0"/>
              <a:t>CHRISTIAN RENOUXO</a:t>
            </a:r>
          </a:p>
        </p:txBody>
      </p:sp>
      <p:sp>
        <p:nvSpPr>
          <p:cNvPr id="9" name="ZoneTexte 8"/>
          <p:cNvSpPr txBox="1"/>
          <p:nvPr/>
        </p:nvSpPr>
        <p:spPr>
          <a:xfrm>
            <a:off x="942203" y="2796686"/>
            <a:ext cx="784382" cy="369332"/>
          </a:xfrm>
          <a:prstGeom prst="rect">
            <a:avLst/>
          </a:prstGeom>
          <a:noFill/>
        </p:spPr>
        <p:txBody>
          <a:bodyPr wrap="none" rtlCol="0">
            <a:spAutoFit/>
          </a:bodyPr>
          <a:lstStyle/>
          <a:p>
            <a:r>
              <a:rPr lang="fr-FR"/>
              <a:t>POSTE</a:t>
            </a:r>
          </a:p>
        </p:txBody>
      </p:sp>
      <p:sp>
        <p:nvSpPr>
          <p:cNvPr id="10" name="Ellipse 9"/>
          <p:cNvSpPr/>
          <p:nvPr/>
        </p:nvSpPr>
        <p:spPr>
          <a:xfrm>
            <a:off x="258292" y="3932702"/>
            <a:ext cx="311971" cy="311971"/>
          </a:xfrm>
          <a:prstGeom prst="ellips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213074" y="3448050"/>
            <a:ext cx="984950" cy="338554"/>
          </a:xfrm>
          <a:prstGeom prst="rect">
            <a:avLst/>
          </a:prstGeom>
        </p:spPr>
        <p:txBody>
          <a:bodyPr wrap="none">
            <a:spAutoFit/>
          </a:bodyPr>
          <a:lstStyle/>
          <a:p>
            <a:r>
              <a:rPr lang="fr-FR" sz="1600" b="1" dirty="0"/>
              <a:t>CONTACT</a:t>
            </a:r>
            <a:endParaRPr lang="fr-FR" sz="1600" dirty="0"/>
          </a:p>
        </p:txBody>
      </p:sp>
      <p:pic>
        <p:nvPicPr>
          <p:cNvPr id="12" name="Picture 10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128" y="4015928"/>
            <a:ext cx="164955" cy="164955"/>
          </a:xfrm>
          <a:prstGeom prst="rect">
            <a:avLst/>
          </a:prstGeom>
        </p:spPr>
      </p:pic>
      <p:sp>
        <p:nvSpPr>
          <p:cNvPr id="13" name="Ellipse 12"/>
          <p:cNvSpPr/>
          <p:nvPr/>
        </p:nvSpPr>
        <p:spPr>
          <a:xfrm>
            <a:off x="258290" y="4371235"/>
            <a:ext cx="311971" cy="311971"/>
          </a:xfrm>
          <a:prstGeom prst="ellips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253548" y="4914894"/>
            <a:ext cx="311971" cy="311971"/>
          </a:xfrm>
          <a:prstGeom prst="ellips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253548" y="5356210"/>
            <a:ext cx="311971" cy="311971"/>
          </a:xfrm>
          <a:prstGeom prst="ellips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Picture 9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104" y="4457156"/>
            <a:ext cx="167573" cy="167573"/>
          </a:xfrm>
          <a:prstGeom prst="rect">
            <a:avLst/>
          </a:prstGeom>
        </p:spPr>
      </p:pic>
      <p:pic>
        <p:nvPicPr>
          <p:cNvPr id="17" name="Picture 10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2542" y="4990237"/>
            <a:ext cx="169953" cy="169953"/>
          </a:xfrm>
          <a:prstGeom prst="rect">
            <a:avLst/>
          </a:prstGeom>
        </p:spPr>
      </p:pic>
      <p:pic>
        <p:nvPicPr>
          <p:cNvPr id="18" name="Picture 10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6010" y="5432363"/>
            <a:ext cx="168377" cy="168377"/>
          </a:xfrm>
          <a:prstGeom prst="rect">
            <a:avLst/>
          </a:prstGeom>
        </p:spPr>
      </p:pic>
      <p:sp>
        <p:nvSpPr>
          <p:cNvPr id="19" name="ZoneTexte 18"/>
          <p:cNvSpPr txBox="1"/>
          <p:nvPr/>
        </p:nvSpPr>
        <p:spPr>
          <a:xfrm>
            <a:off x="571279" y="3836795"/>
            <a:ext cx="875561" cy="261610"/>
          </a:xfrm>
          <a:prstGeom prst="rect">
            <a:avLst/>
          </a:prstGeom>
          <a:noFill/>
        </p:spPr>
        <p:txBody>
          <a:bodyPr wrap="none" rtlCol="0">
            <a:spAutoFit/>
          </a:bodyPr>
          <a:lstStyle/>
          <a:p>
            <a:r>
              <a:rPr lang="fr-FR" sz="1100" b="1" dirty="0"/>
              <a:t>TELEPHONE</a:t>
            </a:r>
          </a:p>
        </p:txBody>
      </p:sp>
      <p:sp>
        <p:nvSpPr>
          <p:cNvPr id="20" name="ZoneTexte 19"/>
          <p:cNvSpPr txBox="1"/>
          <p:nvPr/>
        </p:nvSpPr>
        <p:spPr>
          <a:xfrm>
            <a:off x="571279" y="4291219"/>
            <a:ext cx="710451" cy="261610"/>
          </a:xfrm>
          <a:prstGeom prst="rect">
            <a:avLst/>
          </a:prstGeom>
          <a:noFill/>
        </p:spPr>
        <p:txBody>
          <a:bodyPr wrap="none" rtlCol="0">
            <a:spAutoFit/>
          </a:bodyPr>
          <a:lstStyle/>
          <a:p>
            <a:r>
              <a:rPr lang="fr-FR" sz="1100" b="1" dirty="0"/>
              <a:t>ADRESSE</a:t>
            </a:r>
          </a:p>
        </p:txBody>
      </p:sp>
      <p:sp>
        <p:nvSpPr>
          <p:cNvPr id="21" name="ZoneTexte 20"/>
          <p:cNvSpPr txBox="1"/>
          <p:nvPr/>
        </p:nvSpPr>
        <p:spPr>
          <a:xfrm>
            <a:off x="572921" y="4829735"/>
            <a:ext cx="558166" cy="261610"/>
          </a:xfrm>
          <a:prstGeom prst="rect">
            <a:avLst/>
          </a:prstGeom>
          <a:noFill/>
        </p:spPr>
        <p:txBody>
          <a:bodyPr wrap="none" rtlCol="0">
            <a:spAutoFit/>
          </a:bodyPr>
          <a:lstStyle/>
          <a:p>
            <a:r>
              <a:rPr lang="fr-FR" sz="1100" b="1" dirty="0"/>
              <a:t>EMAIL</a:t>
            </a:r>
          </a:p>
        </p:txBody>
      </p:sp>
      <p:sp>
        <p:nvSpPr>
          <p:cNvPr id="22" name="ZoneTexte 21"/>
          <p:cNvSpPr txBox="1"/>
          <p:nvPr/>
        </p:nvSpPr>
        <p:spPr>
          <a:xfrm>
            <a:off x="560055" y="5263125"/>
            <a:ext cx="723275" cy="261610"/>
          </a:xfrm>
          <a:prstGeom prst="rect">
            <a:avLst/>
          </a:prstGeom>
          <a:noFill/>
        </p:spPr>
        <p:txBody>
          <a:bodyPr wrap="none" rtlCol="0">
            <a:spAutoFit/>
          </a:bodyPr>
          <a:lstStyle/>
          <a:p>
            <a:r>
              <a:rPr lang="fr-FR" sz="1100" b="1" dirty="0"/>
              <a:t>RESEAUX</a:t>
            </a:r>
          </a:p>
        </p:txBody>
      </p:sp>
      <p:sp>
        <p:nvSpPr>
          <p:cNvPr id="24" name="ZoneTexte 23"/>
          <p:cNvSpPr txBox="1"/>
          <p:nvPr/>
        </p:nvSpPr>
        <p:spPr>
          <a:xfrm>
            <a:off x="572638" y="3995968"/>
            <a:ext cx="1895071" cy="246221"/>
          </a:xfrm>
          <a:prstGeom prst="rect">
            <a:avLst/>
          </a:prstGeom>
          <a:noFill/>
        </p:spPr>
        <p:txBody>
          <a:bodyPr wrap="none" rtlCol="0">
            <a:spAutoFit/>
          </a:bodyPr>
          <a:lstStyle/>
          <a:p>
            <a:r>
              <a:rPr lang="fr-FR" sz="1000" dirty="0">
                <a:solidFill>
                  <a:schemeClr val="tx1">
                    <a:lumMod val="50000"/>
                    <a:lumOff val="50000"/>
                  </a:schemeClr>
                </a:solidFill>
              </a:rPr>
              <a:t>01 02 03 04 05 / 06 01 02 03 04</a:t>
            </a:r>
          </a:p>
        </p:txBody>
      </p:sp>
      <p:sp>
        <p:nvSpPr>
          <p:cNvPr id="25" name="ZoneTexte 24"/>
          <p:cNvSpPr txBox="1"/>
          <p:nvPr/>
        </p:nvSpPr>
        <p:spPr>
          <a:xfrm>
            <a:off x="563491" y="4459196"/>
            <a:ext cx="1265090" cy="400110"/>
          </a:xfrm>
          <a:prstGeom prst="rect">
            <a:avLst/>
          </a:prstGeom>
          <a:noFill/>
        </p:spPr>
        <p:txBody>
          <a:bodyPr wrap="none" rtlCol="0">
            <a:spAutoFit/>
          </a:bodyPr>
          <a:lstStyle/>
          <a:p>
            <a:r>
              <a:rPr lang="fr-FR" sz="1000" dirty="0">
                <a:solidFill>
                  <a:schemeClr val="tx1">
                    <a:lumMod val="50000"/>
                    <a:lumOff val="50000"/>
                  </a:schemeClr>
                </a:solidFill>
              </a:rPr>
              <a:t>12 rue de la Réussite</a:t>
            </a:r>
          </a:p>
          <a:p>
            <a:r>
              <a:rPr lang="fr-FR" sz="1000" dirty="0">
                <a:solidFill>
                  <a:schemeClr val="tx1">
                    <a:lumMod val="50000"/>
                    <a:lumOff val="50000"/>
                  </a:schemeClr>
                </a:solidFill>
              </a:rPr>
              <a:t>75012 Paris</a:t>
            </a:r>
          </a:p>
        </p:txBody>
      </p:sp>
      <p:sp>
        <p:nvSpPr>
          <p:cNvPr id="26" name="ZoneTexte 25"/>
          <p:cNvSpPr txBox="1"/>
          <p:nvPr/>
        </p:nvSpPr>
        <p:spPr>
          <a:xfrm>
            <a:off x="572638" y="4988877"/>
            <a:ext cx="1300356" cy="246221"/>
          </a:xfrm>
          <a:prstGeom prst="rect">
            <a:avLst/>
          </a:prstGeom>
          <a:noFill/>
        </p:spPr>
        <p:txBody>
          <a:bodyPr wrap="none" rtlCol="0">
            <a:spAutoFit/>
          </a:bodyPr>
          <a:lstStyle/>
          <a:p>
            <a:r>
              <a:rPr lang="fr-FR" sz="1000" dirty="0" err="1">
                <a:solidFill>
                  <a:schemeClr val="tx1">
                    <a:lumMod val="50000"/>
                    <a:lumOff val="50000"/>
                  </a:schemeClr>
                </a:solidFill>
              </a:rPr>
              <a:t>monemail@mail.com</a:t>
            </a:r>
            <a:endParaRPr lang="fr-FR" sz="1000" dirty="0">
              <a:solidFill>
                <a:schemeClr val="tx1">
                  <a:lumMod val="50000"/>
                  <a:lumOff val="50000"/>
                </a:schemeClr>
              </a:solidFill>
            </a:endParaRPr>
          </a:p>
        </p:txBody>
      </p:sp>
      <p:sp>
        <p:nvSpPr>
          <p:cNvPr id="27" name="ZoneTexte 26"/>
          <p:cNvSpPr txBox="1"/>
          <p:nvPr/>
        </p:nvSpPr>
        <p:spPr>
          <a:xfrm>
            <a:off x="562091" y="5420341"/>
            <a:ext cx="1194558" cy="400110"/>
          </a:xfrm>
          <a:prstGeom prst="rect">
            <a:avLst/>
          </a:prstGeom>
          <a:noFill/>
        </p:spPr>
        <p:txBody>
          <a:bodyPr wrap="none" rtlCol="0">
            <a:spAutoFit/>
          </a:bodyPr>
          <a:lstStyle/>
          <a:p>
            <a:r>
              <a:rPr lang="fr-FR" sz="1000" dirty="0" err="1">
                <a:solidFill>
                  <a:schemeClr val="tx1">
                    <a:lumMod val="50000"/>
                    <a:lumOff val="50000"/>
                  </a:schemeClr>
                </a:solidFill>
              </a:rPr>
              <a:t>Facebook.com</a:t>
            </a:r>
            <a:r>
              <a:rPr lang="fr-FR" sz="1000" dirty="0">
                <a:solidFill>
                  <a:schemeClr val="tx1">
                    <a:lumMod val="50000"/>
                    <a:lumOff val="50000"/>
                  </a:schemeClr>
                </a:solidFill>
              </a:rPr>
              <a:t>/Moi</a:t>
            </a:r>
          </a:p>
          <a:p>
            <a:r>
              <a:rPr lang="fr-FR" sz="1000" dirty="0" err="1">
                <a:solidFill>
                  <a:schemeClr val="tx1">
                    <a:lumMod val="50000"/>
                    <a:lumOff val="50000"/>
                  </a:schemeClr>
                </a:solidFill>
              </a:rPr>
              <a:t>Linkedin.com</a:t>
            </a:r>
            <a:r>
              <a:rPr lang="fr-FR" sz="1000" dirty="0">
                <a:solidFill>
                  <a:schemeClr val="tx1">
                    <a:lumMod val="50000"/>
                    <a:lumOff val="50000"/>
                  </a:schemeClr>
                </a:solidFill>
              </a:rPr>
              <a:t>/Moi</a:t>
            </a:r>
          </a:p>
        </p:txBody>
      </p:sp>
      <p:sp>
        <p:nvSpPr>
          <p:cNvPr id="28" name="Rectangle 27"/>
          <p:cNvSpPr/>
          <p:nvPr/>
        </p:nvSpPr>
        <p:spPr>
          <a:xfrm>
            <a:off x="202038" y="6316804"/>
            <a:ext cx="992323" cy="338554"/>
          </a:xfrm>
          <a:prstGeom prst="rect">
            <a:avLst/>
          </a:prstGeom>
        </p:spPr>
        <p:txBody>
          <a:bodyPr wrap="none">
            <a:spAutoFit/>
          </a:bodyPr>
          <a:lstStyle/>
          <a:p>
            <a:r>
              <a:rPr lang="fr-FR" sz="1600" b="1" dirty="0"/>
              <a:t>LANGUES</a:t>
            </a:r>
            <a:endParaRPr lang="fr-FR" sz="1600" dirty="0"/>
          </a:p>
        </p:txBody>
      </p:sp>
      <p:pic>
        <p:nvPicPr>
          <p:cNvPr id="44" name="Picture 14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81322" y="6866352"/>
            <a:ext cx="638470" cy="638470"/>
          </a:xfrm>
          <a:prstGeom prst="rect">
            <a:avLst/>
          </a:prstGeom>
        </p:spPr>
      </p:pic>
      <p:sp>
        <p:nvSpPr>
          <p:cNvPr id="29" name="TextBox 69"/>
          <p:cNvSpPr txBox="1"/>
          <p:nvPr/>
        </p:nvSpPr>
        <p:spPr>
          <a:xfrm>
            <a:off x="235781" y="6792189"/>
            <a:ext cx="1674562"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Anglais</a:t>
            </a:r>
            <a:endParaRPr lang="en-GB" sz="900" i="1" dirty="0">
              <a:ea typeface="Roboto" pitchFamily="2" charset="0"/>
              <a:cs typeface="Lato" panose="020F0502020204030203" pitchFamily="34" charset="0"/>
            </a:endParaRPr>
          </a:p>
        </p:txBody>
      </p:sp>
      <p:sp>
        <p:nvSpPr>
          <p:cNvPr id="30" name="TextBox 72"/>
          <p:cNvSpPr txBox="1"/>
          <p:nvPr/>
        </p:nvSpPr>
        <p:spPr>
          <a:xfrm>
            <a:off x="235781" y="7049378"/>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Allemand</a:t>
            </a:r>
            <a:endParaRPr lang="en-GB" sz="900" i="1" dirty="0">
              <a:ea typeface="Roboto" pitchFamily="2" charset="0"/>
              <a:cs typeface="Lato" panose="020F0502020204030203" pitchFamily="34" charset="0"/>
            </a:endParaRPr>
          </a:p>
        </p:txBody>
      </p:sp>
      <p:sp>
        <p:nvSpPr>
          <p:cNvPr id="31" name="TextBox 136"/>
          <p:cNvSpPr txBox="1"/>
          <p:nvPr/>
        </p:nvSpPr>
        <p:spPr>
          <a:xfrm>
            <a:off x="235781" y="7300145"/>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Espagnol</a:t>
            </a:r>
            <a:endParaRPr lang="en-GB" sz="900" i="1" dirty="0">
              <a:ea typeface="Roboto" pitchFamily="2" charset="0"/>
              <a:cs typeface="Lato" panose="020F0502020204030203" pitchFamily="34" charset="0"/>
            </a:endParaRPr>
          </a:p>
        </p:txBody>
      </p:sp>
      <p:sp>
        <p:nvSpPr>
          <p:cNvPr id="33" name="Rectangle 32"/>
          <p:cNvSpPr/>
          <p:nvPr/>
        </p:nvSpPr>
        <p:spPr>
          <a:xfrm>
            <a:off x="1120051" y="6898583"/>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36" name="Rectangle 35"/>
          <p:cNvSpPr/>
          <p:nvPr/>
        </p:nvSpPr>
        <p:spPr>
          <a:xfrm>
            <a:off x="1120051" y="7148714"/>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39" name="Rectangle 38"/>
          <p:cNvSpPr/>
          <p:nvPr/>
        </p:nvSpPr>
        <p:spPr>
          <a:xfrm>
            <a:off x="1120051" y="7398845"/>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41" name="Ellipse 40"/>
          <p:cNvSpPr/>
          <p:nvPr/>
        </p:nvSpPr>
        <p:spPr>
          <a:xfrm>
            <a:off x="2218802" y="6828125"/>
            <a:ext cx="168715" cy="168715"/>
          </a:xfrm>
          <a:prstGeom prst="ellipse">
            <a:avLst/>
          </a:prstGeom>
          <a:solidFill>
            <a:srgbClr val="ADC546"/>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p:nvSpPr>
        <p:spPr>
          <a:xfrm>
            <a:off x="1817545" y="7080436"/>
            <a:ext cx="168715" cy="168715"/>
          </a:xfrm>
          <a:prstGeom prst="ellipse">
            <a:avLst/>
          </a:prstGeom>
          <a:solidFill>
            <a:srgbClr val="ADC546"/>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2073560" y="7331203"/>
            <a:ext cx="168715" cy="168715"/>
          </a:xfrm>
          <a:prstGeom prst="ellipse">
            <a:avLst/>
          </a:prstGeom>
          <a:solidFill>
            <a:srgbClr val="ADC546"/>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p:cNvSpPr/>
          <p:nvPr/>
        </p:nvSpPr>
        <p:spPr>
          <a:xfrm>
            <a:off x="222263" y="7942670"/>
            <a:ext cx="1458989" cy="338554"/>
          </a:xfrm>
          <a:prstGeom prst="rect">
            <a:avLst/>
          </a:prstGeom>
        </p:spPr>
        <p:txBody>
          <a:bodyPr wrap="none">
            <a:spAutoFit/>
          </a:bodyPr>
          <a:lstStyle/>
          <a:p>
            <a:r>
              <a:rPr lang="fr-FR" sz="1600" b="1" dirty="0"/>
              <a:t>COMPETENCES</a:t>
            </a:r>
            <a:endParaRPr lang="fr-FR" sz="1600" dirty="0"/>
          </a:p>
        </p:txBody>
      </p:sp>
      <p:pic>
        <p:nvPicPr>
          <p:cNvPr id="57" name="Picture 14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3398" y="8529382"/>
            <a:ext cx="836073" cy="836073"/>
          </a:xfrm>
          <a:prstGeom prst="rect">
            <a:avLst/>
          </a:prstGeom>
        </p:spPr>
      </p:pic>
      <p:sp>
        <p:nvSpPr>
          <p:cNvPr id="56" name="TextBox 45"/>
          <p:cNvSpPr txBox="1"/>
          <p:nvPr/>
        </p:nvSpPr>
        <p:spPr>
          <a:xfrm>
            <a:off x="32846" y="8474859"/>
            <a:ext cx="1099493" cy="1477328"/>
          </a:xfrm>
          <a:prstGeom prst="rect">
            <a:avLst/>
          </a:prstGeom>
          <a:noFill/>
        </p:spPr>
        <p:txBody>
          <a:bodyPr wrap="square" rtlCol="0">
            <a:spAutoFit/>
          </a:bodyPr>
          <a:lstStyle/>
          <a:p>
            <a:pPr algn="r"/>
            <a:r>
              <a:rPr lang="en-US" sz="900" dirty="0"/>
              <a:t>Photoshop CS</a:t>
            </a:r>
          </a:p>
          <a:p>
            <a:pPr algn="r"/>
            <a:endParaRPr lang="en-US" sz="900" dirty="0"/>
          </a:p>
          <a:p>
            <a:pPr algn="r"/>
            <a:r>
              <a:rPr lang="en-US" sz="900" dirty="0"/>
              <a:t>PHP MySQL</a:t>
            </a:r>
          </a:p>
          <a:p>
            <a:pPr algn="r"/>
            <a:endParaRPr lang="en-US" sz="900" dirty="0"/>
          </a:p>
          <a:p>
            <a:pPr algn="r"/>
            <a:r>
              <a:rPr lang="en-US" sz="900" dirty="0"/>
              <a:t>Google </a:t>
            </a:r>
            <a:r>
              <a:rPr lang="en-US" sz="900" dirty="0" err="1"/>
              <a:t>Adwords</a:t>
            </a:r>
            <a:endParaRPr lang="en-US" sz="900" dirty="0"/>
          </a:p>
          <a:p>
            <a:pPr algn="r"/>
            <a:endParaRPr lang="en-US" sz="900" dirty="0"/>
          </a:p>
          <a:p>
            <a:pPr algn="r"/>
            <a:r>
              <a:rPr lang="en-US" sz="900" dirty="0"/>
              <a:t>Ruby On Rail</a:t>
            </a:r>
          </a:p>
          <a:p>
            <a:pPr algn="r"/>
            <a:endParaRPr lang="en-US" sz="900" dirty="0"/>
          </a:p>
          <a:p>
            <a:pPr algn="r"/>
            <a:r>
              <a:rPr lang="en-US" sz="900" dirty="0"/>
              <a:t>Analytics Omniture</a:t>
            </a:r>
          </a:p>
          <a:p>
            <a:pPr algn="r"/>
            <a:endParaRPr lang="uk-UA" sz="900" dirty="0"/>
          </a:p>
        </p:txBody>
      </p:sp>
      <p:sp>
        <p:nvSpPr>
          <p:cNvPr id="58" name="Rectangle 57"/>
          <p:cNvSpPr/>
          <p:nvPr/>
        </p:nvSpPr>
        <p:spPr>
          <a:xfrm>
            <a:off x="1144900" y="8506517"/>
            <a:ext cx="1501952" cy="12752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9" name="Rectangle 58"/>
          <p:cNvSpPr/>
          <p:nvPr/>
        </p:nvSpPr>
        <p:spPr>
          <a:xfrm>
            <a:off x="1139876" y="8509108"/>
            <a:ext cx="1077704" cy="126000"/>
          </a:xfrm>
          <a:prstGeom prst="rect">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0" name="Rectangle 59"/>
          <p:cNvSpPr/>
          <p:nvPr/>
        </p:nvSpPr>
        <p:spPr>
          <a:xfrm>
            <a:off x="1139876" y="8795056"/>
            <a:ext cx="1506976" cy="11016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1" name="Rectangle 60"/>
          <p:cNvSpPr/>
          <p:nvPr/>
        </p:nvSpPr>
        <p:spPr>
          <a:xfrm>
            <a:off x="1134852" y="8790514"/>
            <a:ext cx="1188000" cy="122523"/>
          </a:xfrm>
          <a:prstGeom prst="rect">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2" name="Rectangle 61"/>
          <p:cNvSpPr/>
          <p:nvPr/>
        </p:nvSpPr>
        <p:spPr>
          <a:xfrm>
            <a:off x="1139876" y="9083595"/>
            <a:ext cx="1506976" cy="116805"/>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3" name="Rectangle 62"/>
          <p:cNvSpPr/>
          <p:nvPr/>
        </p:nvSpPr>
        <p:spPr>
          <a:xfrm>
            <a:off x="1134852" y="9077560"/>
            <a:ext cx="1296000" cy="126000"/>
          </a:xfrm>
          <a:prstGeom prst="rect">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4" name="Rectangle 63"/>
          <p:cNvSpPr/>
          <p:nvPr/>
        </p:nvSpPr>
        <p:spPr>
          <a:xfrm>
            <a:off x="1139876" y="9360030"/>
            <a:ext cx="1506976" cy="129159"/>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5" name="Rectangle 64"/>
          <p:cNvSpPr/>
          <p:nvPr/>
        </p:nvSpPr>
        <p:spPr>
          <a:xfrm>
            <a:off x="1134852" y="9363190"/>
            <a:ext cx="975600" cy="126000"/>
          </a:xfrm>
          <a:prstGeom prst="rect">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6" name="Rectangle 65"/>
          <p:cNvSpPr/>
          <p:nvPr/>
        </p:nvSpPr>
        <p:spPr>
          <a:xfrm>
            <a:off x="1139876" y="9657125"/>
            <a:ext cx="1506976" cy="117980"/>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7" name="Rectangle 66"/>
          <p:cNvSpPr/>
          <p:nvPr/>
        </p:nvSpPr>
        <p:spPr>
          <a:xfrm>
            <a:off x="1134852" y="9657125"/>
            <a:ext cx="1420545" cy="117980"/>
          </a:xfrm>
          <a:prstGeom prst="rect">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8" name="TextBox 22"/>
          <p:cNvSpPr txBox="1"/>
          <p:nvPr/>
        </p:nvSpPr>
        <p:spPr>
          <a:xfrm>
            <a:off x="2962374" y="634700"/>
            <a:ext cx="4213489" cy="938719"/>
          </a:xfrm>
          <a:prstGeom prst="rect">
            <a:avLst/>
          </a:prstGeom>
          <a:noFill/>
        </p:spPr>
        <p:txBody>
          <a:bodyPr wrap="square" rtlCol="0">
            <a:spAutoFit/>
          </a:bodyPr>
          <a:lstStyle/>
          <a:p>
            <a:pPr defTabSz="685800">
              <a:defRPr/>
            </a:pPr>
            <a:r>
              <a:rPr lang="fr-FR" sz="1100" dirty="0">
                <a:solidFill>
                  <a:schemeClr val="tx1">
                    <a:lumMod val="50000"/>
                    <a:lumOff val="50000"/>
                  </a:schemeClr>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69" name="Rectangle 68"/>
          <p:cNvSpPr/>
          <p:nvPr/>
        </p:nvSpPr>
        <p:spPr>
          <a:xfrm>
            <a:off x="2953771" y="296146"/>
            <a:ext cx="1760162" cy="338554"/>
          </a:xfrm>
          <a:prstGeom prst="rect">
            <a:avLst/>
          </a:prstGeom>
        </p:spPr>
        <p:txBody>
          <a:bodyPr wrap="none">
            <a:spAutoFit/>
          </a:bodyPr>
          <a:lstStyle/>
          <a:p>
            <a:r>
              <a:rPr lang="fr-FR" sz="1600" b="1" dirty="0"/>
              <a:t>A PROPOS DE MOI</a:t>
            </a:r>
            <a:endParaRPr lang="fr-FR" sz="1600" dirty="0"/>
          </a:p>
        </p:txBody>
      </p:sp>
      <p:cxnSp>
        <p:nvCxnSpPr>
          <p:cNvPr id="71" name="Connecteur droit 70"/>
          <p:cNvCxnSpPr/>
          <p:nvPr/>
        </p:nvCxnSpPr>
        <p:spPr>
          <a:xfrm>
            <a:off x="3037840" y="1889760"/>
            <a:ext cx="4138023"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2950503" y="2639574"/>
            <a:ext cx="4213489" cy="4462760"/>
          </a:xfrm>
          <a:prstGeom prst="rect">
            <a:avLst/>
          </a:prstGeom>
        </p:spPr>
        <p:txBody>
          <a:bodyPr wrap="square">
            <a:spAutoFit/>
          </a:bodyPr>
          <a:lstStyle/>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p:txBody>
      </p:sp>
      <p:sp>
        <p:nvSpPr>
          <p:cNvPr id="73" name="Rectangle 72"/>
          <p:cNvSpPr/>
          <p:nvPr/>
        </p:nvSpPr>
        <p:spPr>
          <a:xfrm>
            <a:off x="2971771" y="2241935"/>
            <a:ext cx="2849947" cy="338554"/>
          </a:xfrm>
          <a:prstGeom prst="rect">
            <a:avLst/>
          </a:prstGeom>
        </p:spPr>
        <p:txBody>
          <a:bodyPr wrap="none">
            <a:spAutoFit/>
          </a:bodyPr>
          <a:lstStyle/>
          <a:p>
            <a:r>
              <a:rPr lang="fr-FR" sz="1600" b="1" dirty="0"/>
              <a:t>EXPERIENCE PROFESSIONNELLE</a:t>
            </a:r>
            <a:endParaRPr lang="fr-FR" sz="1600" dirty="0"/>
          </a:p>
        </p:txBody>
      </p:sp>
      <p:sp>
        <p:nvSpPr>
          <p:cNvPr id="74" name="Rectangle 73"/>
          <p:cNvSpPr/>
          <p:nvPr/>
        </p:nvSpPr>
        <p:spPr>
          <a:xfrm>
            <a:off x="2963415" y="7984986"/>
            <a:ext cx="3778250" cy="2123658"/>
          </a:xfrm>
          <a:prstGeom prst="rect">
            <a:avLst/>
          </a:prstGeom>
        </p:spPr>
        <p:txBody>
          <a:bodyPr>
            <a:spAutoFit/>
          </a:bodyPr>
          <a:lstStyle/>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defTabSz="685800">
              <a:defRPr/>
            </a:pPr>
            <a:r>
              <a:rPr lang="fr-FR" sz="1100" dirty="0">
                <a:solidFill>
                  <a:schemeClr val="tx1">
                    <a:lumMod val="50000"/>
                    <a:lumOff val="50000"/>
                  </a:schemeClr>
                </a:solidFill>
              </a:rPr>
              <a:t>Décrivez en une ligne les objectifs et les spécialités de cette formation.</a:t>
            </a:r>
          </a:p>
          <a:p>
            <a:pPr defTabSz="685800">
              <a:defRPr/>
            </a:pPr>
            <a:endParaRPr lang="fr-FR" sz="1100" dirty="0">
              <a:solidFill>
                <a:schemeClr val="tx1">
                  <a:lumMod val="50000"/>
                  <a:lumOff val="50000"/>
                </a:schemeClr>
              </a:solidFill>
            </a:endParaRPr>
          </a:p>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defTabSz="685800">
              <a:defRPr/>
            </a:pPr>
            <a:endParaRPr lang="fr-FR" sz="1100" dirty="0"/>
          </a:p>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defTabSz="685800">
              <a:defRPr/>
            </a:pPr>
            <a:endParaRPr lang="fr-FR" sz="1100" dirty="0"/>
          </a:p>
        </p:txBody>
      </p:sp>
      <p:sp>
        <p:nvSpPr>
          <p:cNvPr id="75" name="Rectangle 74"/>
          <p:cNvSpPr/>
          <p:nvPr/>
        </p:nvSpPr>
        <p:spPr>
          <a:xfrm>
            <a:off x="2963415" y="7582845"/>
            <a:ext cx="1250855" cy="338554"/>
          </a:xfrm>
          <a:prstGeom prst="rect">
            <a:avLst/>
          </a:prstGeom>
        </p:spPr>
        <p:txBody>
          <a:bodyPr wrap="none">
            <a:spAutoFit/>
          </a:bodyPr>
          <a:lstStyle/>
          <a:p>
            <a:r>
              <a:rPr lang="fr-FR" sz="1600" b="1" dirty="0"/>
              <a:t>FORMATION</a:t>
            </a:r>
            <a:endParaRPr lang="fr-FR" sz="1600" dirty="0"/>
          </a:p>
        </p:txBody>
      </p:sp>
      <p:cxnSp>
        <p:nvCxnSpPr>
          <p:cNvPr id="76" name="Connecteur droit 75"/>
          <p:cNvCxnSpPr/>
          <p:nvPr/>
        </p:nvCxnSpPr>
        <p:spPr>
          <a:xfrm>
            <a:off x="3107250" y="7249151"/>
            <a:ext cx="4138023"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8" name="Triangle rectangle 77"/>
          <p:cNvSpPr/>
          <p:nvPr/>
        </p:nvSpPr>
        <p:spPr>
          <a:xfrm>
            <a:off x="0" y="10383520"/>
            <a:ext cx="7559675" cy="308293"/>
          </a:xfrm>
          <a:prstGeom prst="rtTriangl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Triangle rectangle 78"/>
          <p:cNvSpPr/>
          <p:nvPr/>
        </p:nvSpPr>
        <p:spPr>
          <a:xfrm rot="10800000">
            <a:off x="-3629" y="0"/>
            <a:ext cx="7559675" cy="308293"/>
          </a:xfrm>
          <a:prstGeom prst="rtTriangle">
            <a:avLst/>
          </a:prstGeom>
          <a:solidFill>
            <a:srgbClr val="ADC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4010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61907806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655</Words>
  <Application>Microsoft Macintosh PowerPoint</Application>
  <PresentationFormat>Personnalisé</PresentationFormat>
  <Paragraphs>88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38</cp:revision>
  <dcterms:created xsi:type="dcterms:W3CDTF">2017-11-10T15:41:25Z</dcterms:created>
  <dcterms:modified xsi:type="dcterms:W3CDTF">2022-08-02T13:23:48Z</dcterms:modified>
</cp:coreProperties>
</file>