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6663"/>
    <a:srgbClr val="1A29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31"/>
  </p:normalViewPr>
  <p:slideViewPr>
    <p:cSldViewPr snapToGrid="0" snapToObjects="1">
      <p:cViewPr varScale="1">
        <p:scale>
          <a:sx n="79" d="100"/>
          <a:sy n="79" d="100"/>
        </p:scale>
        <p:origin x="3440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27709-2309-B74E-B2A2-2F1CE8643914}" type="datetimeFigureOut">
              <a:rPr lang="fr-FR" smtClean="0"/>
              <a:t>02/08/2022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FC25-7A45-574E-A9BE-3C1218E9F13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27709-2309-B74E-B2A2-2F1CE8643914}" type="datetimeFigureOut">
              <a:rPr lang="fr-FR" smtClean="0"/>
              <a:t>02/08/2022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FC25-7A45-574E-A9BE-3C1218E9F13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27709-2309-B74E-B2A2-2F1CE8643914}" type="datetimeFigureOut">
              <a:rPr lang="fr-FR" smtClean="0"/>
              <a:t>02/08/2022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FC25-7A45-574E-A9BE-3C1218E9F13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27709-2309-B74E-B2A2-2F1CE8643914}" type="datetimeFigureOut">
              <a:rPr lang="fr-FR" smtClean="0"/>
              <a:t>02/08/2022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FC25-7A45-574E-A9BE-3C1218E9F13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27709-2309-B74E-B2A2-2F1CE8643914}" type="datetimeFigureOut">
              <a:rPr lang="fr-FR" smtClean="0"/>
              <a:t>02/08/2022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FC25-7A45-574E-A9BE-3C1218E9F13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27709-2309-B74E-B2A2-2F1CE8643914}" type="datetimeFigureOut">
              <a:rPr lang="fr-FR" smtClean="0"/>
              <a:t>02/08/2022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FC25-7A45-574E-A9BE-3C1218E9F13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27709-2309-B74E-B2A2-2F1CE8643914}" type="datetimeFigureOut">
              <a:rPr lang="fr-FR" smtClean="0"/>
              <a:t>02/08/2022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FC25-7A45-574E-A9BE-3C1218E9F13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27709-2309-B74E-B2A2-2F1CE8643914}" type="datetimeFigureOut">
              <a:rPr lang="fr-FR" smtClean="0"/>
              <a:t>02/08/2022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FC25-7A45-574E-A9BE-3C1218E9F13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27709-2309-B74E-B2A2-2F1CE8643914}" type="datetimeFigureOut">
              <a:rPr lang="fr-FR" smtClean="0"/>
              <a:t>02/08/2022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FC25-7A45-574E-A9BE-3C1218E9F13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27709-2309-B74E-B2A2-2F1CE8643914}" type="datetimeFigureOut">
              <a:rPr lang="fr-FR" smtClean="0"/>
              <a:t>02/08/2022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FC25-7A45-574E-A9BE-3C1218E9F13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27709-2309-B74E-B2A2-2F1CE8643914}" type="datetimeFigureOut">
              <a:rPr lang="fr-FR" smtClean="0"/>
              <a:t>02/08/2022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FC25-7A45-574E-A9BE-3C1218E9F13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27709-2309-B74E-B2A2-2F1CE8643914}" type="datetimeFigureOut">
              <a:rPr lang="fr-FR" smtClean="0"/>
              <a:t>02/08/2022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3FC25-7A45-574E-A9BE-3C1218E9F1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4219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1" name="Connecteur droit 80"/>
          <p:cNvCxnSpPr/>
          <p:nvPr/>
        </p:nvCxnSpPr>
        <p:spPr>
          <a:xfrm flipH="1">
            <a:off x="2376243" y="440083"/>
            <a:ext cx="2172189" cy="4538702"/>
          </a:xfrm>
          <a:prstGeom prst="line">
            <a:avLst/>
          </a:prstGeom>
          <a:ln>
            <a:solidFill>
              <a:srgbClr val="5C66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-29965" y="199941"/>
            <a:ext cx="3239578" cy="1143746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Connecteur droit 53"/>
          <p:cNvCxnSpPr>
            <a:stCxn id="6" idx="2"/>
          </p:cNvCxnSpPr>
          <p:nvPr/>
        </p:nvCxnSpPr>
        <p:spPr>
          <a:xfrm>
            <a:off x="520173" y="2445779"/>
            <a:ext cx="895673" cy="2569635"/>
          </a:xfrm>
          <a:prstGeom prst="line">
            <a:avLst/>
          </a:prstGeom>
          <a:ln>
            <a:solidFill>
              <a:srgbClr val="5C66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" y="2628969"/>
            <a:ext cx="7559675" cy="1936376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1354" y="4851962"/>
            <a:ext cx="440159" cy="427511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065" y="2061563"/>
            <a:ext cx="384216" cy="384216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791266" y="2056278"/>
            <a:ext cx="1327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EXPERIENCE</a:t>
            </a:r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897" r="3376"/>
          <a:stretch/>
        </p:blipFill>
        <p:spPr>
          <a:xfrm>
            <a:off x="634205" y="4913207"/>
            <a:ext cx="2575408" cy="2576158"/>
          </a:xfrm>
          <a:prstGeom prst="ellipse">
            <a:avLst/>
          </a:prstGeom>
          <a:ln>
            <a:solidFill>
              <a:srgbClr val="5C6663"/>
            </a:solidFill>
          </a:ln>
        </p:spPr>
      </p:pic>
      <p:sp>
        <p:nvSpPr>
          <p:cNvPr id="21" name="Rectangle 20"/>
          <p:cNvSpPr/>
          <p:nvPr/>
        </p:nvSpPr>
        <p:spPr>
          <a:xfrm>
            <a:off x="4433772" y="4910141"/>
            <a:ext cx="13494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/>
              <a:t>FORMATION</a:t>
            </a:r>
            <a:endParaRPr lang="fr-FR" dirty="0"/>
          </a:p>
        </p:txBody>
      </p:sp>
      <p:sp>
        <p:nvSpPr>
          <p:cNvPr id="22" name="Rectangle 21"/>
          <p:cNvSpPr/>
          <p:nvPr/>
        </p:nvSpPr>
        <p:spPr>
          <a:xfrm>
            <a:off x="843071" y="6231292"/>
            <a:ext cx="2179190" cy="571961"/>
          </a:xfrm>
          <a:prstGeom prst="rect">
            <a:avLst/>
          </a:prstGeom>
          <a:solidFill>
            <a:schemeClr val="tx1">
              <a:lumMod val="50000"/>
              <a:lumOff val="50000"/>
              <a:alpha val="42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ZoneTexte 22"/>
          <p:cNvSpPr txBox="1"/>
          <p:nvPr/>
        </p:nvSpPr>
        <p:spPr>
          <a:xfrm>
            <a:off x="889907" y="6332606"/>
            <a:ext cx="2055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chemeClr val="bg1"/>
                </a:solidFill>
              </a:rPr>
              <a:t>Alexandre COSTERO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" y="8691889"/>
            <a:ext cx="7559675" cy="1502294"/>
          </a:xfrm>
          <a:prstGeom prst="rect">
            <a:avLst/>
          </a:prstGeom>
          <a:solidFill>
            <a:schemeClr val="tx2">
              <a:lumMod val="75000"/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22262" y="9230907"/>
            <a:ext cx="101600" cy="889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453281" y="9139245"/>
            <a:ext cx="6876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ANGLAIS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22262" y="9496219"/>
            <a:ext cx="10160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ZoneTexte 27"/>
          <p:cNvSpPr txBox="1"/>
          <p:nvPr/>
        </p:nvSpPr>
        <p:spPr>
          <a:xfrm>
            <a:off x="453281" y="9404557"/>
            <a:ext cx="75594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FRANCAIS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17783" y="9760874"/>
            <a:ext cx="10160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ZoneTexte 29"/>
          <p:cNvSpPr txBox="1"/>
          <p:nvPr/>
        </p:nvSpPr>
        <p:spPr>
          <a:xfrm>
            <a:off x="441937" y="9669212"/>
            <a:ext cx="8130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ESPAGNOL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841413" y="9230907"/>
            <a:ext cx="1256328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1689013" y="9230907"/>
            <a:ext cx="1256328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1828712" y="9496219"/>
            <a:ext cx="1256328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1828712" y="9785092"/>
            <a:ext cx="1256328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1689013" y="9496219"/>
            <a:ext cx="865013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/>
          <p:cNvSpPr/>
          <p:nvPr/>
        </p:nvSpPr>
        <p:spPr>
          <a:xfrm>
            <a:off x="1689013" y="9784544"/>
            <a:ext cx="113962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4365992" y="9230907"/>
            <a:ext cx="10160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ZoneTexte 37"/>
          <p:cNvSpPr txBox="1"/>
          <p:nvPr/>
        </p:nvSpPr>
        <p:spPr>
          <a:xfrm>
            <a:off x="4597011" y="9139245"/>
            <a:ext cx="109180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COMPETENCE 1</a:t>
            </a:r>
          </a:p>
        </p:txBody>
      </p:sp>
      <p:sp>
        <p:nvSpPr>
          <p:cNvPr id="39" name="Rectangle 38"/>
          <p:cNvSpPr/>
          <p:nvPr/>
        </p:nvSpPr>
        <p:spPr>
          <a:xfrm>
            <a:off x="4361513" y="9495562"/>
            <a:ext cx="10160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ZoneTexte 39"/>
          <p:cNvSpPr txBox="1"/>
          <p:nvPr/>
        </p:nvSpPr>
        <p:spPr>
          <a:xfrm>
            <a:off x="4585667" y="9403900"/>
            <a:ext cx="109180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COMPETENCE 1</a:t>
            </a:r>
          </a:p>
        </p:txBody>
      </p:sp>
      <p:sp>
        <p:nvSpPr>
          <p:cNvPr id="41" name="Rectangle 40"/>
          <p:cNvSpPr/>
          <p:nvPr/>
        </p:nvSpPr>
        <p:spPr>
          <a:xfrm>
            <a:off x="4365992" y="9763290"/>
            <a:ext cx="10160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ZoneTexte 41"/>
          <p:cNvSpPr txBox="1"/>
          <p:nvPr/>
        </p:nvSpPr>
        <p:spPr>
          <a:xfrm>
            <a:off x="4597011" y="9671628"/>
            <a:ext cx="109180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COMPETENCE 1</a:t>
            </a:r>
          </a:p>
        </p:txBody>
      </p:sp>
      <p:sp>
        <p:nvSpPr>
          <p:cNvPr id="43" name="Rectangle 42"/>
          <p:cNvSpPr/>
          <p:nvPr/>
        </p:nvSpPr>
        <p:spPr>
          <a:xfrm>
            <a:off x="5972442" y="9230907"/>
            <a:ext cx="1256328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Rectangle 43"/>
          <p:cNvSpPr/>
          <p:nvPr/>
        </p:nvSpPr>
        <p:spPr>
          <a:xfrm>
            <a:off x="5972442" y="9519780"/>
            <a:ext cx="1256328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44"/>
          <p:cNvSpPr/>
          <p:nvPr/>
        </p:nvSpPr>
        <p:spPr>
          <a:xfrm>
            <a:off x="5969256" y="9786107"/>
            <a:ext cx="1256328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45"/>
          <p:cNvSpPr/>
          <p:nvPr/>
        </p:nvSpPr>
        <p:spPr>
          <a:xfrm>
            <a:off x="5832743" y="9230907"/>
            <a:ext cx="865013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Rectangle 46"/>
          <p:cNvSpPr/>
          <p:nvPr/>
        </p:nvSpPr>
        <p:spPr>
          <a:xfrm>
            <a:off x="5832743" y="9519232"/>
            <a:ext cx="113962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Rectangle 47"/>
          <p:cNvSpPr/>
          <p:nvPr/>
        </p:nvSpPr>
        <p:spPr>
          <a:xfrm>
            <a:off x="5832743" y="9786960"/>
            <a:ext cx="1029777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Rectangle 48"/>
          <p:cNvSpPr/>
          <p:nvPr/>
        </p:nvSpPr>
        <p:spPr>
          <a:xfrm>
            <a:off x="620132" y="8101089"/>
            <a:ext cx="1073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/>
              <a:t>LANGUES</a:t>
            </a:r>
            <a:endParaRPr lang="fr-FR" dirty="0"/>
          </a:p>
        </p:txBody>
      </p:sp>
      <p:sp>
        <p:nvSpPr>
          <p:cNvPr id="50" name="Rectangle 49"/>
          <p:cNvSpPr/>
          <p:nvPr/>
        </p:nvSpPr>
        <p:spPr>
          <a:xfrm>
            <a:off x="4824060" y="8063455"/>
            <a:ext cx="1599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COMPETENCES</a:t>
            </a:r>
          </a:p>
        </p:txBody>
      </p:sp>
      <p:pic>
        <p:nvPicPr>
          <p:cNvPr id="51" name="Image 5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61514" y="8076865"/>
            <a:ext cx="373836" cy="369332"/>
          </a:xfrm>
          <a:prstGeom prst="rect">
            <a:avLst/>
          </a:prstGeom>
        </p:spPr>
      </p:pic>
      <p:pic>
        <p:nvPicPr>
          <p:cNvPr id="52" name="Image 5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7011" y="8121338"/>
            <a:ext cx="373836" cy="369332"/>
          </a:xfrm>
          <a:prstGeom prst="rect">
            <a:avLst/>
          </a:prstGeom>
        </p:spPr>
      </p:pic>
      <p:cxnSp>
        <p:nvCxnSpPr>
          <p:cNvPr id="57" name="Connecteur droit 56"/>
          <p:cNvCxnSpPr/>
          <p:nvPr/>
        </p:nvCxnSpPr>
        <p:spPr>
          <a:xfrm flipH="1">
            <a:off x="3116436" y="5155197"/>
            <a:ext cx="833370" cy="530681"/>
          </a:xfrm>
          <a:prstGeom prst="line">
            <a:avLst/>
          </a:prstGeom>
          <a:ln>
            <a:solidFill>
              <a:srgbClr val="5C66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58"/>
          <p:cNvCxnSpPr/>
          <p:nvPr/>
        </p:nvCxnSpPr>
        <p:spPr>
          <a:xfrm flipH="1">
            <a:off x="447837" y="7367146"/>
            <a:ext cx="887014" cy="800139"/>
          </a:xfrm>
          <a:prstGeom prst="line">
            <a:avLst/>
          </a:prstGeom>
          <a:ln>
            <a:solidFill>
              <a:srgbClr val="5C66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/>
          <p:nvPr/>
        </p:nvCxnSpPr>
        <p:spPr>
          <a:xfrm>
            <a:off x="2945341" y="7044972"/>
            <a:ext cx="1466973" cy="1083024"/>
          </a:xfrm>
          <a:prstGeom prst="line">
            <a:avLst/>
          </a:prstGeom>
          <a:ln>
            <a:solidFill>
              <a:srgbClr val="5C66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ZoneTexte 63"/>
          <p:cNvSpPr txBox="1"/>
          <p:nvPr/>
        </p:nvSpPr>
        <p:spPr>
          <a:xfrm>
            <a:off x="4364906" y="972611"/>
            <a:ext cx="3111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Adresse :        Mon adresse, ma rue ma ville</a:t>
            </a:r>
          </a:p>
          <a:p>
            <a:r>
              <a:rPr lang="fr-FR" sz="1200" dirty="0"/>
              <a:t>Téléphone :   01 02 03 04 05</a:t>
            </a:r>
          </a:p>
          <a:p>
            <a:r>
              <a:rPr lang="fr-FR" sz="1200" dirty="0"/>
              <a:t>Email :            </a:t>
            </a:r>
            <a:r>
              <a:rPr lang="fr-FR" sz="1200" dirty="0" err="1"/>
              <a:t>monemail@email.com</a:t>
            </a:r>
            <a:endParaRPr lang="fr-FR" sz="1200" dirty="0"/>
          </a:p>
          <a:p>
            <a:r>
              <a:rPr lang="fr-FR" sz="1200" dirty="0"/>
              <a:t>Site Web :      http://</a:t>
            </a:r>
            <a:r>
              <a:rPr lang="fr-FR" sz="1200" dirty="0" err="1"/>
              <a:t>monsite.com</a:t>
            </a:r>
            <a:endParaRPr lang="fr-FR" sz="1200" dirty="0"/>
          </a:p>
        </p:txBody>
      </p:sp>
      <p:pic>
        <p:nvPicPr>
          <p:cNvPr id="65" name="Image 6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33771" y="255417"/>
            <a:ext cx="373836" cy="369332"/>
          </a:xfrm>
          <a:prstGeom prst="rect">
            <a:avLst/>
          </a:prstGeom>
        </p:spPr>
      </p:pic>
      <p:sp>
        <p:nvSpPr>
          <p:cNvPr id="66" name="Rectangle 65"/>
          <p:cNvSpPr/>
          <p:nvPr/>
        </p:nvSpPr>
        <p:spPr>
          <a:xfrm>
            <a:off x="4889108" y="244682"/>
            <a:ext cx="10697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CONTACT</a:t>
            </a:r>
          </a:p>
        </p:txBody>
      </p:sp>
      <p:sp>
        <p:nvSpPr>
          <p:cNvPr id="68" name="Rectangle 67"/>
          <p:cNvSpPr/>
          <p:nvPr/>
        </p:nvSpPr>
        <p:spPr>
          <a:xfrm>
            <a:off x="222262" y="8953116"/>
            <a:ext cx="101600" cy="889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453281" y="8861454"/>
            <a:ext cx="6876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ANGLAIS</a:t>
            </a:r>
          </a:p>
        </p:txBody>
      </p:sp>
      <p:sp>
        <p:nvSpPr>
          <p:cNvPr id="70" name="Rectangle 69"/>
          <p:cNvSpPr/>
          <p:nvPr/>
        </p:nvSpPr>
        <p:spPr>
          <a:xfrm>
            <a:off x="1841413" y="8953116"/>
            <a:ext cx="1256328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Rectangle 70"/>
          <p:cNvSpPr/>
          <p:nvPr/>
        </p:nvSpPr>
        <p:spPr>
          <a:xfrm>
            <a:off x="1689013" y="8953116"/>
            <a:ext cx="1256328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Rectangle 71"/>
          <p:cNvSpPr/>
          <p:nvPr/>
        </p:nvSpPr>
        <p:spPr>
          <a:xfrm>
            <a:off x="4365992" y="8953116"/>
            <a:ext cx="10160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ZoneTexte 72"/>
          <p:cNvSpPr txBox="1"/>
          <p:nvPr/>
        </p:nvSpPr>
        <p:spPr>
          <a:xfrm>
            <a:off x="4597011" y="8861454"/>
            <a:ext cx="109180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COMPETENCE 1</a:t>
            </a:r>
          </a:p>
        </p:txBody>
      </p:sp>
      <p:sp>
        <p:nvSpPr>
          <p:cNvPr id="74" name="Rectangle 73"/>
          <p:cNvSpPr/>
          <p:nvPr/>
        </p:nvSpPr>
        <p:spPr>
          <a:xfrm>
            <a:off x="5972442" y="8953116"/>
            <a:ext cx="1256328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Rectangle 74"/>
          <p:cNvSpPr/>
          <p:nvPr/>
        </p:nvSpPr>
        <p:spPr>
          <a:xfrm>
            <a:off x="5832743" y="8953116"/>
            <a:ext cx="865013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ZoneTexte 78"/>
          <p:cNvSpPr txBox="1"/>
          <p:nvPr/>
        </p:nvSpPr>
        <p:spPr>
          <a:xfrm>
            <a:off x="199374" y="281906"/>
            <a:ext cx="221143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Titre du poste</a:t>
            </a:r>
          </a:p>
          <a:p>
            <a:r>
              <a:rPr lang="fr-FR" sz="2800" dirty="0"/>
              <a:t>recherché</a:t>
            </a:r>
          </a:p>
        </p:txBody>
      </p:sp>
      <p:sp>
        <p:nvSpPr>
          <p:cNvPr id="84" name="Rectangle 83"/>
          <p:cNvSpPr/>
          <p:nvPr/>
        </p:nvSpPr>
        <p:spPr>
          <a:xfrm>
            <a:off x="1" y="10199179"/>
            <a:ext cx="7559675" cy="494552"/>
          </a:xfrm>
          <a:prstGeom prst="rect">
            <a:avLst/>
          </a:prstGeom>
          <a:pattFill prst="wdUpDiag">
            <a:fgClr>
              <a:schemeClr val="tx2">
                <a:lumMod val="7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A3ACD0F-7CF0-2970-2EDD-6029A6E1CD63}"/>
              </a:ext>
            </a:extLst>
          </p:cNvPr>
          <p:cNvSpPr txBox="1"/>
          <p:nvPr/>
        </p:nvSpPr>
        <p:spPr>
          <a:xfrm>
            <a:off x="3917335" y="5442095"/>
            <a:ext cx="340482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en-US" sz="1200" dirty="0">
                <a:solidFill>
                  <a:srgbClr val="000000"/>
                </a:solidFill>
                <a:cs typeface="Calibri"/>
              </a:rPr>
              <a:t>NOM DE LA FORMATION | 2009</a:t>
            </a:r>
            <a:endParaRPr lang="fr-FR" sz="1200" dirty="0">
              <a:solidFill>
                <a:srgbClr val="000000"/>
              </a:solidFill>
              <a:cs typeface="Calibri"/>
            </a:endParaRPr>
          </a:p>
          <a:p>
            <a:r>
              <a:rPr lang="en-GB" sz="1100" dirty="0" err="1">
                <a:solidFill>
                  <a:srgbClr val="7F7F7F"/>
                </a:solidFill>
                <a:ea typeface="Cambria"/>
                <a:cs typeface="Calibri"/>
              </a:rPr>
              <a:t>Décrivez</a:t>
            </a:r>
            <a:r>
              <a:rPr lang="en-GB" sz="1100" dirty="0">
                <a:solidFill>
                  <a:srgbClr val="7F7F7F"/>
                </a:solidFill>
                <a:ea typeface="Cambria"/>
                <a:cs typeface="Calibri"/>
              </a:rPr>
              <a:t> les </a:t>
            </a:r>
            <a:r>
              <a:rPr lang="en-GB" sz="1100" dirty="0" err="1">
                <a:solidFill>
                  <a:srgbClr val="7F7F7F"/>
                </a:solidFill>
                <a:ea typeface="Cambria"/>
                <a:cs typeface="Calibri"/>
              </a:rPr>
              <a:t>spécialités</a:t>
            </a:r>
            <a:r>
              <a:rPr lang="en-GB" sz="1100" dirty="0">
                <a:solidFill>
                  <a:srgbClr val="7F7F7F"/>
                </a:solidFill>
                <a:ea typeface="Cambria"/>
                <a:cs typeface="Calibri"/>
              </a:rPr>
              <a:t> de </a:t>
            </a:r>
            <a:r>
              <a:rPr lang="en-GB" sz="1100" dirty="0" err="1">
                <a:solidFill>
                  <a:srgbClr val="7F7F7F"/>
                </a:solidFill>
                <a:ea typeface="Cambria"/>
                <a:cs typeface="Calibri"/>
              </a:rPr>
              <a:t>cette</a:t>
            </a:r>
            <a:r>
              <a:rPr lang="en-GB" sz="1100" dirty="0">
                <a:solidFill>
                  <a:srgbClr val="7F7F7F"/>
                </a:solidFill>
                <a:ea typeface="Cambria"/>
                <a:cs typeface="Calibri"/>
              </a:rPr>
              <a:t> formation : </a:t>
            </a:r>
            <a:r>
              <a:rPr lang="en-GB" sz="1100" dirty="0" err="1">
                <a:solidFill>
                  <a:srgbClr val="7F7F7F"/>
                </a:solidFill>
                <a:ea typeface="Cambria"/>
                <a:cs typeface="Calibri"/>
              </a:rPr>
              <a:t>vos</a:t>
            </a:r>
            <a:r>
              <a:rPr lang="en-GB" sz="1100" dirty="0">
                <a:solidFill>
                  <a:srgbClr val="7F7F7F"/>
                </a:solidFill>
                <a:ea typeface="Cambria"/>
                <a:cs typeface="Calibri"/>
              </a:rPr>
              <a:t> </a:t>
            </a:r>
            <a:r>
              <a:rPr lang="en-GB" sz="1100" dirty="0" err="1">
                <a:solidFill>
                  <a:srgbClr val="7F7F7F"/>
                </a:solidFill>
                <a:ea typeface="Cambria"/>
                <a:cs typeface="Calibri"/>
              </a:rPr>
              <a:t>diplômes</a:t>
            </a:r>
            <a:r>
              <a:rPr lang="en-GB" sz="1100" dirty="0">
                <a:solidFill>
                  <a:srgbClr val="7F7F7F"/>
                </a:solidFill>
                <a:ea typeface="Cambria"/>
                <a:cs typeface="Calibri"/>
              </a:rPr>
              <a:t>,  les options  de la formation, etc…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7BAECD0F-9FAF-941C-98F7-9106F274A7B9}"/>
              </a:ext>
            </a:extLst>
          </p:cNvPr>
          <p:cNvSpPr txBox="1"/>
          <p:nvPr/>
        </p:nvSpPr>
        <p:spPr>
          <a:xfrm>
            <a:off x="3890827" y="6131762"/>
            <a:ext cx="340482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en-US" sz="1200" dirty="0">
                <a:solidFill>
                  <a:srgbClr val="000000"/>
                </a:solidFill>
                <a:cs typeface="Calibri"/>
              </a:rPr>
              <a:t>NOM DE LA FORMATION | 2009</a:t>
            </a:r>
            <a:endParaRPr lang="fr-FR" sz="1200" dirty="0">
              <a:solidFill>
                <a:srgbClr val="000000"/>
              </a:solidFill>
              <a:cs typeface="Calibri"/>
            </a:endParaRPr>
          </a:p>
          <a:p>
            <a:r>
              <a:rPr lang="en-GB" sz="1100" dirty="0" err="1">
                <a:solidFill>
                  <a:srgbClr val="7F7F7F"/>
                </a:solidFill>
                <a:ea typeface="Cambria"/>
                <a:cs typeface="Calibri"/>
              </a:rPr>
              <a:t>Décrivez</a:t>
            </a:r>
            <a:r>
              <a:rPr lang="en-GB" sz="1100" dirty="0">
                <a:solidFill>
                  <a:srgbClr val="7F7F7F"/>
                </a:solidFill>
                <a:ea typeface="Cambria"/>
                <a:cs typeface="Calibri"/>
              </a:rPr>
              <a:t> les </a:t>
            </a:r>
            <a:r>
              <a:rPr lang="en-GB" sz="1100" dirty="0" err="1">
                <a:solidFill>
                  <a:srgbClr val="7F7F7F"/>
                </a:solidFill>
                <a:ea typeface="Cambria"/>
                <a:cs typeface="Calibri"/>
              </a:rPr>
              <a:t>spécialités</a:t>
            </a:r>
            <a:r>
              <a:rPr lang="en-GB" sz="1100" dirty="0">
                <a:solidFill>
                  <a:srgbClr val="7F7F7F"/>
                </a:solidFill>
                <a:ea typeface="Cambria"/>
                <a:cs typeface="Calibri"/>
              </a:rPr>
              <a:t> de </a:t>
            </a:r>
            <a:r>
              <a:rPr lang="en-GB" sz="1100" dirty="0" err="1">
                <a:solidFill>
                  <a:srgbClr val="7F7F7F"/>
                </a:solidFill>
                <a:ea typeface="Cambria"/>
                <a:cs typeface="Calibri"/>
              </a:rPr>
              <a:t>cette</a:t>
            </a:r>
            <a:r>
              <a:rPr lang="en-GB" sz="1100" dirty="0">
                <a:solidFill>
                  <a:srgbClr val="7F7F7F"/>
                </a:solidFill>
                <a:ea typeface="Cambria"/>
                <a:cs typeface="Calibri"/>
              </a:rPr>
              <a:t> formation : </a:t>
            </a:r>
            <a:r>
              <a:rPr lang="en-GB" sz="1100" dirty="0" err="1">
                <a:solidFill>
                  <a:srgbClr val="7F7F7F"/>
                </a:solidFill>
                <a:ea typeface="Cambria"/>
                <a:cs typeface="Calibri"/>
              </a:rPr>
              <a:t>vos</a:t>
            </a:r>
            <a:r>
              <a:rPr lang="en-GB" sz="1100" dirty="0">
                <a:solidFill>
                  <a:srgbClr val="7F7F7F"/>
                </a:solidFill>
                <a:ea typeface="Cambria"/>
                <a:cs typeface="Calibri"/>
              </a:rPr>
              <a:t> </a:t>
            </a:r>
            <a:r>
              <a:rPr lang="en-GB" sz="1100" dirty="0" err="1">
                <a:solidFill>
                  <a:srgbClr val="7F7F7F"/>
                </a:solidFill>
                <a:ea typeface="Cambria"/>
                <a:cs typeface="Calibri"/>
              </a:rPr>
              <a:t>diplômes</a:t>
            </a:r>
            <a:r>
              <a:rPr lang="en-GB" sz="1100" dirty="0">
                <a:solidFill>
                  <a:srgbClr val="7F7F7F"/>
                </a:solidFill>
                <a:ea typeface="Cambria"/>
                <a:cs typeface="Calibri"/>
              </a:rPr>
              <a:t>,  les options  de la formation, etc…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E5AB6EF6-42AB-1522-74C4-59AC872C10DE}"/>
              </a:ext>
            </a:extLst>
          </p:cNvPr>
          <p:cNvSpPr txBox="1"/>
          <p:nvPr/>
        </p:nvSpPr>
        <p:spPr>
          <a:xfrm>
            <a:off x="3890826" y="6834610"/>
            <a:ext cx="340482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en-US" sz="1200" dirty="0">
                <a:solidFill>
                  <a:srgbClr val="000000"/>
                </a:solidFill>
                <a:cs typeface="Calibri"/>
              </a:rPr>
              <a:t>NOM DE LA FORMATION | 2009</a:t>
            </a:r>
            <a:endParaRPr lang="fr-FR" sz="1200" dirty="0">
              <a:solidFill>
                <a:srgbClr val="000000"/>
              </a:solidFill>
              <a:cs typeface="Calibri"/>
            </a:endParaRPr>
          </a:p>
          <a:p>
            <a:r>
              <a:rPr lang="en-GB" sz="1100" dirty="0" err="1">
                <a:solidFill>
                  <a:srgbClr val="7F7F7F"/>
                </a:solidFill>
                <a:ea typeface="Cambria"/>
                <a:cs typeface="Calibri"/>
              </a:rPr>
              <a:t>Décrivez</a:t>
            </a:r>
            <a:r>
              <a:rPr lang="en-GB" sz="1100" dirty="0">
                <a:solidFill>
                  <a:srgbClr val="7F7F7F"/>
                </a:solidFill>
                <a:ea typeface="Cambria"/>
                <a:cs typeface="Calibri"/>
              </a:rPr>
              <a:t> les </a:t>
            </a:r>
            <a:r>
              <a:rPr lang="en-GB" sz="1100" dirty="0" err="1">
                <a:solidFill>
                  <a:srgbClr val="7F7F7F"/>
                </a:solidFill>
                <a:ea typeface="Cambria"/>
                <a:cs typeface="Calibri"/>
              </a:rPr>
              <a:t>spécialités</a:t>
            </a:r>
            <a:r>
              <a:rPr lang="en-GB" sz="1100" dirty="0">
                <a:solidFill>
                  <a:srgbClr val="7F7F7F"/>
                </a:solidFill>
                <a:ea typeface="Cambria"/>
                <a:cs typeface="Calibri"/>
              </a:rPr>
              <a:t> de </a:t>
            </a:r>
            <a:r>
              <a:rPr lang="en-GB" sz="1100" dirty="0" err="1">
                <a:solidFill>
                  <a:srgbClr val="7F7F7F"/>
                </a:solidFill>
                <a:ea typeface="Cambria"/>
                <a:cs typeface="Calibri"/>
              </a:rPr>
              <a:t>cette</a:t>
            </a:r>
            <a:r>
              <a:rPr lang="en-GB" sz="1100" dirty="0">
                <a:solidFill>
                  <a:srgbClr val="7F7F7F"/>
                </a:solidFill>
                <a:ea typeface="Cambria"/>
                <a:cs typeface="Calibri"/>
              </a:rPr>
              <a:t> formation : </a:t>
            </a:r>
            <a:r>
              <a:rPr lang="en-GB" sz="1100" dirty="0" err="1">
                <a:solidFill>
                  <a:srgbClr val="7F7F7F"/>
                </a:solidFill>
                <a:ea typeface="Cambria"/>
                <a:cs typeface="Calibri"/>
              </a:rPr>
              <a:t>vos</a:t>
            </a:r>
            <a:r>
              <a:rPr lang="en-GB" sz="1100" dirty="0">
                <a:solidFill>
                  <a:srgbClr val="7F7F7F"/>
                </a:solidFill>
                <a:ea typeface="Cambria"/>
                <a:cs typeface="Calibri"/>
              </a:rPr>
              <a:t> </a:t>
            </a:r>
            <a:r>
              <a:rPr lang="en-GB" sz="1100" dirty="0" err="1">
                <a:solidFill>
                  <a:srgbClr val="7F7F7F"/>
                </a:solidFill>
                <a:ea typeface="Cambria"/>
                <a:cs typeface="Calibri"/>
              </a:rPr>
              <a:t>diplômes</a:t>
            </a:r>
            <a:r>
              <a:rPr lang="en-GB" sz="1100" dirty="0">
                <a:solidFill>
                  <a:srgbClr val="7F7F7F"/>
                </a:solidFill>
                <a:ea typeface="Cambria"/>
                <a:cs typeface="Calibri"/>
              </a:rPr>
              <a:t>,  les options  de la formation, etc…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E5D20808-4F17-E57A-EEA0-13677361F3E0}"/>
              </a:ext>
            </a:extLst>
          </p:cNvPr>
          <p:cNvSpPr txBox="1"/>
          <p:nvPr/>
        </p:nvSpPr>
        <p:spPr>
          <a:xfrm>
            <a:off x="3919811" y="3621248"/>
            <a:ext cx="3404823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Calibri"/>
              </a:rPr>
              <a:t>MICROSOFT</a:t>
            </a:r>
            <a:r>
              <a:rPr lang="en-US" sz="1200" b="1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sz="1200" dirty="0">
                <a:solidFill>
                  <a:srgbClr val="000000"/>
                </a:solidFill>
                <a:cs typeface="Calibri"/>
              </a:rPr>
              <a:t>| WEB  DEVELOPER | 2010– 2015</a:t>
            </a:r>
            <a:endParaRPr lang="fr-FR" sz="1200" dirty="0">
              <a:solidFill>
                <a:srgbClr val="000000"/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Décrivez ici les fonctions que vous avez occupé pour ce poste. Décrivez également vos missions et les résultats que vous avez obtenu. N’hésitez pas à les quantifier.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B8FD1F1F-12EA-7834-FBCB-27AF2F677E23}"/>
              </a:ext>
            </a:extLst>
          </p:cNvPr>
          <p:cNvSpPr txBox="1"/>
          <p:nvPr/>
        </p:nvSpPr>
        <p:spPr>
          <a:xfrm>
            <a:off x="3941389" y="2759750"/>
            <a:ext cx="3404823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Calibri"/>
              </a:rPr>
              <a:t>MICROSOFT</a:t>
            </a:r>
            <a:r>
              <a:rPr lang="en-US" sz="1200" b="1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sz="1200" dirty="0">
                <a:solidFill>
                  <a:srgbClr val="000000"/>
                </a:solidFill>
                <a:cs typeface="Calibri"/>
              </a:rPr>
              <a:t>| WEB  DEVELOPER | 2010– 2015</a:t>
            </a:r>
            <a:endParaRPr lang="fr-FR" sz="1200" dirty="0">
              <a:solidFill>
                <a:srgbClr val="000000"/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Décrivez ici les fonctions que vous avez occupé pour ce poste. Décrivez également vos missions et les résultats que vous avez obtenu. N’hésitez pas à les quantifier.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0DAB8107-408E-F1F0-8C41-707DF3282035}"/>
              </a:ext>
            </a:extLst>
          </p:cNvPr>
          <p:cNvSpPr txBox="1"/>
          <p:nvPr/>
        </p:nvSpPr>
        <p:spPr>
          <a:xfrm>
            <a:off x="294066" y="3628134"/>
            <a:ext cx="3404823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Calibri"/>
              </a:rPr>
              <a:t>MICROSOFT</a:t>
            </a:r>
            <a:r>
              <a:rPr lang="en-US" sz="1200" b="1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sz="1200" dirty="0">
                <a:solidFill>
                  <a:srgbClr val="000000"/>
                </a:solidFill>
                <a:cs typeface="Calibri"/>
              </a:rPr>
              <a:t>| WEB  DEVELOPER | 2010– 2015</a:t>
            </a:r>
            <a:endParaRPr lang="fr-FR" sz="1200" dirty="0">
              <a:solidFill>
                <a:srgbClr val="000000"/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Décrivez ici les fonctions que vous avez occupé pour ce poste. Décrivez également vos missions et les résultats que vous avez obtenu. N’hésitez pas à les quantifier.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BF526F0B-1AF3-361C-B0B1-1569C5A17ED5}"/>
              </a:ext>
            </a:extLst>
          </p:cNvPr>
          <p:cNvSpPr txBox="1"/>
          <p:nvPr/>
        </p:nvSpPr>
        <p:spPr>
          <a:xfrm>
            <a:off x="315644" y="2766636"/>
            <a:ext cx="3404823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Calibri"/>
              </a:rPr>
              <a:t>MICROSOFT</a:t>
            </a:r>
            <a:r>
              <a:rPr lang="en-US" sz="1200" b="1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sz="1200" dirty="0">
                <a:solidFill>
                  <a:srgbClr val="000000"/>
                </a:solidFill>
                <a:cs typeface="Calibri"/>
              </a:rPr>
              <a:t>| WEB  DEVELOPER | 2010– 2015</a:t>
            </a:r>
            <a:endParaRPr lang="fr-FR" sz="1200" dirty="0">
              <a:solidFill>
                <a:srgbClr val="000000"/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Décrivez ici les fonctions que vous avez occupé pour ce poste. Décrivez également vos missions et les résultats que vous avez obtenu. N’hésitez pas à les quantifier.</a:t>
            </a:r>
          </a:p>
        </p:txBody>
      </p:sp>
    </p:spTree>
    <p:extLst>
      <p:ext uri="{BB962C8B-B14F-4D97-AF65-F5344CB8AC3E}">
        <p14:creationId xmlns:p14="http://schemas.microsoft.com/office/powerpoint/2010/main" val="2123678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27" y="645966"/>
            <a:ext cx="6661822" cy="936026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7" dirty="0" err="1"/>
              <a:t>Créeruncv.com</a:t>
            </a:r>
            <a:r>
              <a:rPr lang="fr-FR" sz="244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176562757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</TotalTime>
  <Words>560</Words>
  <Application>Microsoft Macintosh PowerPoint</Application>
  <PresentationFormat>Personnalisé</PresentationFormat>
  <Paragraphs>72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13</cp:revision>
  <cp:lastPrinted>2017-11-03T15:07:15Z</cp:lastPrinted>
  <dcterms:created xsi:type="dcterms:W3CDTF">2017-11-03T15:07:08Z</dcterms:created>
  <dcterms:modified xsi:type="dcterms:W3CDTF">2022-08-02T13:00:57Z</dcterms:modified>
</cp:coreProperties>
</file>