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A7A2"/>
    <a:srgbClr val="EFDAD4"/>
    <a:srgbClr val="FFB2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p:restoredTop sz="94661"/>
  </p:normalViewPr>
  <p:slideViewPr>
    <p:cSldViewPr snapToGrid="0" snapToObjects="1">
      <p:cViewPr varScale="1">
        <p:scale>
          <a:sx n="82" d="100"/>
          <a:sy n="82" d="100"/>
        </p:scale>
        <p:origin x="34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DE67F6B-B1A0-5D47-BB13-9B8E702AB92F}"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E67F6B-B1A0-5D47-BB13-9B8E702AB92F}"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E67F6B-B1A0-5D47-BB13-9B8E702AB92F}"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E67F6B-B1A0-5D47-BB13-9B8E702AB92F}"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E67F6B-B1A0-5D47-BB13-9B8E702AB92F}"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DE67F6B-B1A0-5D47-BB13-9B8E702AB92F}"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DE67F6B-B1A0-5D47-BB13-9B8E702AB92F}"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DE67F6B-B1A0-5D47-BB13-9B8E702AB92F}"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67F6B-B1A0-5D47-BB13-9B8E702AB92F}"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E67F6B-B1A0-5D47-BB13-9B8E702AB92F}"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E67F6B-B1A0-5D47-BB13-9B8E702AB92F}"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15CE09-89A3-E649-BF6C-98D1B9F3B50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DE67F6B-B1A0-5D47-BB13-9B8E702AB92F}"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A15CE09-89A3-E649-BF6C-98D1B9F3B50F}" type="slidenum">
              <a:rPr lang="fr-FR" smtClean="0"/>
              <a:t>‹N°›</a:t>
            </a:fld>
            <a:endParaRPr lang="fr-FR"/>
          </a:p>
        </p:txBody>
      </p:sp>
    </p:spTree>
    <p:extLst>
      <p:ext uri="{BB962C8B-B14F-4D97-AF65-F5344CB8AC3E}">
        <p14:creationId xmlns:p14="http://schemas.microsoft.com/office/powerpoint/2010/main" val="656836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559675" cy="1473693"/>
          </a:xfrm>
          <a:prstGeom prst="rect">
            <a:avLst/>
          </a:prstGeom>
          <a:solidFill>
            <a:srgbClr val="EFA7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991775" y="275181"/>
            <a:ext cx="3212803" cy="523220"/>
          </a:xfrm>
          <a:prstGeom prst="rect">
            <a:avLst/>
          </a:prstGeom>
          <a:noFill/>
        </p:spPr>
        <p:txBody>
          <a:bodyPr wrap="none" rtlCol="0">
            <a:spAutoFit/>
          </a:bodyPr>
          <a:lstStyle/>
          <a:p>
            <a:r>
              <a:rPr lang="fr-FR" sz="2800" b="1" dirty="0"/>
              <a:t>Jérôme PANTALONO</a:t>
            </a:r>
          </a:p>
        </p:txBody>
      </p:sp>
      <p:sp>
        <p:nvSpPr>
          <p:cNvPr id="8" name="Rectangle 7"/>
          <p:cNvSpPr/>
          <p:nvPr/>
        </p:nvSpPr>
        <p:spPr>
          <a:xfrm>
            <a:off x="2006353" y="818990"/>
            <a:ext cx="5553322" cy="2623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479472" y="780893"/>
            <a:ext cx="2237407" cy="338554"/>
          </a:xfrm>
          <a:prstGeom prst="rect">
            <a:avLst/>
          </a:prstGeom>
          <a:noFill/>
        </p:spPr>
        <p:txBody>
          <a:bodyPr wrap="none" rtlCol="0">
            <a:spAutoFit/>
          </a:bodyPr>
          <a:lstStyle/>
          <a:p>
            <a:r>
              <a:rPr lang="fr-FR" sz="1600" b="1" i="1" dirty="0">
                <a:solidFill>
                  <a:schemeClr val="bg1"/>
                </a:solidFill>
              </a:rPr>
              <a:t>Titre du poste recherché</a:t>
            </a:r>
          </a:p>
        </p:txBody>
      </p:sp>
      <p:cxnSp>
        <p:nvCxnSpPr>
          <p:cNvPr id="12" name="Connecteur droit 11"/>
          <p:cNvCxnSpPr/>
          <p:nvPr/>
        </p:nvCxnSpPr>
        <p:spPr>
          <a:xfrm flipV="1">
            <a:off x="2752078" y="275181"/>
            <a:ext cx="0" cy="71308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V="1">
            <a:off x="6615344" y="282950"/>
            <a:ext cx="0" cy="71308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2752078" y="275181"/>
            <a:ext cx="38529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 y="1473693"/>
            <a:ext cx="2752078" cy="92181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p:cNvPicPr>
            <a:picLocks noChangeAspect="1"/>
          </p:cNvPicPr>
          <p:nvPr/>
        </p:nvPicPr>
        <p:blipFill rotWithShape="1">
          <a:blip r:embed="rId2">
            <a:extLst>
              <a:ext uri="{28A0092B-C50C-407E-A947-70E740481C1C}">
                <a14:useLocalDpi xmlns:a14="http://schemas.microsoft.com/office/drawing/2010/main" val="0"/>
              </a:ext>
            </a:extLst>
          </a:blip>
          <a:srcRect r="33328"/>
          <a:stretch/>
        </p:blipFill>
        <p:spPr>
          <a:xfrm>
            <a:off x="502452" y="150919"/>
            <a:ext cx="1640567" cy="1642370"/>
          </a:xfrm>
          <a:prstGeom prst="ellipse">
            <a:avLst/>
          </a:prstGeom>
          <a:ln>
            <a:solidFill>
              <a:schemeClr val="bg1"/>
            </a:solidFill>
          </a:ln>
        </p:spPr>
      </p:pic>
      <p:sp>
        <p:nvSpPr>
          <p:cNvPr id="18" name="TextBox 26"/>
          <p:cNvSpPr txBox="1"/>
          <p:nvPr/>
        </p:nvSpPr>
        <p:spPr>
          <a:xfrm>
            <a:off x="240737" y="2438955"/>
            <a:ext cx="2245011" cy="1384995"/>
          </a:xfrm>
          <a:prstGeom prst="rect">
            <a:avLst/>
          </a:prstGeom>
          <a:noFill/>
        </p:spPr>
        <p:txBody>
          <a:bodyPr wrap="square" lIns="0" tIns="0" rIns="0" bIns="0" rtlCol="0">
            <a:spAutoFit/>
          </a:bodyPr>
          <a:lstStyle/>
          <a:p>
            <a:pPr algn="just" defTabSz="685800">
              <a:defRPr/>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9" name="ZoneTexte 18"/>
          <p:cNvSpPr txBox="1"/>
          <p:nvPr/>
        </p:nvSpPr>
        <p:spPr>
          <a:xfrm>
            <a:off x="790113" y="1934693"/>
            <a:ext cx="846578" cy="461665"/>
          </a:xfrm>
          <a:prstGeom prst="rect">
            <a:avLst/>
          </a:prstGeom>
          <a:noFill/>
        </p:spPr>
        <p:txBody>
          <a:bodyPr wrap="none" rtlCol="0">
            <a:spAutoFit/>
          </a:bodyPr>
          <a:lstStyle/>
          <a:p>
            <a:r>
              <a:rPr lang="fr-FR" sz="2400" dirty="0"/>
              <a:t>profil</a:t>
            </a:r>
          </a:p>
        </p:txBody>
      </p:sp>
      <p:sp>
        <p:nvSpPr>
          <p:cNvPr id="20" name="ZoneTexte 19"/>
          <p:cNvSpPr txBox="1"/>
          <p:nvPr/>
        </p:nvSpPr>
        <p:spPr>
          <a:xfrm>
            <a:off x="600989" y="3953532"/>
            <a:ext cx="1111907" cy="461665"/>
          </a:xfrm>
          <a:prstGeom prst="rect">
            <a:avLst/>
          </a:prstGeom>
          <a:noFill/>
        </p:spPr>
        <p:txBody>
          <a:bodyPr wrap="none" rtlCol="0">
            <a:spAutoFit/>
          </a:bodyPr>
          <a:lstStyle/>
          <a:p>
            <a:r>
              <a:rPr lang="fr-FR" sz="2400" dirty="0"/>
              <a:t>contact</a:t>
            </a:r>
          </a:p>
        </p:txBody>
      </p:sp>
      <p:pic>
        <p:nvPicPr>
          <p:cNvPr id="21" name="Picture 2"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354246" y="4509011"/>
            <a:ext cx="328985" cy="32898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Afficher l'image d'orig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63623" y="4991967"/>
            <a:ext cx="285971" cy="35446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Afficher l'image d'origin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3624" y="5467237"/>
            <a:ext cx="271532" cy="271532"/>
          </a:xfrm>
          <a:prstGeom prst="rect">
            <a:avLst/>
          </a:prstGeom>
          <a:noFill/>
          <a:extLst>
            <a:ext uri="{909E8E84-426E-40DD-AFC4-6F175D3DCCD1}">
              <a14:hiddenFill xmlns:a14="http://schemas.microsoft.com/office/drawing/2010/main">
                <a:solidFill>
                  <a:srgbClr val="FFFFFF"/>
                </a:solidFill>
              </a14:hiddenFill>
            </a:ext>
          </a:extLst>
        </p:spPr>
      </p:pic>
      <p:sp>
        <p:nvSpPr>
          <p:cNvPr id="24" name="ZoneTexte 23"/>
          <p:cNvSpPr txBox="1"/>
          <p:nvPr/>
        </p:nvSpPr>
        <p:spPr>
          <a:xfrm>
            <a:off x="770957" y="4449782"/>
            <a:ext cx="957313" cy="400110"/>
          </a:xfrm>
          <a:prstGeom prst="rect">
            <a:avLst/>
          </a:prstGeom>
          <a:noFill/>
        </p:spPr>
        <p:txBody>
          <a:bodyPr wrap="none" rtlCol="0">
            <a:spAutoFit/>
          </a:bodyPr>
          <a:lstStyle/>
          <a:p>
            <a:r>
              <a:rPr lang="fr-FR" sz="1000" dirty="0"/>
              <a:t>01 02 03 04 05</a:t>
            </a:r>
          </a:p>
          <a:p>
            <a:r>
              <a:rPr lang="fr-FR" sz="1000" dirty="0"/>
              <a:t>06 01 02 03 04</a:t>
            </a:r>
          </a:p>
        </p:txBody>
      </p:sp>
      <p:sp>
        <p:nvSpPr>
          <p:cNvPr id="25" name="ZoneTexte 24"/>
          <p:cNvSpPr txBox="1"/>
          <p:nvPr/>
        </p:nvSpPr>
        <p:spPr>
          <a:xfrm>
            <a:off x="770957" y="5410362"/>
            <a:ext cx="1265090" cy="400110"/>
          </a:xfrm>
          <a:prstGeom prst="rect">
            <a:avLst/>
          </a:prstGeom>
          <a:noFill/>
        </p:spPr>
        <p:txBody>
          <a:bodyPr wrap="none" rtlCol="0">
            <a:spAutoFit/>
          </a:bodyPr>
          <a:lstStyle/>
          <a:p>
            <a:r>
              <a:rPr lang="fr-FR" sz="1000" dirty="0"/>
              <a:t>12 rue de la Réussite</a:t>
            </a:r>
          </a:p>
          <a:p>
            <a:r>
              <a:rPr lang="fr-FR" sz="1000" dirty="0"/>
              <a:t>75012 Paris</a:t>
            </a:r>
          </a:p>
        </p:txBody>
      </p:sp>
      <p:sp>
        <p:nvSpPr>
          <p:cNvPr id="26" name="ZoneTexte 25"/>
          <p:cNvSpPr txBox="1"/>
          <p:nvPr/>
        </p:nvSpPr>
        <p:spPr>
          <a:xfrm>
            <a:off x="770957" y="5038651"/>
            <a:ext cx="998991" cy="246221"/>
          </a:xfrm>
          <a:prstGeom prst="rect">
            <a:avLst/>
          </a:prstGeom>
          <a:noFill/>
        </p:spPr>
        <p:txBody>
          <a:bodyPr wrap="none" rtlCol="0">
            <a:spAutoFit/>
          </a:bodyPr>
          <a:lstStyle/>
          <a:p>
            <a:r>
              <a:rPr lang="fr-FR" sz="1000"/>
              <a:t>mail@mail.com</a:t>
            </a:r>
            <a:endParaRPr lang="fr-FR" sz="1000" dirty="0"/>
          </a:p>
        </p:txBody>
      </p:sp>
      <p:sp>
        <p:nvSpPr>
          <p:cNvPr id="27" name="ZoneTexte 26"/>
          <p:cNvSpPr txBox="1"/>
          <p:nvPr/>
        </p:nvSpPr>
        <p:spPr>
          <a:xfrm>
            <a:off x="354740" y="6001609"/>
            <a:ext cx="1852751" cy="461665"/>
          </a:xfrm>
          <a:prstGeom prst="rect">
            <a:avLst/>
          </a:prstGeom>
          <a:noFill/>
        </p:spPr>
        <p:txBody>
          <a:bodyPr wrap="none" rtlCol="0">
            <a:spAutoFit/>
          </a:bodyPr>
          <a:lstStyle/>
          <a:p>
            <a:r>
              <a:rPr lang="fr-FR" sz="2400"/>
              <a:t>compétences</a:t>
            </a:r>
            <a:endParaRPr lang="fr-FR" sz="2400" dirty="0"/>
          </a:p>
        </p:txBody>
      </p:sp>
      <p:sp>
        <p:nvSpPr>
          <p:cNvPr id="28" name="Rectangle 27"/>
          <p:cNvSpPr/>
          <p:nvPr/>
        </p:nvSpPr>
        <p:spPr>
          <a:xfrm>
            <a:off x="354246" y="6646188"/>
            <a:ext cx="1536359" cy="244298"/>
          </a:xfrm>
          <a:prstGeom prst="rect">
            <a:avLst/>
          </a:prstGeom>
          <a:solidFill>
            <a:srgbClr val="EFA7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29" name="Rectangle 28"/>
          <p:cNvSpPr/>
          <p:nvPr/>
        </p:nvSpPr>
        <p:spPr>
          <a:xfrm>
            <a:off x="354246" y="6972463"/>
            <a:ext cx="1072282" cy="244298"/>
          </a:xfrm>
          <a:prstGeom prst="rect">
            <a:avLst/>
          </a:prstGeom>
          <a:solidFill>
            <a:srgbClr val="EFD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30" name="Rectangle 29"/>
          <p:cNvSpPr/>
          <p:nvPr/>
        </p:nvSpPr>
        <p:spPr>
          <a:xfrm>
            <a:off x="354246" y="7303886"/>
            <a:ext cx="558228" cy="244298"/>
          </a:xfrm>
          <a:prstGeom prst="rect">
            <a:avLst/>
          </a:prstGeom>
          <a:solidFill>
            <a:srgbClr val="EFA7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31" name="Rectangle 30"/>
          <p:cNvSpPr/>
          <p:nvPr/>
        </p:nvSpPr>
        <p:spPr>
          <a:xfrm>
            <a:off x="353385" y="7626131"/>
            <a:ext cx="1072282" cy="244298"/>
          </a:xfrm>
          <a:prstGeom prst="rect">
            <a:avLst/>
          </a:prstGeom>
          <a:solidFill>
            <a:srgbClr val="EFD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32" name="Rectangle 31"/>
          <p:cNvSpPr/>
          <p:nvPr/>
        </p:nvSpPr>
        <p:spPr>
          <a:xfrm>
            <a:off x="353384" y="7958648"/>
            <a:ext cx="1536359" cy="244298"/>
          </a:xfrm>
          <a:prstGeom prst="rect">
            <a:avLst/>
          </a:prstGeom>
          <a:solidFill>
            <a:srgbClr val="EFA7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33" name="Rectangle 32"/>
          <p:cNvSpPr/>
          <p:nvPr/>
        </p:nvSpPr>
        <p:spPr>
          <a:xfrm>
            <a:off x="353384" y="8302382"/>
            <a:ext cx="558228" cy="244298"/>
          </a:xfrm>
          <a:prstGeom prst="rect">
            <a:avLst/>
          </a:prstGeom>
          <a:solidFill>
            <a:srgbClr val="EFD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34" name="ZoneTexte 33"/>
          <p:cNvSpPr txBox="1"/>
          <p:nvPr/>
        </p:nvSpPr>
        <p:spPr>
          <a:xfrm>
            <a:off x="1429177" y="6969891"/>
            <a:ext cx="692818" cy="230832"/>
          </a:xfrm>
          <a:prstGeom prst="rect">
            <a:avLst/>
          </a:prstGeom>
          <a:noFill/>
        </p:spPr>
        <p:txBody>
          <a:bodyPr wrap="none" rtlCol="0">
            <a:spAutoFit/>
          </a:bodyPr>
          <a:lstStyle/>
          <a:p>
            <a:r>
              <a:rPr lang="fr-FR" sz="900"/>
              <a:t>Photoshop</a:t>
            </a:r>
          </a:p>
        </p:txBody>
      </p:sp>
      <p:sp>
        <p:nvSpPr>
          <p:cNvPr id="35" name="ZoneTexte 34"/>
          <p:cNvSpPr txBox="1"/>
          <p:nvPr/>
        </p:nvSpPr>
        <p:spPr>
          <a:xfrm>
            <a:off x="1889743" y="6651163"/>
            <a:ext cx="646331" cy="230832"/>
          </a:xfrm>
          <a:prstGeom prst="rect">
            <a:avLst/>
          </a:prstGeom>
          <a:noFill/>
        </p:spPr>
        <p:txBody>
          <a:bodyPr wrap="none" rtlCol="0">
            <a:spAutoFit/>
          </a:bodyPr>
          <a:lstStyle/>
          <a:p>
            <a:r>
              <a:rPr lang="fr-FR" sz="900" dirty="0"/>
              <a:t>Illustrator</a:t>
            </a:r>
          </a:p>
        </p:txBody>
      </p:sp>
      <p:sp>
        <p:nvSpPr>
          <p:cNvPr id="36" name="ZoneTexte 35"/>
          <p:cNvSpPr txBox="1"/>
          <p:nvPr/>
        </p:nvSpPr>
        <p:spPr>
          <a:xfrm>
            <a:off x="1024768" y="7301382"/>
            <a:ext cx="580608" cy="230832"/>
          </a:xfrm>
          <a:prstGeom prst="rect">
            <a:avLst/>
          </a:prstGeom>
          <a:noFill/>
        </p:spPr>
        <p:txBody>
          <a:bodyPr wrap="none" rtlCol="0">
            <a:spAutoFit/>
          </a:bodyPr>
          <a:lstStyle/>
          <a:p>
            <a:r>
              <a:rPr lang="fr-FR" sz="900" dirty="0" err="1"/>
              <a:t>Indesign</a:t>
            </a:r>
            <a:endParaRPr lang="fr-FR" sz="900" dirty="0"/>
          </a:p>
        </p:txBody>
      </p:sp>
      <p:sp>
        <p:nvSpPr>
          <p:cNvPr id="37" name="ZoneTexte 36"/>
          <p:cNvSpPr txBox="1"/>
          <p:nvPr/>
        </p:nvSpPr>
        <p:spPr>
          <a:xfrm>
            <a:off x="1425667" y="7620814"/>
            <a:ext cx="465192" cy="230832"/>
          </a:xfrm>
          <a:prstGeom prst="rect">
            <a:avLst/>
          </a:prstGeom>
          <a:noFill/>
        </p:spPr>
        <p:txBody>
          <a:bodyPr wrap="none" rtlCol="0">
            <a:spAutoFit/>
          </a:bodyPr>
          <a:lstStyle/>
          <a:p>
            <a:r>
              <a:rPr lang="fr-FR" sz="900" dirty="0"/>
              <a:t>Office</a:t>
            </a:r>
          </a:p>
        </p:txBody>
      </p:sp>
      <p:sp>
        <p:nvSpPr>
          <p:cNvPr id="38" name="ZoneTexte 37"/>
          <p:cNvSpPr txBox="1"/>
          <p:nvPr/>
        </p:nvSpPr>
        <p:spPr>
          <a:xfrm>
            <a:off x="1889399" y="7941610"/>
            <a:ext cx="510076" cy="230832"/>
          </a:xfrm>
          <a:prstGeom prst="rect">
            <a:avLst/>
          </a:prstGeom>
          <a:noFill/>
        </p:spPr>
        <p:txBody>
          <a:bodyPr wrap="none" rtlCol="0">
            <a:spAutoFit/>
          </a:bodyPr>
          <a:lstStyle/>
          <a:p>
            <a:r>
              <a:rPr lang="fr-FR" sz="900" dirty="0"/>
              <a:t>Photos</a:t>
            </a:r>
          </a:p>
        </p:txBody>
      </p:sp>
      <p:sp>
        <p:nvSpPr>
          <p:cNvPr id="39" name="ZoneTexte 38"/>
          <p:cNvSpPr txBox="1"/>
          <p:nvPr/>
        </p:nvSpPr>
        <p:spPr>
          <a:xfrm>
            <a:off x="945769" y="8298351"/>
            <a:ext cx="393056" cy="230832"/>
          </a:xfrm>
          <a:prstGeom prst="rect">
            <a:avLst/>
          </a:prstGeom>
          <a:noFill/>
        </p:spPr>
        <p:txBody>
          <a:bodyPr wrap="none" rtlCol="0">
            <a:spAutoFit/>
          </a:bodyPr>
          <a:lstStyle/>
          <a:p>
            <a:r>
              <a:rPr lang="fr-FR" sz="900" dirty="0"/>
              <a:t>Mail</a:t>
            </a:r>
          </a:p>
        </p:txBody>
      </p:sp>
      <p:sp>
        <p:nvSpPr>
          <p:cNvPr id="40" name="ZoneTexte 39"/>
          <p:cNvSpPr txBox="1"/>
          <p:nvPr/>
        </p:nvSpPr>
        <p:spPr>
          <a:xfrm>
            <a:off x="724033" y="8791044"/>
            <a:ext cx="885179" cy="461665"/>
          </a:xfrm>
          <a:prstGeom prst="rect">
            <a:avLst/>
          </a:prstGeom>
          <a:noFill/>
        </p:spPr>
        <p:txBody>
          <a:bodyPr wrap="none" rtlCol="0">
            <a:spAutoFit/>
          </a:bodyPr>
          <a:lstStyle/>
          <a:p>
            <a:r>
              <a:rPr lang="fr-FR" sz="2400"/>
              <a:t>social</a:t>
            </a:r>
            <a:endParaRPr lang="fr-FR" sz="2400" dirty="0"/>
          </a:p>
        </p:txBody>
      </p:sp>
      <p:pic>
        <p:nvPicPr>
          <p:cNvPr id="44" name="Picture 8" descr="Afficher l'image d'origin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7615" y="9993244"/>
            <a:ext cx="272211" cy="272211"/>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 descr="Afficher l'image d'origi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6226" y="9339660"/>
            <a:ext cx="273600" cy="273600"/>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2" descr="Afficher l'image d'origin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6226" y="9673410"/>
            <a:ext cx="273600" cy="273600"/>
          </a:xfrm>
          <a:prstGeom prst="rect">
            <a:avLst/>
          </a:prstGeom>
          <a:noFill/>
          <a:extLst>
            <a:ext uri="{909E8E84-426E-40DD-AFC4-6F175D3DCCD1}">
              <a14:hiddenFill xmlns:a14="http://schemas.microsoft.com/office/drawing/2010/main">
                <a:solidFill>
                  <a:srgbClr val="FFFFFF"/>
                </a:solidFill>
              </a14:hiddenFill>
            </a:ext>
          </a:extLst>
        </p:spPr>
      </p:pic>
      <p:sp>
        <p:nvSpPr>
          <p:cNvPr id="47" name="ZoneTexte 46"/>
          <p:cNvSpPr txBox="1"/>
          <p:nvPr/>
        </p:nvSpPr>
        <p:spPr>
          <a:xfrm>
            <a:off x="733877" y="9347020"/>
            <a:ext cx="1188146" cy="246221"/>
          </a:xfrm>
          <a:prstGeom prst="rect">
            <a:avLst/>
          </a:prstGeom>
          <a:noFill/>
        </p:spPr>
        <p:txBody>
          <a:bodyPr wrap="none" rtlCol="0">
            <a:spAutoFit/>
          </a:bodyPr>
          <a:lstStyle/>
          <a:p>
            <a:r>
              <a:rPr lang="fr-FR" sz="1000" dirty="0" err="1"/>
              <a:t>Facebook.com</a:t>
            </a:r>
            <a:r>
              <a:rPr lang="fr-FR" sz="1000" dirty="0"/>
              <a:t>/moi</a:t>
            </a:r>
          </a:p>
        </p:txBody>
      </p:sp>
      <p:sp>
        <p:nvSpPr>
          <p:cNvPr id="48" name="ZoneTexte 47"/>
          <p:cNvSpPr txBox="1"/>
          <p:nvPr/>
        </p:nvSpPr>
        <p:spPr>
          <a:xfrm>
            <a:off x="724033" y="10040407"/>
            <a:ext cx="1125629" cy="246221"/>
          </a:xfrm>
          <a:prstGeom prst="rect">
            <a:avLst/>
          </a:prstGeom>
          <a:noFill/>
        </p:spPr>
        <p:txBody>
          <a:bodyPr wrap="none" rtlCol="0">
            <a:spAutoFit/>
          </a:bodyPr>
          <a:lstStyle/>
          <a:p>
            <a:r>
              <a:rPr lang="fr-FR" sz="1000" dirty="0" err="1"/>
              <a:t>Linkedin.com</a:t>
            </a:r>
            <a:r>
              <a:rPr lang="fr-FR" sz="1000" dirty="0"/>
              <a:t>/moi</a:t>
            </a:r>
          </a:p>
        </p:txBody>
      </p:sp>
      <p:sp>
        <p:nvSpPr>
          <p:cNvPr id="49" name="ZoneTexte 48"/>
          <p:cNvSpPr txBox="1"/>
          <p:nvPr/>
        </p:nvSpPr>
        <p:spPr>
          <a:xfrm>
            <a:off x="733877" y="9717696"/>
            <a:ext cx="1257075" cy="246221"/>
          </a:xfrm>
          <a:prstGeom prst="rect">
            <a:avLst/>
          </a:prstGeom>
          <a:noFill/>
        </p:spPr>
        <p:txBody>
          <a:bodyPr wrap="none" rtlCol="0">
            <a:spAutoFit/>
          </a:bodyPr>
          <a:lstStyle/>
          <a:p>
            <a:r>
              <a:rPr lang="fr-FR" sz="1000" dirty="0" err="1"/>
              <a:t>Instagram.com</a:t>
            </a:r>
            <a:r>
              <a:rPr lang="fr-FR" sz="1000" dirty="0"/>
              <a:t>/moi</a:t>
            </a:r>
          </a:p>
        </p:txBody>
      </p:sp>
      <p:sp>
        <p:nvSpPr>
          <p:cNvPr id="50" name="object 40"/>
          <p:cNvSpPr txBox="1"/>
          <p:nvPr/>
        </p:nvSpPr>
        <p:spPr>
          <a:xfrm>
            <a:off x="4178646" y="2280293"/>
            <a:ext cx="3076466" cy="4308872"/>
          </a:xfrm>
          <a:prstGeom prst="rect">
            <a:avLst/>
          </a:prstGeom>
        </p:spPr>
        <p:txBody>
          <a:bodyPr vert="horz" wrap="square" lIns="0" tIns="0" rIns="0" bIns="0" rtlCol="0">
            <a:spAutoFit/>
          </a:bodyPr>
          <a:lstStyle/>
          <a:p>
            <a:pPr defTabSz="685800">
              <a:defRPr/>
            </a:pPr>
            <a:r>
              <a:rPr lang="fr-FR" sz="1000" b="1" dirty="0"/>
              <a:t>TITRE DU POSTE</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TITRE DU POSTE</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TITRE DU POSTE</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TITRE DU POSTE</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p:txBody>
      </p:sp>
      <p:sp>
        <p:nvSpPr>
          <p:cNvPr id="51" name="ZoneTexte 50"/>
          <p:cNvSpPr txBox="1"/>
          <p:nvPr/>
        </p:nvSpPr>
        <p:spPr>
          <a:xfrm>
            <a:off x="3100479" y="2241662"/>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52" name="ZoneTexte 51"/>
          <p:cNvSpPr txBox="1"/>
          <p:nvPr/>
        </p:nvSpPr>
        <p:spPr>
          <a:xfrm>
            <a:off x="3100478" y="3329088"/>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53" name="ZoneTexte 52"/>
          <p:cNvSpPr txBox="1"/>
          <p:nvPr/>
        </p:nvSpPr>
        <p:spPr>
          <a:xfrm>
            <a:off x="3093329" y="4390683"/>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54" name="Triangle 53"/>
          <p:cNvSpPr/>
          <p:nvPr/>
        </p:nvSpPr>
        <p:spPr>
          <a:xfrm rot="5400000">
            <a:off x="2825205" y="2310365"/>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Triangle 54"/>
          <p:cNvSpPr/>
          <p:nvPr/>
        </p:nvSpPr>
        <p:spPr>
          <a:xfrm rot="5400000">
            <a:off x="2823251" y="3405880"/>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Triangle 55"/>
          <p:cNvSpPr/>
          <p:nvPr/>
        </p:nvSpPr>
        <p:spPr>
          <a:xfrm rot="5400000">
            <a:off x="2816103" y="4471788"/>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57"/>
          <p:cNvSpPr/>
          <p:nvPr/>
        </p:nvSpPr>
        <p:spPr>
          <a:xfrm>
            <a:off x="2752078" y="1749226"/>
            <a:ext cx="4807597" cy="2623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ZoneTexte 58"/>
          <p:cNvSpPr txBox="1"/>
          <p:nvPr/>
        </p:nvSpPr>
        <p:spPr>
          <a:xfrm>
            <a:off x="4058352" y="1711129"/>
            <a:ext cx="2420791" cy="338554"/>
          </a:xfrm>
          <a:prstGeom prst="rect">
            <a:avLst/>
          </a:prstGeom>
          <a:noFill/>
        </p:spPr>
        <p:txBody>
          <a:bodyPr wrap="none" rtlCol="0">
            <a:spAutoFit/>
          </a:bodyPr>
          <a:lstStyle/>
          <a:p>
            <a:r>
              <a:rPr lang="fr-FR" sz="1600" dirty="0">
                <a:solidFill>
                  <a:schemeClr val="bg1"/>
                </a:solidFill>
              </a:rPr>
              <a:t>expérience professionnelle</a:t>
            </a:r>
          </a:p>
        </p:txBody>
      </p:sp>
      <p:sp>
        <p:nvSpPr>
          <p:cNvPr id="60" name="Rectangle 59"/>
          <p:cNvSpPr/>
          <p:nvPr/>
        </p:nvSpPr>
        <p:spPr>
          <a:xfrm>
            <a:off x="2757603" y="6646188"/>
            <a:ext cx="4807597" cy="2623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ZoneTexte 60"/>
          <p:cNvSpPr txBox="1"/>
          <p:nvPr/>
        </p:nvSpPr>
        <p:spPr>
          <a:xfrm>
            <a:off x="4603701" y="6594654"/>
            <a:ext cx="1015471" cy="338554"/>
          </a:xfrm>
          <a:prstGeom prst="rect">
            <a:avLst/>
          </a:prstGeom>
          <a:noFill/>
        </p:spPr>
        <p:txBody>
          <a:bodyPr wrap="none" rtlCol="0">
            <a:spAutoFit/>
          </a:bodyPr>
          <a:lstStyle/>
          <a:p>
            <a:r>
              <a:rPr lang="fr-FR" sz="1600" dirty="0">
                <a:solidFill>
                  <a:schemeClr val="bg1"/>
                </a:solidFill>
              </a:rPr>
              <a:t>formation</a:t>
            </a:r>
          </a:p>
        </p:txBody>
      </p:sp>
      <p:sp>
        <p:nvSpPr>
          <p:cNvPr id="62" name="ZoneTexte 61"/>
          <p:cNvSpPr txBox="1"/>
          <p:nvPr/>
        </p:nvSpPr>
        <p:spPr>
          <a:xfrm>
            <a:off x="3093329" y="7184082"/>
            <a:ext cx="748923" cy="400110"/>
          </a:xfrm>
          <a:prstGeom prst="rect">
            <a:avLst/>
          </a:prstGeom>
          <a:noFill/>
        </p:spPr>
        <p:txBody>
          <a:bodyPr wrap="none" rtlCol="0">
            <a:spAutoFit/>
          </a:bodyPr>
          <a:lstStyle/>
          <a:p>
            <a:r>
              <a:rPr lang="fr-FR" sz="1000" b="1" dirty="0"/>
              <a:t>2012-2017</a:t>
            </a:r>
            <a:br>
              <a:rPr lang="fr-FR" sz="1000" b="1"/>
            </a:br>
            <a:r>
              <a:rPr lang="fr-FR" sz="1000" b="1"/>
              <a:t>École</a:t>
            </a:r>
            <a:endParaRPr lang="fr-FR" sz="1000" b="1" dirty="0"/>
          </a:p>
        </p:txBody>
      </p:sp>
      <p:sp>
        <p:nvSpPr>
          <p:cNvPr id="63" name="Triangle 62"/>
          <p:cNvSpPr/>
          <p:nvPr/>
        </p:nvSpPr>
        <p:spPr>
          <a:xfrm rot="5400000">
            <a:off x="2818055" y="7252785"/>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63"/>
          <p:cNvSpPr/>
          <p:nvPr/>
        </p:nvSpPr>
        <p:spPr>
          <a:xfrm>
            <a:off x="4077097" y="7184082"/>
            <a:ext cx="3183541" cy="553998"/>
          </a:xfrm>
          <a:prstGeom prst="rect">
            <a:avLst/>
          </a:prstGeom>
        </p:spPr>
        <p:txBody>
          <a:bodyPr wrap="square">
            <a:spAutoFit/>
          </a:bodyPr>
          <a:lstStyle/>
          <a:p>
            <a:pPr defTabSz="685800">
              <a:defRPr/>
            </a:pPr>
            <a:r>
              <a:rPr lang="fr-FR" sz="1000" b="1"/>
              <a:t>DIPLÔME</a:t>
            </a:r>
            <a:endParaRPr lang="fr-FR" sz="1000" b="1" dirty="0"/>
          </a:p>
          <a:p>
            <a:pPr defTabSz="685800">
              <a:defRPr/>
            </a:pPr>
            <a:r>
              <a:rPr lang="fr-FR" sz="1000" dirty="0"/>
              <a:t>Décrivez en une ligne les objectifs et les spécialités de cette formation.</a:t>
            </a:r>
          </a:p>
        </p:txBody>
      </p:sp>
      <p:sp>
        <p:nvSpPr>
          <p:cNvPr id="65" name="ZoneTexte 64"/>
          <p:cNvSpPr txBox="1"/>
          <p:nvPr/>
        </p:nvSpPr>
        <p:spPr>
          <a:xfrm>
            <a:off x="3080110" y="7836037"/>
            <a:ext cx="748923" cy="400110"/>
          </a:xfrm>
          <a:prstGeom prst="rect">
            <a:avLst/>
          </a:prstGeom>
          <a:noFill/>
        </p:spPr>
        <p:txBody>
          <a:bodyPr wrap="none" rtlCol="0">
            <a:spAutoFit/>
          </a:bodyPr>
          <a:lstStyle/>
          <a:p>
            <a:r>
              <a:rPr lang="fr-FR" sz="1000" b="1" dirty="0"/>
              <a:t>2012-2017</a:t>
            </a:r>
            <a:br>
              <a:rPr lang="fr-FR" sz="1000" b="1"/>
            </a:br>
            <a:r>
              <a:rPr lang="fr-FR" sz="1000" b="1"/>
              <a:t>École</a:t>
            </a:r>
            <a:endParaRPr lang="fr-FR" sz="1000" b="1" dirty="0"/>
          </a:p>
        </p:txBody>
      </p:sp>
      <p:sp>
        <p:nvSpPr>
          <p:cNvPr id="66" name="Triangle 65"/>
          <p:cNvSpPr/>
          <p:nvPr/>
        </p:nvSpPr>
        <p:spPr>
          <a:xfrm rot="5400000">
            <a:off x="2804836" y="7904740"/>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ectangle 66"/>
          <p:cNvSpPr/>
          <p:nvPr/>
        </p:nvSpPr>
        <p:spPr>
          <a:xfrm>
            <a:off x="4063878" y="7836037"/>
            <a:ext cx="3183541" cy="553998"/>
          </a:xfrm>
          <a:prstGeom prst="rect">
            <a:avLst/>
          </a:prstGeom>
        </p:spPr>
        <p:txBody>
          <a:bodyPr wrap="square">
            <a:spAutoFit/>
          </a:bodyPr>
          <a:lstStyle/>
          <a:p>
            <a:pPr defTabSz="685800">
              <a:defRPr/>
            </a:pPr>
            <a:r>
              <a:rPr lang="fr-FR" sz="1000" b="1"/>
              <a:t>DIPLÔME</a:t>
            </a:r>
            <a:endParaRPr lang="fr-FR" sz="1000" b="1" dirty="0"/>
          </a:p>
          <a:p>
            <a:pPr defTabSz="685800">
              <a:defRPr/>
            </a:pPr>
            <a:r>
              <a:rPr lang="fr-FR" sz="1000" dirty="0"/>
              <a:t>Décrivez en une ligne les objectifs et les spécialités de cette formation.</a:t>
            </a:r>
          </a:p>
        </p:txBody>
      </p:sp>
      <p:sp>
        <p:nvSpPr>
          <p:cNvPr id="68" name="ZoneTexte 67"/>
          <p:cNvSpPr txBox="1"/>
          <p:nvPr/>
        </p:nvSpPr>
        <p:spPr>
          <a:xfrm>
            <a:off x="3093329" y="8487716"/>
            <a:ext cx="748923" cy="400110"/>
          </a:xfrm>
          <a:prstGeom prst="rect">
            <a:avLst/>
          </a:prstGeom>
          <a:noFill/>
        </p:spPr>
        <p:txBody>
          <a:bodyPr wrap="none" rtlCol="0">
            <a:spAutoFit/>
          </a:bodyPr>
          <a:lstStyle/>
          <a:p>
            <a:r>
              <a:rPr lang="fr-FR" sz="1000" b="1" dirty="0"/>
              <a:t>2012-2017</a:t>
            </a:r>
            <a:br>
              <a:rPr lang="fr-FR" sz="1000" b="1" dirty="0"/>
            </a:br>
            <a:r>
              <a:rPr lang="fr-FR" sz="1000" b="1" dirty="0"/>
              <a:t>École</a:t>
            </a:r>
          </a:p>
        </p:txBody>
      </p:sp>
      <p:sp>
        <p:nvSpPr>
          <p:cNvPr id="69" name="Triangle 68"/>
          <p:cNvSpPr/>
          <p:nvPr/>
        </p:nvSpPr>
        <p:spPr>
          <a:xfrm rot="5400000">
            <a:off x="2818055" y="8556419"/>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69"/>
          <p:cNvSpPr/>
          <p:nvPr/>
        </p:nvSpPr>
        <p:spPr>
          <a:xfrm>
            <a:off x="4077097" y="8487716"/>
            <a:ext cx="3183541" cy="553998"/>
          </a:xfrm>
          <a:prstGeom prst="rect">
            <a:avLst/>
          </a:prstGeom>
        </p:spPr>
        <p:txBody>
          <a:bodyPr wrap="square">
            <a:spAutoFit/>
          </a:bodyPr>
          <a:lstStyle/>
          <a:p>
            <a:pPr defTabSz="685800">
              <a:defRPr/>
            </a:pPr>
            <a:r>
              <a:rPr lang="fr-FR" sz="1000" b="1"/>
              <a:t>DIPLÔME</a:t>
            </a:r>
            <a:endParaRPr lang="fr-FR" sz="1000" b="1" dirty="0"/>
          </a:p>
          <a:p>
            <a:pPr defTabSz="685800">
              <a:defRPr/>
            </a:pPr>
            <a:r>
              <a:rPr lang="fr-FR" sz="1000" dirty="0"/>
              <a:t>Décrivez en une ligne les objectifs et les spécialités de cette formation.</a:t>
            </a:r>
          </a:p>
        </p:txBody>
      </p:sp>
      <p:sp>
        <p:nvSpPr>
          <p:cNvPr id="71" name="ZoneTexte 70"/>
          <p:cNvSpPr txBox="1"/>
          <p:nvPr/>
        </p:nvSpPr>
        <p:spPr>
          <a:xfrm>
            <a:off x="3080110" y="5442880"/>
            <a:ext cx="748923" cy="400110"/>
          </a:xfrm>
          <a:prstGeom prst="rect">
            <a:avLst/>
          </a:prstGeom>
          <a:noFill/>
        </p:spPr>
        <p:txBody>
          <a:bodyPr wrap="none" rtlCol="0">
            <a:spAutoFit/>
          </a:bodyPr>
          <a:lstStyle/>
          <a:p>
            <a:r>
              <a:rPr lang="fr-FR" sz="1000" b="1" dirty="0"/>
              <a:t>2012-2017</a:t>
            </a:r>
            <a:br>
              <a:rPr lang="fr-FR" sz="1000" b="1" dirty="0"/>
            </a:br>
            <a:r>
              <a:rPr lang="fr-FR" sz="1000" b="1" dirty="0"/>
              <a:t>Société</a:t>
            </a:r>
          </a:p>
        </p:txBody>
      </p:sp>
      <p:sp>
        <p:nvSpPr>
          <p:cNvPr id="72" name="Triangle 71"/>
          <p:cNvSpPr/>
          <p:nvPr/>
        </p:nvSpPr>
        <p:spPr>
          <a:xfrm rot="5400000">
            <a:off x="2802884" y="5523985"/>
            <a:ext cx="111329" cy="109972"/>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p:cNvSpPr/>
          <p:nvPr/>
        </p:nvSpPr>
        <p:spPr>
          <a:xfrm>
            <a:off x="2752077" y="9427740"/>
            <a:ext cx="4807597" cy="2623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73"/>
          <p:cNvSpPr/>
          <p:nvPr/>
        </p:nvSpPr>
        <p:spPr>
          <a:xfrm>
            <a:off x="4549906" y="9348364"/>
            <a:ext cx="816249" cy="369332"/>
          </a:xfrm>
          <a:prstGeom prst="rect">
            <a:avLst/>
          </a:prstGeom>
        </p:spPr>
        <p:txBody>
          <a:bodyPr wrap="none">
            <a:spAutoFit/>
          </a:bodyPr>
          <a:lstStyle/>
          <a:p>
            <a:r>
              <a:rPr lang="fr-FR" dirty="0">
                <a:solidFill>
                  <a:schemeClr val="bg1"/>
                </a:solidFill>
              </a:rPr>
              <a:t>langue</a:t>
            </a:r>
          </a:p>
        </p:txBody>
      </p:sp>
      <p:sp>
        <p:nvSpPr>
          <p:cNvPr id="75" name="Rectangle 74"/>
          <p:cNvSpPr/>
          <p:nvPr/>
        </p:nvSpPr>
        <p:spPr>
          <a:xfrm>
            <a:off x="2949814" y="9901883"/>
            <a:ext cx="1536359" cy="244298"/>
          </a:xfrm>
          <a:prstGeom prst="rect">
            <a:avLst/>
          </a:prstGeom>
          <a:solidFill>
            <a:srgbClr val="EFA7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76" name="Rectangle 75"/>
          <p:cNvSpPr/>
          <p:nvPr/>
        </p:nvSpPr>
        <p:spPr>
          <a:xfrm>
            <a:off x="2949814" y="10228158"/>
            <a:ext cx="1072282" cy="244298"/>
          </a:xfrm>
          <a:prstGeom prst="rect">
            <a:avLst/>
          </a:prstGeom>
          <a:solidFill>
            <a:srgbClr val="EFD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77" name="ZoneTexte 76"/>
          <p:cNvSpPr txBox="1"/>
          <p:nvPr/>
        </p:nvSpPr>
        <p:spPr>
          <a:xfrm>
            <a:off x="4024745" y="10225586"/>
            <a:ext cx="633507" cy="230832"/>
          </a:xfrm>
          <a:prstGeom prst="rect">
            <a:avLst/>
          </a:prstGeom>
          <a:noFill/>
        </p:spPr>
        <p:txBody>
          <a:bodyPr wrap="none" rtlCol="0">
            <a:spAutoFit/>
          </a:bodyPr>
          <a:lstStyle/>
          <a:p>
            <a:r>
              <a:rPr lang="fr-FR" sz="900" dirty="0"/>
              <a:t>Allemand</a:t>
            </a:r>
          </a:p>
        </p:txBody>
      </p:sp>
      <p:sp>
        <p:nvSpPr>
          <p:cNvPr id="78" name="ZoneTexte 77"/>
          <p:cNvSpPr txBox="1"/>
          <p:nvPr/>
        </p:nvSpPr>
        <p:spPr>
          <a:xfrm>
            <a:off x="4485311" y="9906858"/>
            <a:ext cx="521297" cy="230832"/>
          </a:xfrm>
          <a:prstGeom prst="rect">
            <a:avLst/>
          </a:prstGeom>
          <a:noFill/>
        </p:spPr>
        <p:txBody>
          <a:bodyPr wrap="none" rtlCol="0">
            <a:spAutoFit/>
          </a:bodyPr>
          <a:lstStyle/>
          <a:p>
            <a:r>
              <a:rPr lang="fr-FR" sz="900" dirty="0"/>
              <a:t>Anglais</a:t>
            </a:r>
          </a:p>
        </p:txBody>
      </p:sp>
      <p:sp>
        <p:nvSpPr>
          <p:cNvPr id="79" name="Rectangle 78"/>
          <p:cNvSpPr/>
          <p:nvPr/>
        </p:nvSpPr>
        <p:spPr>
          <a:xfrm>
            <a:off x="5362675" y="9902307"/>
            <a:ext cx="1536359" cy="244298"/>
          </a:xfrm>
          <a:prstGeom prst="rect">
            <a:avLst/>
          </a:prstGeom>
          <a:solidFill>
            <a:srgbClr val="EFA7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80" name="Rectangle 79"/>
          <p:cNvSpPr/>
          <p:nvPr/>
        </p:nvSpPr>
        <p:spPr>
          <a:xfrm>
            <a:off x="5362675" y="10246041"/>
            <a:ext cx="558228" cy="244298"/>
          </a:xfrm>
          <a:prstGeom prst="rect">
            <a:avLst/>
          </a:prstGeom>
          <a:solidFill>
            <a:srgbClr val="EFDAD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81" name="ZoneTexte 80"/>
          <p:cNvSpPr txBox="1"/>
          <p:nvPr/>
        </p:nvSpPr>
        <p:spPr>
          <a:xfrm>
            <a:off x="6898690" y="9885269"/>
            <a:ext cx="479618" cy="230832"/>
          </a:xfrm>
          <a:prstGeom prst="rect">
            <a:avLst/>
          </a:prstGeom>
          <a:noFill/>
        </p:spPr>
        <p:txBody>
          <a:bodyPr wrap="none" rtlCol="0">
            <a:spAutoFit/>
          </a:bodyPr>
          <a:lstStyle/>
          <a:p>
            <a:r>
              <a:rPr lang="fr-FR" sz="900" dirty="0"/>
              <a:t>Italien</a:t>
            </a:r>
          </a:p>
        </p:txBody>
      </p:sp>
      <p:sp>
        <p:nvSpPr>
          <p:cNvPr id="82" name="ZoneTexte 81"/>
          <p:cNvSpPr txBox="1"/>
          <p:nvPr/>
        </p:nvSpPr>
        <p:spPr>
          <a:xfrm>
            <a:off x="5955060" y="10242010"/>
            <a:ext cx="604653" cy="230832"/>
          </a:xfrm>
          <a:prstGeom prst="rect">
            <a:avLst/>
          </a:prstGeom>
          <a:noFill/>
        </p:spPr>
        <p:txBody>
          <a:bodyPr wrap="none" rtlCol="0">
            <a:spAutoFit/>
          </a:bodyPr>
          <a:lstStyle/>
          <a:p>
            <a:r>
              <a:rPr lang="fr-FR" sz="900" dirty="0"/>
              <a:t>Espagnol</a:t>
            </a:r>
          </a:p>
        </p:txBody>
      </p:sp>
    </p:spTree>
    <p:extLst>
      <p:ext uri="{BB962C8B-B14F-4D97-AF65-F5344CB8AC3E}">
        <p14:creationId xmlns:p14="http://schemas.microsoft.com/office/powerpoint/2010/main" val="169885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56149222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649</Words>
  <Application>Microsoft Macintosh PowerPoint</Application>
  <PresentationFormat>Personnalisé</PresentationFormat>
  <Paragraphs>90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dcterms:created xsi:type="dcterms:W3CDTF">2017-10-27T13:33:46Z</dcterms:created>
  <dcterms:modified xsi:type="dcterms:W3CDTF">2020-11-18T15:35:38Z</dcterms:modified>
</cp:coreProperties>
</file>