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C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1"/>
  </p:normalViewPr>
  <p:slideViewPr>
    <p:cSldViewPr snapToGrid="0" snapToObjects="1">
      <p:cViewPr varScale="1">
        <p:scale>
          <a:sx n="79" d="100"/>
          <a:sy n="79" d="100"/>
        </p:scale>
        <p:origin x="344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C84C8FA4-B18E-1D49-9F27-1CF08348B0AD}"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84C8FA4-B18E-1D49-9F27-1CF08348B0AD}"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84C8FA4-B18E-1D49-9F27-1CF08348B0AD}"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84C8FA4-B18E-1D49-9F27-1CF08348B0AD}"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84C8FA4-B18E-1D49-9F27-1CF08348B0AD}"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84C8FA4-B18E-1D49-9F27-1CF08348B0AD}"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84C8FA4-B18E-1D49-9F27-1CF08348B0AD}"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C84C8FA4-B18E-1D49-9F27-1CF08348B0AD}"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C8FA4-B18E-1D49-9F27-1CF08348B0AD}"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84C8FA4-B18E-1D49-9F27-1CF08348B0AD}"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84C8FA4-B18E-1D49-9F27-1CF08348B0AD}"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5FE12F1-3ECE-2146-A6DE-18134B92E13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84C8FA4-B18E-1D49-9F27-1CF08348B0AD}"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5FE12F1-3ECE-2146-A6DE-18134B92E133}" type="slidenum">
              <a:rPr lang="fr-FR" smtClean="0"/>
              <a:t>‹N°›</a:t>
            </a:fld>
            <a:endParaRPr lang="fr-FR"/>
          </a:p>
        </p:txBody>
      </p:sp>
    </p:spTree>
    <p:extLst>
      <p:ext uri="{BB962C8B-B14F-4D97-AF65-F5344CB8AC3E}">
        <p14:creationId xmlns:p14="http://schemas.microsoft.com/office/powerpoint/2010/main" val="849517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2944" y="-7308"/>
            <a:ext cx="7562619" cy="2101163"/>
          </a:xfrm>
          <a:prstGeom prst="rect">
            <a:avLst/>
          </a:prstGeom>
          <a:solidFill>
            <a:srgbClr val="DBEC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accent6">
                  <a:lumMod val="60000"/>
                  <a:lumOff val="40000"/>
                </a:schemeClr>
              </a:solidFill>
            </a:endParaRPr>
          </a:p>
        </p:txBody>
      </p:sp>
      <p:sp>
        <p:nvSpPr>
          <p:cNvPr id="68" name="Rectangle 67"/>
          <p:cNvSpPr/>
          <p:nvPr/>
        </p:nvSpPr>
        <p:spPr>
          <a:xfrm>
            <a:off x="-2944" y="9788062"/>
            <a:ext cx="7562619" cy="917114"/>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2" name="Rectangle 1"/>
          <p:cNvSpPr/>
          <p:nvPr/>
        </p:nvSpPr>
        <p:spPr>
          <a:xfrm>
            <a:off x="677852" y="0"/>
            <a:ext cx="1189605" cy="2101163"/>
          </a:xfrm>
          <a:prstGeom prst="rect">
            <a:avLst/>
          </a:prstGeom>
          <a:solidFill>
            <a:schemeClr val="accent6">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accent6">
                  <a:lumMod val="60000"/>
                  <a:lumOff val="40000"/>
                </a:schemeClr>
              </a:solidFill>
            </a:endParaRPr>
          </a:p>
        </p:txBody>
      </p:sp>
      <p:sp>
        <p:nvSpPr>
          <p:cNvPr id="9" name="Title 1"/>
          <p:cNvSpPr txBox="1">
            <a:spLocks/>
          </p:cNvSpPr>
          <p:nvPr/>
        </p:nvSpPr>
        <p:spPr>
          <a:xfrm>
            <a:off x="2045735" y="461004"/>
            <a:ext cx="5220923" cy="695090"/>
          </a:xfrm>
          <a:prstGeom prst="rect">
            <a:avLst/>
          </a:prstGeom>
        </p:spPr>
        <p:txBody>
          <a:bodyPr vert="horz" lIns="98694" tIns="49347" rIns="98694" bIns="49347"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fr-FR" sz="3022" dirty="0">
                <a:solidFill>
                  <a:schemeClr val="tx1">
                    <a:lumMod val="75000"/>
                    <a:lumOff val="25000"/>
                  </a:schemeClr>
                </a:solidFill>
                <a:latin typeface="+mn-lt"/>
                <a:cs typeface="Avenir Book"/>
              </a:rPr>
              <a:t>CLAUDE NEGRARA</a:t>
            </a:r>
            <a:br>
              <a:rPr lang="en-US" sz="3454" dirty="0">
                <a:solidFill>
                  <a:schemeClr val="tx1">
                    <a:lumMod val="75000"/>
                    <a:lumOff val="25000"/>
                  </a:schemeClr>
                </a:solidFill>
                <a:latin typeface="+mn-lt"/>
                <a:cs typeface="Avenir Book"/>
              </a:rPr>
            </a:br>
            <a:r>
              <a:rPr lang="de-DE" sz="1511" dirty="0">
                <a:solidFill>
                  <a:schemeClr val="tx1">
                    <a:lumMod val="50000"/>
                    <a:lumOff val="50000"/>
                  </a:schemeClr>
                </a:solidFill>
                <a:latin typeface="+mn-lt"/>
                <a:cs typeface="Avenir Book"/>
              </a:rPr>
              <a:t>TITRE DU POSTE RECHERCHE</a:t>
            </a:r>
            <a:endParaRPr lang="en-US" sz="1511" dirty="0">
              <a:solidFill>
                <a:schemeClr val="tx1">
                  <a:lumMod val="50000"/>
                  <a:lumOff val="50000"/>
                </a:schemeClr>
              </a:solidFill>
              <a:latin typeface="+mn-lt"/>
              <a:cs typeface="Avenir Book"/>
            </a:endParaRPr>
          </a:p>
        </p:txBody>
      </p:sp>
      <p:sp>
        <p:nvSpPr>
          <p:cNvPr id="10" name="TextBox 9"/>
          <p:cNvSpPr txBox="1"/>
          <p:nvPr/>
        </p:nvSpPr>
        <p:spPr>
          <a:xfrm>
            <a:off x="591859" y="3071702"/>
            <a:ext cx="3148521" cy="769441"/>
          </a:xfrm>
          <a:prstGeom prst="rect">
            <a:avLst/>
          </a:prstGeom>
          <a:noFill/>
        </p:spPr>
        <p:txBody>
          <a:bodyPr wrap="square" lIns="0" tIns="0" rIns="0" bIns="0" rtlCol="0">
            <a:spAutoFit/>
          </a:bodyPr>
          <a:lstStyle/>
          <a:p>
            <a:pPr defTabSz="685800">
              <a:defRPr/>
            </a:pPr>
            <a:r>
              <a:rPr lang="fr-FR" sz="1000" dirty="0">
                <a:solidFill>
                  <a:srgbClr val="262626"/>
                </a:solidFill>
                <a:cs typeface="Avenir Book"/>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11" name="TextBox 10"/>
          <p:cNvSpPr txBox="1"/>
          <p:nvPr/>
        </p:nvSpPr>
        <p:spPr>
          <a:xfrm>
            <a:off x="854924" y="2824449"/>
            <a:ext cx="2893645" cy="166071"/>
          </a:xfrm>
          <a:prstGeom prst="rect">
            <a:avLst/>
          </a:prstGeom>
          <a:noFill/>
        </p:spPr>
        <p:txBody>
          <a:bodyPr wrap="square" lIns="0" tIns="0" rIns="0" bIns="0" rtlCol="0">
            <a:spAutoFit/>
          </a:bodyPr>
          <a:lstStyle/>
          <a:p>
            <a:r>
              <a:rPr lang="en-US" sz="1079" b="1" dirty="0">
                <a:solidFill>
                  <a:schemeClr val="tx2">
                    <a:lumMod val="60000"/>
                    <a:lumOff val="40000"/>
                  </a:schemeClr>
                </a:solidFill>
                <a:cs typeface="Akzidenz Grotesk BE Md"/>
              </a:rPr>
              <a:t>2015 - 2017 | </a:t>
            </a:r>
            <a:r>
              <a:rPr lang="en-US" sz="1079" b="1" dirty="0" err="1">
                <a:solidFill>
                  <a:schemeClr val="tx2">
                    <a:lumMod val="60000"/>
                    <a:lumOff val="40000"/>
                  </a:schemeClr>
                </a:solidFill>
                <a:cs typeface="Akzidenz Grotesk BE Md"/>
              </a:rPr>
              <a:t>Titre</a:t>
            </a:r>
            <a:r>
              <a:rPr lang="en-US" sz="1079" b="1" dirty="0">
                <a:solidFill>
                  <a:schemeClr val="tx2">
                    <a:lumMod val="60000"/>
                    <a:lumOff val="40000"/>
                  </a:schemeClr>
                </a:solidFill>
                <a:cs typeface="Akzidenz Grotesk BE Md"/>
              </a:rPr>
              <a:t> du poste </a:t>
            </a:r>
            <a:r>
              <a:rPr lang="en-US" sz="1079" b="1" dirty="0" err="1">
                <a:solidFill>
                  <a:schemeClr val="tx2">
                    <a:lumMod val="60000"/>
                    <a:lumOff val="40000"/>
                  </a:schemeClr>
                </a:solidFill>
                <a:cs typeface="Akzidenz Grotesk BE Md"/>
              </a:rPr>
              <a:t>occupé</a:t>
            </a:r>
            <a:r>
              <a:rPr lang="en-US" sz="1079" b="1" dirty="0">
                <a:solidFill>
                  <a:schemeClr val="tx2">
                    <a:lumMod val="60000"/>
                    <a:lumOff val="40000"/>
                  </a:schemeClr>
                </a:solidFill>
                <a:cs typeface="Akzidenz Grotesk BE Md"/>
              </a:rPr>
              <a:t> </a:t>
            </a:r>
          </a:p>
        </p:txBody>
      </p:sp>
      <p:sp>
        <p:nvSpPr>
          <p:cNvPr id="12" name="TextBox 11"/>
          <p:cNvSpPr txBox="1"/>
          <p:nvPr/>
        </p:nvSpPr>
        <p:spPr>
          <a:xfrm>
            <a:off x="949796" y="2307844"/>
            <a:ext cx="2543047" cy="265778"/>
          </a:xfrm>
          <a:prstGeom prst="rect">
            <a:avLst/>
          </a:prstGeom>
          <a:noFill/>
        </p:spPr>
        <p:txBody>
          <a:bodyPr wrap="square" lIns="0" tIns="0" rIns="0" bIns="0" rtlCol="0">
            <a:spAutoFit/>
          </a:bodyPr>
          <a:lstStyle/>
          <a:p>
            <a:r>
              <a:rPr lang="en-US" sz="1727" dirty="0">
                <a:solidFill>
                  <a:srgbClr val="262626"/>
                </a:solidFill>
                <a:cs typeface="Avenir Book"/>
              </a:rPr>
              <a:t>Experience </a:t>
            </a:r>
            <a:r>
              <a:rPr lang="en-US" sz="1727" dirty="0" err="1">
                <a:solidFill>
                  <a:srgbClr val="262626"/>
                </a:solidFill>
                <a:cs typeface="Avenir Book"/>
              </a:rPr>
              <a:t>Professionnelle</a:t>
            </a:r>
            <a:endParaRPr lang="en-US" sz="1727" dirty="0">
              <a:solidFill>
                <a:srgbClr val="262626"/>
              </a:solidFill>
              <a:cs typeface="Avenir Book"/>
            </a:endParaRPr>
          </a:p>
        </p:txBody>
      </p:sp>
      <p:sp>
        <p:nvSpPr>
          <p:cNvPr id="13" name="TextBox 12"/>
          <p:cNvSpPr txBox="1"/>
          <p:nvPr/>
        </p:nvSpPr>
        <p:spPr>
          <a:xfrm>
            <a:off x="600047" y="3979269"/>
            <a:ext cx="3148521" cy="1834348"/>
          </a:xfrm>
          <a:prstGeom prst="rect">
            <a:avLst/>
          </a:prstGeom>
          <a:noFill/>
        </p:spPr>
        <p:txBody>
          <a:bodyPr wrap="square" lIns="0" tIns="0" rIns="0" bIns="0" rtlCol="0">
            <a:spAutoFit/>
          </a:bodyPr>
          <a:lstStyle/>
          <a:p>
            <a:pPr>
              <a:lnSpc>
                <a:spcPct val="120000"/>
              </a:lnSpc>
            </a:pPr>
            <a:r>
              <a:rPr lang="en-US" sz="1000" b="1" dirty="0" err="1">
                <a:solidFill>
                  <a:srgbClr val="262626"/>
                </a:solidFill>
                <a:cs typeface="Akzidenz Grotesk BE"/>
              </a:rPr>
              <a:t>Responsabilité</a:t>
            </a:r>
            <a:r>
              <a:rPr lang="en-US" sz="1000" b="1" dirty="0">
                <a:solidFill>
                  <a:srgbClr val="262626"/>
                </a:solidFill>
                <a:cs typeface="Akzidenz Grotesk BE"/>
              </a:rPr>
              <a:t>:</a:t>
            </a:r>
          </a:p>
          <a:p>
            <a:pPr marL="185046" indent="-185046">
              <a:lnSpc>
                <a:spcPct val="120000"/>
              </a:lnSpc>
              <a:buFont typeface="Arial"/>
              <a:buChar char="•"/>
            </a:pPr>
            <a:r>
              <a:rPr lang="en-US" sz="1000" dirty="0">
                <a:solidFill>
                  <a:srgbClr val="262626"/>
                </a:solidFill>
                <a:cs typeface="Avenir Book"/>
              </a:rPr>
              <a:t>Lorem ipsum dolor sit </a:t>
            </a:r>
            <a:r>
              <a:rPr lang="en-US" sz="1000" dirty="0" err="1">
                <a:solidFill>
                  <a:srgbClr val="262626"/>
                </a:solidFill>
                <a:cs typeface="Avenir Book"/>
              </a:rPr>
              <a:t>amet</a:t>
            </a:r>
            <a:r>
              <a:rPr lang="en-US" sz="1000" dirty="0">
                <a:solidFill>
                  <a:srgbClr val="262626"/>
                </a:solidFill>
                <a:cs typeface="Avenir Book"/>
              </a:rPr>
              <a:t>, </a:t>
            </a:r>
            <a:r>
              <a:rPr lang="en-US" sz="1000" dirty="0" err="1">
                <a:solidFill>
                  <a:srgbClr val="262626"/>
                </a:solidFill>
                <a:cs typeface="Avenir Book"/>
              </a:rPr>
              <a:t>consectetur</a:t>
            </a:r>
            <a:r>
              <a:rPr lang="en-US" sz="1000" dirty="0">
                <a:solidFill>
                  <a:srgbClr val="262626"/>
                </a:solidFill>
                <a:cs typeface="Avenir Book"/>
              </a:rPr>
              <a:t> </a:t>
            </a:r>
            <a:r>
              <a:rPr lang="en-US" sz="1000" dirty="0" err="1">
                <a:solidFill>
                  <a:srgbClr val="262626"/>
                </a:solidFill>
                <a:cs typeface="Avenir Book"/>
              </a:rPr>
              <a:t>adipiscing</a:t>
            </a:r>
            <a:r>
              <a:rPr lang="en-US" sz="1000" dirty="0">
                <a:solidFill>
                  <a:srgbClr val="262626"/>
                </a:solidFill>
                <a:cs typeface="Avenir Book"/>
              </a:rPr>
              <a:t> </a:t>
            </a:r>
            <a:r>
              <a:rPr lang="en-US" sz="1000" dirty="0" err="1">
                <a:solidFill>
                  <a:srgbClr val="262626"/>
                </a:solidFill>
                <a:cs typeface="Avenir Book"/>
              </a:rPr>
              <a:t>elit</a:t>
            </a:r>
            <a:r>
              <a:rPr lang="en-US" sz="1000" dirty="0">
                <a:solidFill>
                  <a:srgbClr val="262626"/>
                </a:solidFill>
                <a:cs typeface="Avenir Book"/>
              </a:rPr>
              <a:t>. Integer </a:t>
            </a:r>
            <a:r>
              <a:rPr lang="en-US" sz="1000" dirty="0" err="1">
                <a:solidFill>
                  <a:srgbClr val="262626"/>
                </a:solidFill>
                <a:cs typeface="Avenir Book"/>
              </a:rPr>
              <a:t>venenatis</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lacus, vitae </a:t>
            </a:r>
            <a:r>
              <a:rPr lang="en-US" sz="1000" dirty="0" err="1">
                <a:solidFill>
                  <a:srgbClr val="262626"/>
                </a:solidFill>
                <a:cs typeface="Avenir Book"/>
              </a:rPr>
              <a:t>lacinia</a:t>
            </a:r>
            <a:r>
              <a:rPr lang="en-US" sz="1000" dirty="0">
                <a:solidFill>
                  <a:srgbClr val="262626"/>
                </a:solidFill>
                <a:cs typeface="Avenir Book"/>
              </a:rPr>
              <a:t> </a:t>
            </a:r>
            <a:r>
              <a:rPr lang="en-US" sz="1000" dirty="0" err="1">
                <a:solidFill>
                  <a:srgbClr val="262626"/>
                </a:solidFill>
                <a:cs typeface="Avenir Book"/>
              </a:rPr>
              <a:t>massa</a:t>
            </a:r>
            <a:r>
              <a:rPr lang="en-US" sz="1000" dirty="0">
                <a:solidFill>
                  <a:srgbClr val="262626"/>
                </a:solidFill>
                <a:cs typeface="Avenir Book"/>
              </a:rPr>
              <a:t> </a:t>
            </a:r>
            <a:r>
              <a:rPr lang="en-US" sz="1000" dirty="0" err="1">
                <a:solidFill>
                  <a:srgbClr val="262626"/>
                </a:solidFill>
                <a:cs typeface="Avenir Book"/>
              </a:rPr>
              <a:t>sodales</a:t>
            </a:r>
            <a:r>
              <a:rPr lang="en-US" sz="1000" dirty="0">
                <a:solidFill>
                  <a:srgbClr val="262626"/>
                </a:solidFill>
                <a:cs typeface="Avenir Book"/>
              </a:rPr>
              <a:t> </a:t>
            </a:r>
            <a:r>
              <a:rPr lang="en-US" sz="1000" dirty="0" err="1">
                <a:solidFill>
                  <a:srgbClr val="262626"/>
                </a:solidFill>
                <a:cs typeface="Avenir Book"/>
              </a:rPr>
              <a:t>finibus</a:t>
            </a:r>
            <a:r>
              <a:rPr lang="en-US" sz="1000" dirty="0">
                <a:solidFill>
                  <a:srgbClr val="262626"/>
                </a:solidFill>
                <a:cs typeface="Avenir Book"/>
              </a:rPr>
              <a:t>. </a:t>
            </a:r>
            <a:r>
              <a:rPr lang="en-US" sz="1000" dirty="0" err="1">
                <a:solidFill>
                  <a:srgbClr val="262626"/>
                </a:solidFill>
                <a:cs typeface="Avenir Book"/>
              </a:rPr>
              <a:t>Donec</a:t>
            </a:r>
            <a:r>
              <a:rPr lang="en-US" sz="1000" dirty="0">
                <a:solidFill>
                  <a:srgbClr val="262626"/>
                </a:solidFill>
                <a:cs typeface="Avenir Book"/>
              </a:rPr>
              <a:t> non </a:t>
            </a:r>
            <a:r>
              <a:rPr lang="en-US" sz="1000" dirty="0" err="1">
                <a:solidFill>
                  <a:srgbClr val="262626"/>
                </a:solidFill>
                <a:cs typeface="Avenir Book"/>
              </a:rPr>
              <a:t>odio</a:t>
            </a:r>
            <a:r>
              <a:rPr lang="en-US" sz="1000" dirty="0">
                <a:solidFill>
                  <a:srgbClr val="262626"/>
                </a:solidFill>
                <a:cs typeface="Avenir Book"/>
              </a:rPr>
              <a:t> </a:t>
            </a:r>
            <a:r>
              <a:rPr lang="en-US" sz="1000" dirty="0" err="1">
                <a:solidFill>
                  <a:srgbClr val="262626"/>
                </a:solidFill>
                <a:cs typeface="Avenir Book"/>
              </a:rPr>
              <a:t>eu</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a:t>
            </a:r>
            <a:r>
              <a:rPr lang="en-US" sz="1000" dirty="0" err="1">
                <a:solidFill>
                  <a:srgbClr val="262626"/>
                </a:solidFill>
                <a:cs typeface="Avenir Book"/>
              </a:rPr>
              <a:t>mollis</a:t>
            </a:r>
            <a:r>
              <a:rPr lang="en-US" sz="1000" dirty="0">
                <a:solidFill>
                  <a:srgbClr val="262626"/>
                </a:solidFill>
                <a:cs typeface="Avenir Book"/>
              </a:rPr>
              <a:t> </a:t>
            </a:r>
            <a:r>
              <a:rPr lang="en-US" sz="1000" dirty="0" err="1">
                <a:solidFill>
                  <a:srgbClr val="262626"/>
                </a:solidFill>
                <a:cs typeface="Avenir Book"/>
              </a:rPr>
              <a:t>tincidunt</a:t>
            </a:r>
            <a:r>
              <a:rPr lang="en-US" sz="1000" dirty="0">
                <a:solidFill>
                  <a:srgbClr val="262626"/>
                </a:solidFill>
                <a:cs typeface="Avenir Book"/>
              </a:rPr>
              <a:t>. </a:t>
            </a:r>
          </a:p>
          <a:p>
            <a:pPr marL="185046" indent="-185046">
              <a:lnSpc>
                <a:spcPct val="120000"/>
              </a:lnSpc>
              <a:buFont typeface="Arial"/>
              <a:buChar char="•"/>
            </a:pPr>
            <a:r>
              <a:rPr lang="en-US" sz="1000" dirty="0">
                <a:solidFill>
                  <a:srgbClr val="262626"/>
                </a:solidFill>
                <a:cs typeface="Avenir Book"/>
              </a:rPr>
              <a:t>Lorem ipsum dolor sit </a:t>
            </a:r>
            <a:r>
              <a:rPr lang="en-US" sz="1000" dirty="0" err="1">
                <a:solidFill>
                  <a:srgbClr val="262626"/>
                </a:solidFill>
                <a:cs typeface="Avenir Book"/>
              </a:rPr>
              <a:t>amet</a:t>
            </a:r>
            <a:r>
              <a:rPr lang="en-US" sz="1000" dirty="0">
                <a:solidFill>
                  <a:srgbClr val="262626"/>
                </a:solidFill>
                <a:cs typeface="Avenir Book"/>
              </a:rPr>
              <a:t>, </a:t>
            </a:r>
            <a:r>
              <a:rPr lang="en-US" sz="1000" dirty="0" err="1">
                <a:solidFill>
                  <a:srgbClr val="262626"/>
                </a:solidFill>
                <a:cs typeface="Avenir Book"/>
              </a:rPr>
              <a:t>consectetur</a:t>
            </a:r>
            <a:r>
              <a:rPr lang="en-US" sz="1000" dirty="0">
                <a:solidFill>
                  <a:srgbClr val="262626"/>
                </a:solidFill>
                <a:cs typeface="Avenir Book"/>
              </a:rPr>
              <a:t> </a:t>
            </a:r>
            <a:r>
              <a:rPr lang="en-US" sz="1000" dirty="0" err="1">
                <a:solidFill>
                  <a:srgbClr val="262626"/>
                </a:solidFill>
                <a:cs typeface="Avenir Book"/>
              </a:rPr>
              <a:t>adipiscing</a:t>
            </a:r>
            <a:r>
              <a:rPr lang="en-US" sz="1000" dirty="0">
                <a:solidFill>
                  <a:srgbClr val="262626"/>
                </a:solidFill>
                <a:cs typeface="Avenir Book"/>
              </a:rPr>
              <a:t> </a:t>
            </a:r>
            <a:r>
              <a:rPr lang="en-US" sz="1000" dirty="0" err="1">
                <a:solidFill>
                  <a:srgbClr val="262626"/>
                </a:solidFill>
                <a:cs typeface="Avenir Book"/>
              </a:rPr>
              <a:t>elit</a:t>
            </a:r>
            <a:r>
              <a:rPr lang="en-US" sz="1000" dirty="0">
                <a:solidFill>
                  <a:srgbClr val="262626"/>
                </a:solidFill>
                <a:cs typeface="Avenir Book"/>
              </a:rPr>
              <a:t>. Integer </a:t>
            </a:r>
            <a:r>
              <a:rPr lang="en-US" sz="1000" dirty="0" err="1">
                <a:solidFill>
                  <a:srgbClr val="262626"/>
                </a:solidFill>
                <a:cs typeface="Avenir Book"/>
              </a:rPr>
              <a:t>venenatis</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lacus, vitae </a:t>
            </a:r>
            <a:r>
              <a:rPr lang="en-US" sz="1000" dirty="0" err="1">
                <a:solidFill>
                  <a:srgbClr val="262626"/>
                </a:solidFill>
                <a:cs typeface="Avenir Book"/>
              </a:rPr>
              <a:t>lacinia</a:t>
            </a:r>
            <a:r>
              <a:rPr lang="en-US" sz="1000" dirty="0">
                <a:solidFill>
                  <a:srgbClr val="262626"/>
                </a:solidFill>
                <a:cs typeface="Avenir Book"/>
              </a:rPr>
              <a:t> </a:t>
            </a:r>
            <a:r>
              <a:rPr lang="en-US" sz="1000" dirty="0" err="1">
                <a:solidFill>
                  <a:srgbClr val="262626"/>
                </a:solidFill>
                <a:cs typeface="Avenir Book"/>
              </a:rPr>
              <a:t>massa</a:t>
            </a:r>
            <a:r>
              <a:rPr lang="en-US" sz="1000" dirty="0">
                <a:solidFill>
                  <a:srgbClr val="262626"/>
                </a:solidFill>
                <a:cs typeface="Avenir Book"/>
              </a:rPr>
              <a:t> </a:t>
            </a:r>
            <a:r>
              <a:rPr lang="en-US" sz="1000" dirty="0" err="1">
                <a:solidFill>
                  <a:srgbClr val="262626"/>
                </a:solidFill>
                <a:cs typeface="Avenir Book"/>
              </a:rPr>
              <a:t>sodales</a:t>
            </a:r>
            <a:r>
              <a:rPr lang="en-US" sz="1000" dirty="0">
                <a:solidFill>
                  <a:srgbClr val="262626"/>
                </a:solidFill>
                <a:cs typeface="Avenir Book"/>
              </a:rPr>
              <a:t> </a:t>
            </a:r>
            <a:r>
              <a:rPr lang="en-US" sz="1000" dirty="0" err="1">
                <a:solidFill>
                  <a:srgbClr val="262626"/>
                </a:solidFill>
                <a:cs typeface="Avenir Book"/>
              </a:rPr>
              <a:t>finibus</a:t>
            </a:r>
            <a:r>
              <a:rPr lang="en-US" sz="1000" dirty="0">
                <a:solidFill>
                  <a:srgbClr val="262626"/>
                </a:solidFill>
                <a:cs typeface="Avenir Book"/>
              </a:rPr>
              <a:t>. </a:t>
            </a:r>
            <a:r>
              <a:rPr lang="en-US" sz="1000" dirty="0" err="1">
                <a:solidFill>
                  <a:srgbClr val="262626"/>
                </a:solidFill>
                <a:cs typeface="Avenir Book"/>
              </a:rPr>
              <a:t>Donec</a:t>
            </a:r>
            <a:r>
              <a:rPr lang="en-US" sz="1000" dirty="0">
                <a:solidFill>
                  <a:srgbClr val="262626"/>
                </a:solidFill>
                <a:cs typeface="Avenir Book"/>
              </a:rPr>
              <a:t> non </a:t>
            </a:r>
            <a:r>
              <a:rPr lang="en-US" sz="1000" dirty="0" err="1">
                <a:solidFill>
                  <a:srgbClr val="262626"/>
                </a:solidFill>
                <a:cs typeface="Avenir Book"/>
              </a:rPr>
              <a:t>odio</a:t>
            </a:r>
            <a:r>
              <a:rPr lang="en-US" sz="1000" dirty="0">
                <a:solidFill>
                  <a:srgbClr val="262626"/>
                </a:solidFill>
                <a:cs typeface="Avenir Book"/>
              </a:rPr>
              <a:t> </a:t>
            </a:r>
            <a:r>
              <a:rPr lang="en-US" sz="1000" dirty="0" err="1">
                <a:solidFill>
                  <a:srgbClr val="262626"/>
                </a:solidFill>
                <a:cs typeface="Avenir Book"/>
              </a:rPr>
              <a:t>eu</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a:t>
            </a:r>
            <a:r>
              <a:rPr lang="en-US" sz="1000" dirty="0" err="1">
                <a:solidFill>
                  <a:srgbClr val="262626"/>
                </a:solidFill>
                <a:cs typeface="Avenir Book"/>
              </a:rPr>
              <a:t>mollis</a:t>
            </a:r>
            <a:r>
              <a:rPr lang="en-US" sz="1000" dirty="0">
                <a:solidFill>
                  <a:srgbClr val="262626"/>
                </a:solidFill>
                <a:cs typeface="Avenir Book"/>
              </a:rPr>
              <a:t> </a:t>
            </a:r>
            <a:r>
              <a:rPr lang="en-US" sz="1000" dirty="0" err="1">
                <a:solidFill>
                  <a:srgbClr val="262626"/>
                </a:solidFill>
                <a:cs typeface="Avenir Book"/>
              </a:rPr>
              <a:t>tincidunt</a:t>
            </a:r>
            <a:r>
              <a:rPr lang="en-US" sz="1000" dirty="0">
                <a:solidFill>
                  <a:srgbClr val="262626"/>
                </a:solidFill>
                <a:cs typeface="Avenir Book"/>
              </a:rPr>
              <a:t>. </a:t>
            </a:r>
          </a:p>
          <a:p>
            <a:pPr marL="185046" indent="-185046">
              <a:lnSpc>
                <a:spcPct val="120000"/>
              </a:lnSpc>
              <a:buFont typeface="Arial"/>
              <a:buChar char="•"/>
            </a:pPr>
            <a:r>
              <a:rPr lang="en-US" sz="1000" dirty="0">
                <a:solidFill>
                  <a:srgbClr val="262626"/>
                </a:solidFill>
                <a:cs typeface="Avenir Book"/>
              </a:rPr>
              <a:t>Lorem ipsum dolor sit </a:t>
            </a:r>
            <a:r>
              <a:rPr lang="en-US" sz="1000" dirty="0" err="1">
                <a:solidFill>
                  <a:srgbClr val="262626"/>
                </a:solidFill>
                <a:cs typeface="Avenir Book"/>
              </a:rPr>
              <a:t>amet</a:t>
            </a:r>
            <a:r>
              <a:rPr lang="en-US" sz="1000" dirty="0">
                <a:solidFill>
                  <a:srgbClr val="262626"/>
                </a:solidFill>
                <a:cs typeface="Avenir Book"/>
              </a:rPr>
              <a:t>, </a:t>
            </a:r>
            <a:r>
              <a:rPr lang="en-US" sz="1000" dirty="0" err="1">
                <a:solidFill>
                  <a:srgbClr val="262626"/>
                </a:solidFill>
                <a:cs typeface="Avenir Book"/>
              </a:rPr>
              <a:t>consectetur</a:t>
            </a:r>
            <a:r>
              <a:rPr lang="en-US" sz="1000" dirty="0">
                <a:solidFill>
                  <a:srgbClr val="262626"/>
                </a:solidFill>
                <a:cs typeface="Avenir Book"/>
              </a:rPr>
              <a:t> </a:t>
            </a:r>
            <a:r>
              <a:rPr lang="en-US" sz="1000" dirty="0" err="1">
                <a:solidFill>
                  <a:srgbClr val="262626"/>
                </a:solidFill>
                <a:cs typeface="Avenir Book"/>
              </a:rPr>
              <a:t>adipiscing</a:t>
            </a:r>
            <a:r>
              <a:rPr lang="en-US" sz="1000" dirty="0">
                <a:solidFill>
                  <a:srgbClr val="262626"/>
                </a:solidFill>
                <a:cs typeface="Avenir Book"/>
              </a:rPr>
              <a:t> </a:t>
            </a:r>
            <a:r>
              <a:rPr lang="en-US" sz="1000" dirty="0" err="1">
                <a:solidFill>
                  <a:srgbClr val="262626"/>
                </a:solidFill>
                <a:cs typeface="Avenir Book"/>
              </a:rPr>
              <a:t>elit</a:t>
            </a:r>
            <a:r>
              <a:rPr lang="en-US" sz="1000" dirty="0">
                <a:solidFill>
                  <a:srgbClr val="262626"/>
                </a:solidFill>
                <a:cs typeface="Avenir Book"/>
              </a:rPr>
              <a:t>. Integer </a:t>
            </a:r>
            <a:r>
              <a:rPr lang="en-US" sz="1000" dirty="0" err="1">
                <a:solidFill>
                  <a:srgbClr val="262626"/>
                </a:solidFill>
                <a:cs typeface="Avenir Book"/>
              </a:rPr>
              <a:t>venenatis</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lacus, vitae </a:t>
            </a:r>
            <a:r>
              <a:rPr lang="en-US" sz="1000" dirty="0" err="1">
                <a:solidFill>
                  <a:srgbClr val="262626"/>
                </a:solidFill>
                <a:cs typeface="Avenir Book"/>
              </a:rPr>
              <a:t>lacinia</a:t>
            </a:r>
            <a:r>
              <a:rPr lang="en-US" sz="1000" dirty="0">
                <a:solidFill>
                  <a:srgbClr val="262626"/>
                </a:solidFill>
                <a:cs typeface="Avenir Book"/>
              </a:rPr>
              <a:t> </a:t>
            </a:r>
            <a:r>
              <a:rPr lang="en-US" sz="1000" dirty="0" err="1">
                <a:solidFill>
                  <a:srgbClr val="262626"/>
                </a:solidFill>
                <a:cs typeface="Avenir Book"/>
              </a:rPr>
              <a:t>massa</a:t>
            </a:r>
            <a:r>
              <a:rPr lang="en-US" sz="1000" dirty="0">
                <a:solidFill>
                  <a:srgbClr val="262626"/>
                </a:solidFill>
                <a:cs typeface="Avenir Book"/>
              </a:rPr>
              <a:t> </a:t>
            </a:r>
            <a:r>
              <a:rPr lang="en-US" sz="1000" dirty="0" err="1">
                <a:solidFill>
                  <a:srgbClr val="262626"/>
                </a:solidFill>
                <a:cs typeface="Avenir Book"/>
              </a:rPr>
              <a:t>sodales</a:t>
            </a:r>
            <a:r>
              <a:rPr lang="en-US" sz="1000" dirty="0">
                <a:solidFill>
                  <a:srgbClr val="262626"/>
                </a:solidFill>
                <a:cs typeface="Avenir Book"/>
              </a:rPr>
              <a:t> </a:t>
            </a:r>
            <a:r>
              <a:rPr lang="en-US" sz="1000" dirty="0" err="1">
                <a:solidFill>
                  <a:srgbClr val="262626"/>
                </a:solidFill>
                <a:cs typeface="Avenir Book"/>
              </a:rPr>
              <a:t>finibus</a:t>
            </a:r>
            <a:r>
              <a:rPr lang="en-US" sz="1000" dirty="0">
                <a:solidFill>
                  <a:srgbClr val="262626"/>
                </a:solidFill>
                <a:cs typeface="Avenir Book"/>
              </a:rPr>
              <a:t>. </a:t>
            </a:r>
            <a:r>
              <a:rPr lang="en-US" sz="1000" dirty="0" err="1">
                <a:solidFill>
                  <a:srgbClr val="262626"/>
                </a:solidFill>
                <a:cs typeface="Avenir Book"/>
              </a:rPr>
              <a:t>Donec</a:t>
            </a:r>
            <a:r>
              <a:rPr lang="en-US" sz="1000" dirty="0">
                <a:solidFill>
                  <a:srgbClr val="262626"/>
                </a:solidFill>
                <a:cs typeface="Avenir Book"/>
              </a:rPr>
              <a:t> non </a:t>
            </a:r>
            <a:r>
              <a:rPr lang="en-US" sz="1000" dirty="0" err="1">
                <a:solidFill>
                  <a:srgbClr val="262626"/>
                </a:solidFill>
                <a:cs typeface="Avenir Book"/>
              </a:rPr>
              <a:t>odio</a:t>
            </a:r>
            <a:r>
              <a:rPr lang="en-US" sz="1000" dirty="0">
                <a:solidFill>
                  <a:srgbClr val="262626"/>
                </a:solidFill>
                <a:cs typeface="Avenir Book"/>
              </a:rPr>
              <a:t> </a:t>
            </a:r>
            <a:r>
              <a:rPr lang="en-US" sz="1000" dirty="0" err="1">
                <a:solidFill>
                  <a:srgbClr val="262626"/>
                </a:solidFill>
                <a:cs typeface="Avenir Book"/>
              </a:rPr>
              <a:t>eu</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a:t>
            </a:r>
            <a:r>
              <a:rPr lang="en-US" sz="1000" dirty="0" err="1">
                <a:solidFill>
                  <a:srgbClr val="262626"/>
                </a:solidFill>
                <a:cs typeface="Avenir Book"/>
              </a:rPr>
              <a:t>mollis</a:t>
            </a:r>
            <a:r>
              <a:rPr lang="en-US" sz="1000" dirty="0">
                <a:solidFill>
                  <a:srgbClr val="262626"/>
                </a:solidFill>
                <a:cs typeface="Avenir Book"/>
              </a:rPr>
              <a:t> </a:t>
            </a:r>
            <a:r>
              <a:rPr lang="en-US" sz="1000" dirty="0" err="1">
                <a:solidFill>
                  <a:srgbClr val="262626"/>
                </a:solidFill>
                <a:cs typeface="Avenir Book"/>
              </a:rPr>
              <a:t>tincidunt</a:t>
            </a:r>
            <a:r>
              <a:rPr lang="en-US" sz="1000" dirty="0">
                <a:solidFill>
                  <a:srgbClr val="262626"/>
                </a:solidFill>
                <a:cs typeface="Avenir Book"/>
              </a:rPr>
              <a:t>. </a:t>
            </a:r>
          </a:p>
        </p:txBody>
      </p:sp>
      <p:cxnSp>
        <p:nvCxnSpPr>
          <p:cNvPr id="22" name="Straight Connector 21"/>
          <p:cNvCxnSpPr/>
          <p:nvPr/>
        </p:nvCxnSpPr>
        <p:spPr>
          <a:xfrm>
            <a:off x="591859" y="2655723"/>
            <a:ext cx="2958995" cy="0"/>
          </a:xfrm>
          <a:prstGeom prst="line">
            <a:avLst/>
          </a:prstGeom>
          <a:ln w="28575" cmpd="sng">
            <a:solidFill>
              <a:schemeClr val="accent6">
                <a:lumMod val="20000"/>
                <a:lumOff val="80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4604437" y="2800343"/>
            <a:ext cx="2481851" cy="473848"/>
          </a:xfrm>
          <a:prstGeom prst="rect">
            <a:avLst/>
          </a:prstGeom>
          <a:noFill/>
        </p:spPr>
        <p:txBody>
          <a:bodyPr wrap="square" lIns="0" tIns="0" rIns="0" bIns="0" rtlCol="0">
            <a:spAutoFit/>
          </a:bodyPr>
          <a:lstStyle/>
          <a:p>
            <a:r>
              <a:rPr lang="en-US" sz="1000" b="1" dirty="0">
                <a:solidFill>
                  <a:schemeClr val="tx1">
                    <a:lumMod val="75000"/>
                    <a:lumOff val="25000"/>
                  </a:schemeClr>
                </a:solidFill>
                <a:cs typeface="Arial"/>
              </a:rPr>
              <a:t>2012 – DIPLÔME – UNIVERSITÉ </a:t>
            </a:r>
            <a:br>
              <a:rPr lang="en-US" sz="1000" b="1" dirty="0">
                <a:solidFill>
                  <a:schemeClr val="tx1">
                    <a:lumMod val="75000"/>
                    <a:lumOff val="25000"/>
                  </a:schemeClr>
                </a:solidFill>
                <a:cs typeface="Arial"/>
              </a:rPr>
            </a:br>
            <a:r>
              <a:rPr lang="en-US" sz="1000" dirty="0" err="1">
                <a:solidFill>
                  <a:schemeClr val="tx1">
                    <a:lumMod val="75000"/>
                    <a:lumOff val="25000"/>
                  </a:schemeClr>
                </a:solidFill>
                <a:cs typeface="Arial"/>
              </a:rPr>
              <a:t>Décrivez</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en</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une</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ligne</a:t>
            </a:r>
            <a:r>
              <a:rPr lang="en-US" sz="1000" dirty="0">
                <a:solidFill>
                  <a:schemeClr val="tx1">
                    <a:lumMod val="75000"/>
                    <a:lumOff val="25000"/>
                  </a:schemeClr>
                </a:solidFill>
                <a:cs typeface="Arial"/>
              </a:rPr>
              <a:t> les </a:t>
            </a:r>
            <a:r>
              <a:rPr lang="en-US" sz="1000" dirty="0" err="1">
                <a:solidFill>
                  <a:schemeClr val="tx1">
                    <a:lumMod val="75000"/>
                    <a:lumOff val="25000"/>
                  </a:schemeClr>
                </a:solidFill>
                <a:cs typeface="Arial"/>
              </a:rPr>
              <a:t>objectifs</a:t>
            </a:r>
            <a:r>
              <a:rPr lang="en-US" sz="1000" dirty="0">
                <a:solidFill>
                  <a:schemeClr val="tx1">
                    <a:lumMod val="75000"/>
                    <a:lumOff val="25000"/>
                  </a:schemeClr>
                </a:solidFill>
                <a:cs typeface="Arial"/>
              </a:rPr>
              <a:t> et les </a:t>
            </a:r>
            <a:r>
              <a:rPr lang="en-US" sz="1000" dirty="0" err="1">
                <a:solidFill>
                  <a:schemeClr val="tx1">
                    <a:lumMod val="75000"/>
                    <a:lumOff val="25000"/>
                  </a:schemeClr>
                </a:solidFill>
                <a:cs typeface="Arial"/>
              </a:rPr>
              <a:t>spécialités</a:t>
            </a:r>
            <a:r>
              <a:rPr lang="en-US" sz="1000" dirty="0">
                <a:solidFill>
                  <a:schemeClr val="tx1">
                    <a:lumMod val="75000"/>
                    <a:lumOff val="25000"/>
                  </a:schemeClr>
                </a:solidFill>
                <a:cs typeface="Arial"/>
              </a:rPr>
              <a:t> de </a:t>
            </a:r>
            <a:r>
              <a:rPr lang="en-US" sz="1000" dirty="0" err="1">
                <a:solidFill>
                  <a:schemeClr val="tx1">
                    <a:lumMod val="75000"/>
                    <a:lumOff val="25000"/>
                  </a:schemeClr>
                </a:solidFill>
                <a:cs typeface="Arial"/>
              </a:rPr>
              <a:t>cette</a:t>
            </a:r>
            <a:r>
              <a:rPr lang="en-US" sz="1000" dirty="0">
                <a:solidFill>
                  <a:schemeClr val="tx1">
                    <a:lumMod val="75000"/>
                    <a:lumOff val="25000"/>
                  </a:schemeClr>
                </a:solidFill>
                <a:cs typeface="Arial"/>
              </a:rPr>
              <a:t> formation.</a:t>
            </a:r>
          </a:p>
        </p:txBody>
      </p:sp>
      <p:sp>
        <p:nvSpPr>
          <p:cNvPr id="56" name="TextBox 55"/>
          <p:cNvSpPr txBox="1"/>
          <p:nvPr/>
        </p:nvSpPr>
        <p:spPr>
          <a:xfrm>
            <a:off x="846735" y="10051401"/>
            <a:ext cx="2149719" cy="307777"/>
          </a:xfrm>
          <a:prstGeom prst="rect">
            <a:avLst/>
          </a:prstGeom>
          <a:noFill/>
        </p:spPr>
        <p:txBody>
          <a:bodyPr wrap="square" lIns="0" tIns="0" rIns="0" bIns="0" rtlCol="0">
            <a:spAutoFit/>
          </a:bodyPr>
          <a:lstStyle/>
          <a:p>
            <a:r>
              <a:rPr lang="en-US" sz="1000" dirty="0" err="1">
                <a:solidFill>
                  <a:schemeClr val="bg1"/>
                </a:solidFill>
                <a:cs typeface="Akzidenz Grotesk BE Light"/>
              </a:rPr>
              <a:t>Adresse</a:t>
            </a:r>
            <a:r>
              <a:rPr lang="en-US" sz="1000" dirty="0">
                <a:solidFill>
                  <a:schemeClr val="bg1"/>
                </a:solidFill>
                <a:cs typeface="Akzidenz Grotesk BE Light"/>
              </a:rPr>
              <a:t> : 12 rue de la </a:t>
            </a:r>
            <a:r>
              <a:rPr lang="en-US" sz="1000" dirty="0" err="1">
                <a:solidFill>
                  <a:schemeClr val="bg1"/>
                </a:solidFill>
                <a:cs typeface="Akzidenz Grotesk BE Light"/>
              </a:rPr>
              <a:t>Réussite</a:t>
            </a:r>
            <a:endParaRPr lang="en-US" sz="1000" dirty="0">
              <a:solidFill>
                <a:schemeClr val="bg1"/>
              </a:solidFill>
              <a:cs typeface="Akzidenz Grotesk BE Light"/>
            </a:endParaRPr>
          </a:p>
          <a:p>
            <a:r>
              <a:rPr lang="en-US" sz="1000" dirty="0">
                <a:solidFill>
                  <a:schemeClr val="bg1"/>
                </a:solidFill>
                <a:cs typeface="Akzidenz Grotesk BE Light"/>
              </a:rPr>
              <a:t>75012 Paris</a:t>
            </a:r>
          </a:p>
        </p:txBody>
      </p:sp>
      <p:sp>
        <p:nvSpPr>
          <p:cNvPr id="27" name="TextBox 26"/>
          <p:cNvSpPr txBox="1"/>
          <p:nvPr/>
        </p:nvSpPr>
        <p:spPr>
          <a:xfrm>
            <a:off x="2171149" y="1255802"/>
            <a:ext cx="4915140" cy="615553"/>
          </a:xfrm>
          <a:prstGeom prst="rect">
            <a:avLst/>
          </a:prstGeom>
          <a:noFill/>
        </p:spPr>
        <p:txBody>
          <a:bodyPr wrap="square" lIns="0" tIns="0" rIns="0" bIns="0" rtlCol="0">
            <a:spAutoFit/>
          </a:bodyPr>
          <a:lstStyle/>
          <a:p>
            <a:pPr algn="just" defTabSz="685800">
              <a:defRPr/>
            </a:pPr>
            <a:r>
              <a:rPr lang="fr-FR" sz="1000" dirty="0">
                <a:ea typeface="Times" charset="0"/>
                <a:cs typeface="Times"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28" name="TextBox 27"/>
          <p:cNvSpPr txBox="1"/>
          <p:nvPr/>
        </p:nvSpPr>
        <p:spPr>
          <a:xfrm>
            <a:off x="4655994" y="2307844"/>
            <a:ext cx="2285999" cy="265778"/>
          </a:xfrm>
          <a:prstGeom prst="rect">
            <a:avLst/>
          </a:prstGeom>
          <a:noFill/>
        </p:spPr>
        <p:txBody>
          <a:bodyPr wrap="square" lIns="0" tIns="0" rIns="0" bIns="0" rtlCol="0">
            <a:spAutoFit/>
          </a:bodyPr>
          <a:lstStyle/>
          <a:p>
            <a:r>
              <a:rPr lang="en-US" sz="1727" dirty="0">
                <a:solidFill>
                  <a:srgbClr val="262626"/>
                </a:solidFill>
                <a:cs typeface="Avenir Book"/>
              </a:rPr>
              <a:t>Formation</a:t>
            </a:r>
          </a:p>
        </p:txBody>
      </p:sp>
      <p:cxnSp>
        <p:nvCxnSpPr>
          <p:cNvPr id="32" name="Straight Connector 31"/>
          <p:cNvCxnSpPr/>
          <p:nvPr/>
        </p:nvCxnSpPr>
        <p:spPr>
          <a:xfrm>
            <a:off x="4127295" y="2655723"/>
            <a:ext cx="2958995" cy="0"/>
          </a:xfrm>
          <a:prstGeom prst="line">
            <a:avLst/>
          </a:prstGeom>
          <a:ln w="28575" cmpd="sng">
            <a:solidFill>
              <a:schemeClr val="accent6">
                <a:lumMod val="20000"/>
                <a:lumOff val="80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2144942" y="1183147"/>
            <a:ext cx="5242040" cy="0"/>
          </a:xfrm>
          <a:prstGeom prst="line">
            <a:avLst/>
          </a:prstGeom>
          <a:ln w="28575" cmpd="sng">
            <a:solidFill>
              <a:schemeClr val="bg1"/>
            </a:solidFill>
            <a:prstDash val="solid"/>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4592979" y="3394753"/>
            <a:ext cx="2282024" cy="461665"/>
          </a:xfrm>
          <a:prstGeom prst="rect">
            <a:avLst/>
          </a:prstGeom>
          <a:noFill/>
        </p:spPr>
        <p:txBody>
          <a:bodyPr wrap="square" lIns="0" tIns="0" rIns="0" bIns="0" rtlCol="0">
            <a:spAutoFit/>
          </a:bodyPr>
          <a:lstStyle/>
          <a:p>
            <a:r>
              <a:rPr lang="en-US" sz="1000" b="1" dirty="0">
                <a:solidFill>
                  <a:schemeClr val="tx1">
                    <a:lumMod val="75000"/>
                    <a:lumOff val="25000"/>
                  </a:schemeClr>
                </a:solidFill>
                <a:cs typeface="Arial"/>
              </a:rPr>
              <a:t>2012 – DIPLÔME </a:t>
            </a:r>
            <a:r>
              <a:rPr lang="en-US" sz="1000" b="1">
                <a:solidFill>
                  <a:schemeClr val="tx1">
                    <a:lumMod val="75000"/>
                    <a:lumOff val="25000"/>
                  </a:schemeClr>
                </a:solidFill>
                <a:cs typeface="Arial"/>
              </a:rPr>
              <a:t>– UNIVERSITÉ </a:t>
            </a:r>
            <a:br>
              <a:rPr lang="en-US" sz="1000" b="1" dirty="0">
                <a:solidFill>
                  <a:schemeClr val="tx1">
                    <a:lumMod val="75000"/>
                    <a:lumOff val="25000"/>
                  </a:schemeClr>
                </a:solidFill>
                <a:cs typeface="Arial"/>
              </a:rPr>
            </a:br>
            <a:r>
              <a:rPr lang="en-US" sz="1000" dirty="0" err="1">
                <a:solidFill>
                  <a:schemeClr val="tx1">
                    <a:lumMod val="75000"/>
                    <a:lumOff val="25000"/>
                  </a:schemeClr>
                </a:solidFill>
                <a:cs typeface="Arial"/>
              </a:rPr>
              <a:t>Décrivez</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en</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une</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ligne</a:t>
            </a:r>
            <a:r>
              <a:rPr lang="en-US" sz="1000" dirty="0">
                <a:solidFill>
                  <a:schemeClr val="tx1">
                    <a:lumMod val="75000"/>
                    <a:lumOff val="25000"/>
                  </a:schemeClr>
                </a:solidFill>
                <a:cs typeface="Arial"/>
              </a:rPr>
              <a:t> les </a:t>
            </a:r>
            <a:r>
              <a:rPr lang="en-US" sz="1000" dirty="0" err="1">
                <a:solidFill>
                  <a:schemeClr val="tx1">
                    <a:lumMod val="75000"/>
                    <a:lumOff val="25000"/>
                  </a:schemeClr>
                </a:solidFill>
                <a:cs typeface="Arial"/>
              </a:rPr>
              <a:t>objectifs</a:t>
            </a:r>
            <a:r>
              <a:rPr lang="en-US" sz="1000" dirty="0">
                <a:solidFill>
                  <a:schemeClr val="tx1">
                    <a:lumMod val="75000"/>
                    <a:lumOff val="25000"/>
                  </a:schemeClr>
                </a:solidFill>
                <a:cs typeface="Arial"/>
              </a:rPr>
              <a:t> et les </a:t>
            </a:r>
            <a:r>
              <a:rPr lang="en-US" sz="1000" dirty="0" err="1">
                <a:solidFill>
                  <a:schemeClr val="tx1">
                    <a:lumMod val="75000"/>
                    <a:lumOff val="25000"/>
                  </a:schemeClr>
                </a:solidFill>
                <a:cs typeface="Arial"/>
              </a:rPr>
              <a:t>spécialités</a:t>
            </a:r>
            <a:r>
              <a:rPr lang="en-US" sz="1000" dirty="0">
                <a:solidFill>
                  <a:schemeClr val="tx1">
                    <a:lumMod val="75000"/>
                    <a:lumOff val="25000"/>
                  </a:schemeClr>
                </a:solidFill>
                <a:cs typeface="Arial"/>
              </a:rPr>
              <a:t> de </a:t>
            </a:r>
            <a:r>
              <a:rPr lang="en-US" sz="1000" dirty="0" err="1">
                <a:solidFill>
                  <a:schemeClr val="tx1">
                    <a:lumMod val="75000"/>
                    <a:lumOff val="25000"/>
                  </a:schemeClr>
                </a:solidFill>
                <a:cs typeface="Arial"/>
              </a:rPr>
              <a:t>cette</a:t>
            </a:r>
            <a:r>
              <a:rPr lang="en-US" sz="1000" dirty="0">
                <a:solidFill>
                  <a:schemeClr val="tx1">
                    <a:lumMod val="75000"/>
                    <a:lumOff val="25000"/>
                  </a:schemeClr>
                </a:solidFill>
                <a:cs typeface="Arial"/>
              </a:rPr>
              <a:t> formation.</a:t>
            </a:r>
          </a:p>
        </p:txBody>
      </p:sp>
      <p:sp>
        <p:nvSpPr>
          <p:cNvPr id="40" name="TextBox 39"/>
          <p:cNvSpPr txBox="1"/>
          <p:nvPr/>
        </p:nvSpPr>
        <p:spPr>
          <a:xfrm>
            <a:off x="4592979" y="3953125"/>
            <a:ext cx="2282024" cy="461665"/>
          </a:xfrm>
          <a:prstGeom prst="rect">
            <a:avLst/>
          </a:prstGeom>
          <a:noFill/>
        </p:spPr>
        <p:txBody>
          <a:bodyPr wrap="square" lIns="0" tIns="0" rIns="0" bIns="0" rtlCol="0">
            <a:spAutoFit/>
          </a:bodyPr>
          <a:lstStyle/>
          <a:p>
            <a:r>
              <a:rPr lang="en-US" sz="1000" b="1" dirty="0">
                <a:solidFill>
                  <a:schemeClr val="tx1">
                    <a:lumMod val="75000"/>
                    <a:lumOff val="25000"/>
                  </a:schemeClr>
                </a:solidFill>
                <a:cs typeface="Arial"/>
              </a:rPr>
              <a:t>2012 – DIPLÔME </a:t>
            </a:r>
            <a:r>
              <a:rPr lang="en-US" sz="1000" b="1">
                <a:solidFill>
                  <a:schemeClr val="tx1">
                    <a:lumMod val="75000"/>
                    <a:lumOff val="25000"/>
                  </a:schemeClr>
                </a:solidFill>
                <a:cs typeface="Arial"/>
              </a:rPr>
              <a:t>– UNIVERSITÉ </a:t>
            </a:r>
            <a:br>
              <a:rPr lang="en-US" sz="1000" b="1" dirty="0">
                <a:solidFill>
                  <a:schemeClr val="tx1">
                    <a:lumMod val="75000"/>
                    <a:lumOff val="25000"/>
                  </a:schemeClr>
                </a:solidFill>
                <a:cs typeface="Arial"/>
              </a:rPr>
            </a:br>
            <a:r>
              <a:rPr lang="en-US" sz="1000" dirty="0" err="1">
                <a:solidFill>
                  <a:schemeClr val="tx1">
                    <a:lumMod val="75000"/>
                    <a:lumOff val="25000"/>
                  </a:schemeClr>
                </a:solidFill>
                <a:cs typeface="Arial"/>
              </a:rPr>
              <a:t>Décrivez</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en</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une</a:t>
            </a:r>
            <a:r>
              <a:rPr lang="en-US" sz="1000" dirty="0">
                <a:solidFill>
                  <a:schemeClr val="tx1">
                    <a:lumMod val="75000"/>
                    <a:lumOff val="25000"/>
                  </a:schemeClr>
                </a:solidFill>
                <a:cs typeface="Arial"/>
              </a:rPr>
              <a:t> </a:t>
            </a:r>
            <a:r>
              <a:rPr lang="en-US" sz="1000" dirty="0" err="1">
                <a:solidFill>
                  <a:schemeClr val="tx1">
                    <a:lumMod val="75000"/>
                    <a:lumOff val="25000"/>
                  </a:schemeClr>
                </a:solidFill>
                <a:cs typeface="Arial"/>
              </a:rPr>
              <a:t>ligne</a:t>
            </a:r>
            <a:r>
              <a:rPr lang="en-US" sz="1000" dirty="0">
                <a:solidFill>
                  <a:schemeClr val="tx1">
                    <a:lumMod val="75000"/>
                    <a:lumOff val="25000"/>
                  </a:schemeClr>
                </a:solidFill>
                <a:cs typeface="Arial"/>
              </a:rPr>
              <a:t> les </a:t>
            </a:r>
            <a:r>
              <a:rPr lang="en-US" sz="1000" dirty="0" err="1">
                <a:solidFill>
                  <a:schemeClr val="tx1">
                    <a:lumMod val="75000"/>
                    <a:lumOff val="25000"/>
                  </a:schemeClr>
                </a:solidFill>
                <a:cs typeface="Arial"/>
              </a:rPr>
              <a:t>objectifs</a:t>
            </a:r>
            <a:r>
              <a:rPr lang="en-US" sz="1000" dirty="0">
                <a:solidFill>
                  <a:schemeClr val="tx1">
                    <a:lumMod val="75000"/>
                    <a:lumOff val="25000"/>
                  </a:schemeClr>
                </a:solidFill>
                <a:cs typeface="Arial"/>
              </a:rPr>
              <a:t> et les </a:t>
            </a:r>
            <a:r>
              <a:rPr lang="en-US" sz="1000" dirty="0" err="1">
                <a:solidFill>
                  <a:schemeClr val="tx1">
                    <a:lumMod val="75000"/>
                    <a:lumOff val="25000"/>
                  </a:schemeClr>
                </a:solidFill>
                <a:cs typeface="Arial"/>
              </a:rPr>
              <a:t>spécialités</a:t>
            </a:r>
            <a:r>
              <a:rPr lang="en-US" sz="1000" dirty="0">
                <a:solidFill>
                  <a:schemeClr val="tx1">
                    <a:lumMod val="75000"/>
                    <a:lumOff val="25000"/>
                  </a:schemeClr>
                </a:solidFill>
                <a:cs typeface="Arial"/>
              </a:rPr>
              <a:t> de </a:t>
            </a:r>
            <a:r>
              <a:rPr lang="en-US" sz="1000" dirty="0" err="1">
                <a:solidFill>
                  <a:schemeClr val="tx1">
                    <a:lumMod val="75000"/>
                    <a:lumOff val="25000"/>
                  </a:schemeClr>
                </a:solidFill>
                <a:cs typeface="Arial"/>
              </a:rPr>
              <a:t>cette</a:t>
            </a:r>
            <a:r>
              <a:rPr lang="en-US" sz="1000" dirty="0">
                <a:solidFill>
                  <a:schemeClr val="tx1">
                    <a:lumMod val="75000"/>
                    <a:lumOff val="25000"/>
                  </a:schemeClr>
                </a:solidFill>
                <a:cs typeface="Arial"/>
              </a:rPr>
              <a:t> formation.</a:t>
            </a:r>
          </a:p>
        </p:txBody>
      </p:sp>
      <p:sp>
        <p:nvSpPr>
          <p:cNvPr id="52" name="TextBox 51"/>
          <p:cNvSpPr txBox="1"/>
          <p:nvPr/>
        </p:nvSpPr>
        <p:spPr>
          <a:xfrm>
            <a:off x="4655994" y="4655450"/>
            <a:ext cx="2610664" cy="265778"/>
          </a:xfrm>
          <a:prstGeom prst="rect">
            <a:avLst/>
          </a:prstGeom>
          <a:noFill/>
        </p:spPr>
        <p:txBody>
          <a:bodyPr wrap="square" lIns="0" tIns="0" rIns="0" bIns="0" rtlCol="0">
            <a:spAutoFit/>
          </a:bodyPr>
          <a:lstStyle/>
          <a:p>
            <a:r>
              <a:rPr lang="en-US" sz="1727" dirty="0" err="1">
                <a:solidFill>
                  <a:srgbClr val="262626"/>
                </a:solidFill>
                <a:cs typeface="Avenir Book"/>
              </a:rPr>
              <a:t>Compétences</a:t>
            </a:r>
            <a:r>
              <a:rPr lang="en-US" sz="1727" dirty="0">
                <a:solidFill>
                  <a:srgbClr val="262626"/>
                </a:solidFill>
                <a:cs typeface="Avenir Book"/>
              </a:rPr>
              <a:t> &amp; </a:t>
            </a:r>
            <a:r>
              <a:rPr lang="en-US" sz="1727" dirty="0" err="1">
                <a:solidFill>
                  <a:srgbClr val="262626"/>
                </a:solidFill>
                <a:cs typeface="Avenir Book"/>
              </a:rPr>
              <a:t>Personnalité</a:t>
            </a:r>
            <a:endParaRPr lang="en-US" sz="1727" dirty="0">
              <a:solidFill>
                <a:srgbClr val="262626"/>
              </a:solidFill>
              <a:cs typeface="Avenir Book"/>
            </a:endParaRPr>
          </a:p>
        </p:txBody>
      </p:sp>
      <p:cxnSp>
        <p:nvCxnSpPr>
          <p:cNvPr id="58" name="Straight Connector 57"/>
          <p:cNvCxnSpPr/>
          <p:nvPr/>
        </p:nvCxnSpPr>
        <p:spPr>
          <a:xfrm>
            <a:off x="4127295" y="5003328"/>
            <a:ext cx="2958995" cy="0"/>
          </a:xfrm>
          <a:prstGeom prst="line">
            <a:avLst/>
          </a:prstGeom>
          <a:ln w="28575" cmpd="sng">
            <a:solidFill>
              <a:schemeClr val="accent6">
                <a:lumMod val="20000"/>
                <a:lumOff val="80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583670" y="6431972"/>
            <a:ext cx="3148521" cy="553998"/>
          </a:xfrm>
          <a:prstGeom prst="rect">
            <a:avLst/>
          </a:prstGeom>
          <a:noFill/>
        </p:spPr>
        <p:txBody>
          <a:bodyPr wrap="square" lIns="0" tIns="0" rIns="0" bIns="0" rtlCol="0">
            <a:spAutoFit/>
          </a:bodyPr>
          <a:lstStyle/>
          <a:p>
            <a:pPr defTabSz="685800">
              <a:defRPr/>
            </a:pPr>
            <a:r>
              <a:rPr lang="fr-FR" sz="900" dirty="0">
                <a:solidFill>
                  <a:srgbClr val="262626"/>
                </a:solidFill>
                <a:cs typeface="Avenir Book"/>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61" name="TextBox 60"/>
          <p:cNvSpPr txBox="1"/>
          <p:nvPr/>
        </p:nvSpPr>
        <p:spPr>
          <a:xfrm>
            <a:off x="591858" y="7221898"/>
            <a:ext cx="3148521" cy="1834348"/>
          </a:xfrm>
          <a:prstGeom prst="rect">
            <a:avLst/>
          </a:prstGeom>
          <a:noFill/>
        </p:spPr>
        <p:txBody>
          <a:bodyPr wrap="square" lIns="0" tIns="0" rIns="0" bIns="0" rtlCol="0">
            <a:spAutoFit/>
          </a:bodyPr>
          <a:lstStyle/>
          <a:p>
            <a:pPr>
              <a:lnSpc>
                <a:spcPct val="120000"/>
              </a:lnSpc>
            </a:pPr>
            <a:r>
              <a:rPr lang="en-US" sz="1000" b="1">
                <a:solidFill>
                  <a:srgbClr val="262626"/>
                </a:solidFill>
                <a:cs typeface="Akzidenz Grotesk BE"/>
              </a:rPr>
              <a:t>Responsabilité</a:t>
            </a:r>
            <a:r>
              <a:rPr lang="en-US" sz="1000" b="1" dirty="0">
                <a:solidFill>
                  <a:srgbClr val="262626"/>
                </a:solidFill>
                <a:cs typeface="Akzidenz Grotesk BE"/>
              </a:rPr>
              <a:t>:</a:t>
            </a:r>
          </a:p>
          <a:p>
            <a:pPr marL="185046" indent="-185046">
              <a:lnSpc>
                <a:spcPct val="120000"/>
              </a:lnSpc>
              <a:buFont typeface="Arial"/>
              <a:buChar char="•"/>
            </a:pPr>
            <a:r>
              <a:rPr lang="en-US" sz="1000" dirty="0">
                <a:solidFill>
                  <a:srgbClr val="262626"/>
                </a:solidFill>
                <a:cs typeface="Avenir Book"/>
              </a:rPr>
              <a:t>Lorem ipsum dolor sit </a:t>
            </a:r>
            <a:r>
              <a:rPr lang="en-US" sz="1000" dirty="0" err="1">
                <a:solidFill>
                  <a:srgbClr val="262626"/>
                </a:solidFill>
                <a:cs typeface="Avenir Book"/>
              </a:rPr>
              <a:t>amet</a:t>
            </a:r>
            <a:r>
              <a:rPr lang="en-US" sz="1000" dirty="0">
                <a:solidFill>
                  <a:srgbClr val="262626"/>
                </a:solidFill>
                <a:cs typeface="Avenir Book"/>
              </a:rPr>
              <a:t>, </a:t>
            </a:r>
            <a:r>
              <a:rPr lang="en-US" sz="1000" dirty="0" err="1">
                <a:solidFill>
                  <a:srgbClr val="262626"/>
                </a:solidFill>
                <a:cs typeface="Avenir Book"/>
              </a:rPr>
              <a:t>consectetur</a:t>
            </a:r>
            <a:r>
              <a:rPr lang="en-US" sz="1000" dirty="0">
                <a:solidFill>
                  <a:srgbClr val="262626"/>
                </a:solidFill>
                <a:cs typeface="Avenir Book"/>
              </a:rPr>
              <a:t> </a:t>
            </a:r>
            <a:r>
              <a:rPr lang="en-US" sz="1000" dirty="0" err="1">
                <a:solidFill>
                  <a:srgbClr val="262626"/>
                </a:solidFill>
                <a:cs typeface="Avenir Book"/>
              </a:rPr>
              <a:t>adipiscing</a:t>
            </a:r>
            <a:r>
              <a:rPr lang="en-US" sz="1000" dirty="0">
                <a:solidFill>
                  <a:srgbClr val="262626"/>
                </a:solidFill>
                <a:cs typeface="Avenir Book"/>
              </a:rPr>
              <a:t> </a:t>
            </a:r>
            <a:r>
              <a:rPr lang="en-US" sz="1000" dirty="0" err="1">
                <a:solidFill>
                  <a:srgbClr val="262626"/>
                </a:solidFill>
                <a:cs typeface="Avenir Book"/>
              </a:rPr>
              <a:t>elit</a:t>
            </a:r>
            <a:r>
              <a:rPr lang="en-US" sz="1000" dirty="0">
                <a:solidFill>
                  <a:srgbClr val="262626"/>
                </a:solidFill>
                <a:cs typeface="Avenir Book"/>
              </a:rPr>
              <a:t>. Integer </a:t>
            </a:r>
            <a:r>
              <a:rPr lang="en-US" sz="1000" dirty="0" err="1">
                <a:solidFill>
                  <a:srgbClr val="262626"/>
                </a:solidFill>
                <a:cs typeface="Avenir Book"/>
              </a:rPr>
              <a:t>venenatis</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lacus, vitae </a:t>
            </a:r>
            <a:r>
              <a:rPr lang="en-US" sz="1000" dirty="0" err="1">
                <a:solidFill>
                  <a:srgbClr val="262626"/>
                </a:solidFill>
                <a:cs typeface="Avenir Book"/>
              </a:rPr>
              <a:t>lacinia</a:t>
            </a:r>
            <a:r>
              <a:rPr lang="en-US" sz="1000" dirty="0">
                <a:solidFill>
                  <a:srgbClr val="262626"/>
                </a:solidFill>
                <a:cs typeface="Avenir Book"/>
              </a:rPr>
              <a:t> </a:t>
            </a:r>
            <a:r>
              <a:rPr lang="en-US" sz="1000" dirty="0" err="1">
                <a:solidFill>
                  <a:srgbClr val="262626"/>
                </a:solidFill>
                <a:cs typeface="Avenir Book"/>
              </a:rPr>
              <a:t>massa</a:t>
            </a:r>
            <a:r>
              <a:rPr lang="en-US" sz="1000" dirty="0">
                <a:solidFill>
                  <a:srgbClr val="262626"/>
                </a:solidFill>
                <a:cs typeface="Avenir Book"/>
              </a:rPr>
              <a:t> </a:t>
            </a:r>
            <a:r>
              <a:rPr lang="en-US" sz="1000" dirty="0" err="1">
                <a:solidFill>
                  <a:srgbClr val="262626"/>
                </a:solidFill>
                <a:cs typeface="Avenir Book"/>
              </a:rPr>
              <a:t>sodales</a:t>
            </a:r>
            <a:r>
              <a:rPr lang="en-US" sz="1000" dirty="0">
                <a:solidFill>
                  <a:srgbClr val="262626"/>
                </a:solidFill>
                <a:cs typeface="Avenir Book"/>
              </a:rPr>
              <a:t> </a:t>
            </a:r>
            <a:r>
              <a:rPr lang="en-US" sz="1000" dirty="0" err="1">
                <a:solidFill>
                  <a:srgbClr val="262626"/>
                </a:solidFill>
                <a:cs typeface="Avenir Book"/>
              </a:rPr>
              <a:t>finibus</a:t>
            </a:r>
            <a:r>
              <a:rPr lang="en-US" sz="1000" dirty="0">
                <a:solidFill>
                  <a:srgbClr val="262626"/>
                </a:solidFill>
                <a:cs typeface="Avenir Book"/>
              </a:rPr>
              <a:t>. </a:t>
            </a:r>
            <a:r>
              <a:rPr lang="en-US" sz="1000" dirty="0" err="1">
                <a:solidFill>
                  <a:srgbClr val="262626"/>
                </a:solidFill>
                <a:cs typeface="Avenir Book"/>
              </a:rPr>
              <a:t>Donec</a:t>
            </a:r>
            <a:r>
              <a:rPr lang="en-US" sz="1000" dirty="0">
                <a:solidFill>
                  <a:srgbClr val="262626"/>
                </a:solidFill>
                <a:cs typeface="Avenir Book"/>
              </a:rPr>
              <a:t> non </a:t>
            </a:r>
            <a:r>
              <a:rPr lang="en-US" sz="1000" dirty="0" err="1">
                <a:solidFill>
                  <a:srgbClr val="262626"/>
                </a:solidFill>
                <a:cs typeface="Avenir Book"/>
              </a:rPr>
              <a:t>odio</a:t>
            </a:r>
            <a:r>
              <a:rPr lang="en-US" sz="1000" dirty="0">
                <a:solidFill>
                  <a:srgbClr val="262626"/>
                </a:solidFill>
                <a:cs typeface="Avenir Book"/>
              </a:rPr>
              <a:t> </a:t>
            </a:r>
            <a:r>
              <a:rPr lang="en-US" sz="1000" dirty="0" err="1">
                <a:solidFill>
                  <a:srgbClr val="262626"/>
                </a:solidFill>
                <a:cs typeface="Avenir Book"/>
              </a:rPr>
              <a:t>eu</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a:t>
            </a:r>
            <a:r>
              <a:rPr lang="en-US" sz="1000" dirty="0" err="1">
                <a:solidFill>
                  <a:srgbClr val="262626"/>
                </a:solidFill>
                <a:cs typeface="Avenir Book"/>
              </a:rPr>
              <a:t>mollis</a:t>
            </a:r>
            <a:r>
              <a:rPr lang="en-US" sz="1000" dirty="0">
                <a:solidFill>
                  <a:srgbClr val="262626"/>
                </a:solidFill>
                <a:cs typeface="Avenir Book"/>
              </a:rPr>
              <a:t> </a:t>
            </a:r>
            <a:r>
              <a:rPr lang="en-US" sz="1000" dirty="0" err="1">
                <a:solidFill>
                  <a:srgbClr val="262626"/>
                </a:solidFill>
                <a:cs typeface="Avenir Book"/>
              </a:rPr>
              <a:t>tincidunt</a:t>
            </a:r>
            <a:r>
              <a:rPr lang="en-US" sz="1000" dirty="0">
                <a:solidFill>
                  <a:srgbClr val="262626"/>
                </a:solidFill>
                <a:cs typeface="Avenir Book"/>
              </a:rPr>
              <a:t>. </a:t>
            </a:r>
          </a:p>
          <a:p>
            <a:pPr marL="185046" indent="-185046">
              <a:lnSpc>
                <a:spcPct val="120000"/>
              </a:lnSpc>
              <a:buFont typeface="Arial"/>
              <a:buChar char="•"/>
            </a:pPr>
            <a:r>
              <a:rPr lang="en-US" sz="1000" dirty="0">
                <a:solidFill>
                  <a:srgbClr val="262626"/>
                </a:solidFill>
                <a:cs typeface="Avenir Book"/>
              </a:rPr>
              <a:t>Lorem ipsum dolor sit </a:t>
            </a:r>
            <a:r>
              <a:rPr lang="en-US" sz="1000" dirty="0" err="1">
                <a:solidFill>
                  <a:srgbClr val="262626"/>
                </a:solidFill>
                <a:cs typeface="Avenir Book"/>
              </a:rPr>
              <a:t>amet</a:t>
            </a:r>
            <a:r>
              <a:rPr lang="en-US" sz="1000" dirty="0">
                <a:solidFill>
                  <a:srgbClr val="262626"/>
                </a:solidFill>
                <a:cs typeface="Avenir Book"/>
              </a:rPr>
              <a:t>, </a:t>
            </a:r>
            <a:r>
              <a:rPr lang="en-US" sz="1000" dirty="0" err="1">
                <a:solidFill>
                  <a:srgbClr val="262626"/>
                </a:solidFill>
                <a:cs typeface="Avenir Book"/>
              </a:rPr>
              <a:t>consectetur</a:t>
            </a:r>
            <a:r>
              <a:rPr lang="en-US" sz="1000" dirty="0">
                <a:solidFill>
                  <a:srgbClr val="262626"/>
                </a:solidFill>
                <a:cs typeface="Avenir Book"/>
              </a:rPr>
              <a:t> </a:t>
            </a:r>
            <a:r>
              <a:rPr lang="en-US" sz="1000" dirty="0" err="1">
                <a:solidFill>
                  <a:srgbClr val="262626"/>
                </a:solidFill>
                <a:cs typeface="Avenir Book"/>
              </a:rPr>
              <a:t>adipiscing</a:t>
            </a:r>
            <a:r>
              <a:rPr lang="en-US" sz="1000" dirty="0">
                <a:solidFill>
                  <a:srgbClr val="262626"/>
                </a:solidFill>
                <a:cs typeface="Avenir Book"/>
              </a:rPr>
              <a:t> </a:t>
            </a:r>
            <a:r>
              <a:rPr lang="en-US" sz="1000" dirty="0" err="1">
                <a:solidFill>
                  <a:srgbClr val="262626"/>
                </a:solidFill>
                <a:cs typeface="Avenir Book"/>
              </a:rPr>
              <a:t>elit</a:t>
            </a:r>
            <a:r>
              <a:rPr lang="en-US" sz="1000" dirty="0">
                <a:solidFill>
                  <a:srgbClr val="262626"/>
                </a:solidFill>
                <a:cs typeface="Avenir Book"/>
              </a:rPr>
              <a:t>. Integer </a:t>
            </a:r>
            <a:r>
              <a:rPr lang="en-US" sz="1000" dirty="0" err="1">
                <a:solidFill>
                  <a:srgbClr val="262626"/>
                </a:solidFill>
                <a:cs typeface="Avenir Book"/>
              </a:rPr>
              <a:t>venenatis</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lacus, vitae </a:t>
            </a:r>
            <a:r>
              <a:rPr lang="en-US" sz="1000" dirty="0" err="1">
                <a:solidFill>
                  <a:srgbClr val="262626"/>
                </a:solidFill>
                <a:cs typeface="Avenir Book"/>
              </a:rPr>
              <a:t>lacinia</a:t>
            </a:r>
            <a:r>
              <a:rPr lang="en-US" sz="1000" dirty="0">
                <a:solidFill>
                  <a:srgbClr val="262626"/>
                </a:solidFill>
                <a:cs typeface="Avenir Book"/>
              </a:rPr>
              <a:t> </a:t>
            </a:r>
            <a:r>
              <a:rPr lang="en-US" sz="1000" dirty="0" err="1">
                <a:solidFill>
                  <a:srgbClr val="262626"/>
                </a:solidFill>
                <a:cs typeface="Avenir Book"/>
              </a:rPr>
              <a:t>massa</a:t>
            </a:r>
            <a:r>
              <a:rPr lang="en-US" sz="1000" dirty="0">
                <a:solidFill>
                  <a:srgbClr val="262626"/>
                </a:solidFill>
                <a:cs typeface="Avenir Book"/>
              </a:rPr>
              <a:t> </a:t>
            </a:r>
            <a:r>
              <a:rPr lang="en-US" sz="1000" dirty="0" err="1">
                <a:solidFill>
                  <a:srgbClr val="262626"/>
                </a:solidFill>
                <a:cs typeface="Avenir Book"/>
              </a:rPr>
              <a:t>sodales</a:t>
            </a:r>
            <a:r>
              <a:rPr lang="en-US" sz="1000" dirty="0">
                <a:solidFill>
                  <a:srgbClr val="262626"/>
                </a:solidFill>
                <a:cs typeface="Avenir Book"/>
              </a:rPr>
              <a:t> </a:t>
            </a:r>
            <a:r>
              <a:rPr lang="en-US" sz="1000" dirty="0" err="1">
                <a:solidFill>
                  <a:srgbClr val="262626"/>
                </a:solidFill>
                <a:cs typeface="Avenir Book"/>
              </a:rPr>
              <a:t>finibus</a:t>
            </a:r>
            <a:r>
              <a:rPr lang="en-US" sz="1000" dirty="0">
                <a:solidFill>
                  <a:srgbClr val="262626"/>
                </a:solidFill>
                <a:cs typeface="Avenir Book"/>
              </a:rPr>
              <a:t>. </a:t>
            </a:r>
            <a:r>
              <a:rPr lang="en-US" sz="1000" dirty="0" err="1">
                <a:solidFill>
                  <a:srgbClr val="262626"/>
                </a:solidFill>
                <a:cs typeface="Avenir Book"/>
              </a:rPr>
              <a:t>Donec</a:t>
            </a:r>
            <a:r>
              <a:rPr lang="en-US" sz="1000" dirty="0">
                <a:solidFill>
                  <a:srgbClr val="262626"/>
                </a:solidFill>
                <a:cs typeface="Avenir Book"/>
              </a:rPr>
              <a:t> non </a:t>
            </a:r>
            <a:r>
              <a:rPr lang="en-US" sz="1000" dirty="0" err="1">
                <a:solidFill>
                  <a:srgbClr val="262626"/>
                </a:solidFill>
                <a:cs typeface="Avenir Book"/>
              </a:rPr>
              <a:t>odio</a:t>
            </a:r>
            <a:r>
              <a:rPr lang="en-US" sz="1000" dirty="0">
                <a:solidFill>
                  <a:srgbClr val="262626"/>
                </a:solidFill>
                <a:cs typeface="Avenir Book"/>
              </a:rPr>
              <a:t> </a:t>
            </a:r>
            <a:r>
              <a:rPr lang="en-US" sz="1000" dirty="0" err="1">
                <a:solidFill>
                  <a:srgbClr val="262626"/>
                </a:solidFill>
                <a:cs typeface="Avenir Book"/>
              </a:rPr>
              <a:t>eu</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a:t>
            </a:r>
            <a:r>
              <a:rPr lang="en-US" sz="1000" dirty="0" err="1">
                <a:solidFill>
                  <a:srgbClr val="262626"/>
                </a:solidFill>
                <a:cs typeface="Avenir Book"/>
              </a:rPr>
              <a:t>mollis</a:t>
            </a:r>
            <a:r>
              <a:rPr lang="en-US" sz="1000" dirty="0">
                <a:solidFill>
                  <a:srgbClr val="262626"/>
                </a:solidFill>
                <a:cs typeface="Avenir Book"/>
              </a:rPr>
              <a:t> </a:t>
            </a:r>
            <a:r>
              <a:rPr lang="en-US" sz="1000" dirty="0" err="1">
                <a:solidFill>
                  <a:srgbClr val="262626"/>
                </a:solidFill>
                <a:cs typeface="Avenir Book"/>
              </a:rPr>
              <a:t>tincidunt</a:t>
            </a:r>
            <a:r>
              <a:rPr lang="en-US" sz="1000" dirty="0">
                <a:solidFill>
                  <a:srgbClr val="262626"/>
                </a:solidFill>
                <a:cs typeface="Avenir Book"/>
              </a:rPr>
              <a:t>. </a:t>
            </a:r>
          </a:p>
          <a:p>
            <a:pPr marL="185046" indent="-185046">
              <a:lnSpc>
                <a:spcPct val="120000"/>
              </a:lnSpc>
              <a:buFont typeface="Arial"/>
              <a:buChar char="•"/>
            </a:pPr>
            <a:r>
              <a:rPr lang="en-US" sz="1000" dirty="0">
                <a:solidFill>
                  <a:srgbClr val="262626"/>
                </a:solidFill>
                <a:cs typeface="Avenir Book"/>
              </a:rPr>
              <a:t>Lorem ipsum dolor sit </a:t>
            </a:r>
            <a:r>
              <a:rPr lang="en-US" sz="1000" dirty="0" err="1">
                <a:solidFill>
                  <a:srgbClr val="262626"/>
                </a:solidFill>
                <a:cs typeface="Avenir Book"/>
              </a:rPr>
              <a:t>amet</a:t>
            </a:r>
            <a:r>
              <a:rPr lang="en-US" sz="1000" dirty="0">
                <a:solidFill>
                  <a:srgbClr val="262626"/>
                </a:solidFill>
                <a:cs typeface="Avenir Book"/>
              </a:rPr>
              <a:t>, </a:t>
            </a:r>
            <a:r>
              <a:rPr lang="en-US" sz="1000" dirty="0" err="1">
                <a:solidFill>
                  <a:srgbClr val="262626"/>
                </a:solidFill>
                <a:cs typeface="Avenir Book"/>
              </a:rPr>
              <a:t>consectetur</a:t>
            </a:r>
            <a:r>
              <a:rPr lang="en-US" sz="1000" dirty="0">
                <a:solidFill>
                  <a:srgbClr val="262626"/>
                </a:solidFill>
                <a:cs typeface="Avenir Book"/>
              </a:rPr>
              <a:t> </a:t>
            </a:r>
            <a:r>
              <a:rPr lang="en-US" sz="1000" dirty="0" err="1">
                <a:solidFill>
                  <a:srgbClr val="262626"/>
                </a:solidFill>
                <a:cs typeface="Avenir Book"/>
              </a:rPr>
              <a:t>adipiscing</a:t>
            </a:r>
            <a:r>
              <a:rPr lang="en-US" sz="1000" dirty="0">
                <a:solidFill>
                  <a:srgbClr val="262626"/>
                </a:solidFill>
                <a:cs typeface="Avenir Book"/>
              </a:rPr>
              <a:t> </a:t>
            </a:r>
            <a:r>
              <a:rPr lang="en-US" sz="1000" dirty="0" err="1">
                <a:solidFill>
                  <a:srgbClr val="262626"/>
                </a:solidFill>
                <a:cs typeface="Avenir Book"/>
              </a:rPr>
              <a:t>elit</a:t>
            </a:r>
            <a:r>
              <a:rPr lang="en-US" sz="1000" dirty="0">
                <a:solidFill>
                  <a:srgbClr val="262626"/>
                </a:solidFill>
                <a:cs typeface="Avenir Book"/>
              </a:rPr>
              <a:t>. Integer </a:t>
            </a:r>
            <a:r>
              <a:rPr lang="en-US" sz="1000" dirty="0" err="1">
                <a:solidFill>
                  <a:srgbClr val="262626"/>
                </a:solidFill>
                <a:cs typeface="Avenir Book"/>
              </a:rPr>
              <a:t>venenatis</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lacus, vitae </a:t>
            </a:r>
            <a:r>
              <a:rPr lang="en-US" sz="1000" dirty="0" err="1">
                <a:solidFill>
                  <a:srgbClr val="262626"/>
                </a:solidFill>
                <a:cs typeface="Avenir Book"/>
              </a:rPr>
              <a:t>lacinia</a:t>
            </a:r>
            <a:r>
              <a:rPr lang="en-US" sz="1000" dirty="0">
                <a:solidFill>
                  <a:srgbClr val="262626"/>
                </a:solidFill>
                <a:cs typeface="Avenir Book"/>
              </a:rPr>
              <a:t> </a:t>
            </a:r>
            <a:r>
              <a:rPr lang="en-US" sz="1000" dirty="0" err="1">
                <a:solidFill>
                  <a:srgbClr val="262626"/>
                </a:solidFill>
                <a:cs typeface="Avenir Book"/>
              </a:rPr>
              <a:t>massa</a:t>
            </a:r>
            <a:r>
              <a:rPr lang="en-US" sz="1000" dirty="0">
                <a:solidFill>
                  <a:srgbClr val="262626"/>
                </a:solidFill>
                <a:cs typeface="Avenir Book"/>
              </a:rPr>
              <a:t> </a:t>
            </a:r>
            <a:r>
              <a:rPr lang="en-US" sz="1000" dirty="0" err="1">
                <a:solidFill>
                  <a:srgbClr val="262626"/>
                </a:solidFill>
                <a:cs typeface="Avenir Book"/>
              </a:rPr>
              <a:t>sodales</a:t>
            </a:r>
            <a:r>
              <a:rPr lang="en-US" sz="1000" dirty="0">
                <a:solidFill>
                  <a:srgbClr val="262626"/>
                </a:solidFill>
                <a:cs typeface="Avenir Book"/>
              </a:rPr>
              <a:t> </a:t>
            </a:r>
            <a:r>
              <a:rPr lang="en-US" sz="1000" dirty="0" err="1">
                <a:solidFill>
                  <a:srgbClr val="262626"/>
                </a:solidFill>
                <a:cs typeface="Avenir Book"/>
              </a:rPr>
              <a:t>finibus</a:t>
            </a:r>
            <a:r>
              <a:rPr lang="en-US" sz="1000" dirty="0">
                <a:solidFill>
                  <a:srgbClr val="262626"/>
                </a:solidFill>
                <a:cs typeface="Avenir Book"/>
              </a:rPr>
              <a:t>. </a:t>
            </a:r>
            <a:r>
              <a:rPr lang="en-US" sz="1000" dirty="0" err="1">
                <a:solidFill>
                  <a:srgbClr val="262626"/>
                </a:solidFill>
                <a:cs typeface="Avenir Book"/>
              </a:rPr>
              <a:t>Donec</a:t>
            </a:r>
            <a:r>
              <a:rPr lang="en-US" sz="1000" dirty="0">
                <a:solidFill>
                  <a:srgbClr val="262626"/>
                </a:solidFill>
                <a:cs typeface="Avenir Book"/>
              </a:rPr>
              <a:t> non </a:t>
            </a:r>
            <a:r>
              <a:rPr lang="en-US" sz="1000" dirty="0" err="1">
                <a:solidFill>
                  <a:srgbClr val="262626"/>
                </a:solidFill>
                <a:cs typeface="Avenir Book"/>
              </a:rPr>
              <a:t>odio</a:t>
            </a:r>
            <a:r>
              <a:rPr lang="en-US" sz="1000" dirty="0">
                <a:solidFill>
                  <a:srgbClr val="262626"/>
                </a:solidFill>
                <a:cs typeface="Avenir Book"/>
              </a:rPr>
              <a:t> </a:t>
            </a:r>
            <a:r>
              <a:rPr lang="en-US" sz="1000" dirty="0" err="1">
                <a:solidFill>
                  <a:srgbClr val="262626"/>
                </a:solidFill>
                <a:cs typeface="Avenir Book"/>
              </a:rPr>
              <a:t>eu</a:t>
            </a:r>
            <a:r>
              <a:rPr lang="en-US" sz="1000" dirty="0">
                <a:solidFill>
                  <a:srgbClr val="262626"/>
                </a:solidFill>
                <a:cs typeface="Avenir Book"/>
              </a:rPr>
              <a:t> </a:t>
            </a:r>
            <a:r>
              <a:rPr lang="en-US" sz="1000" dirty="0" err="1">
                <a:solidFill>
                  <a:srgbClr val="262626"/>
                </a:solidFill>
                <a:cs typeface="Avenir Book"/>
              </a:rPr>
              <a:t>erat</a:t>
            </a:r>
            <a:r>
              <a:rPr lang="en-US" sz="1000" dirty="0">
                <a:solidFill>
                  <a:srgbClr val="262626"/>
                </a:solidFill>
                <a:cs typeface="Avenir Book"/>
              </a:rPr>
              <a:t> </a:t>
            </a:r>
            <a:r>
              <a:rPr lang="en-US" sz="1000" dirty="0" err="1">
                <a:solidFill>
                  <a:srgbClr val="262626"/>
                </a:solidFill>
                <a:cs typeface="Avenir Book"/>
              </a:rPr>
              <a:t>mollis</a:t>
            </a:r>
            <a:r>
              <a:rPr lang="en-US" sz="1000" dirty="0">
                <a:solidFill>
                  <a:srgbClr val="262626"/>
                </a:solidFill>
                <a:cs typeface="Avenir Book"/>
              </a:rPr>
              <a:t> </a:t>
            </a:r>
            <a:r>
              <a:rPr lang="en-US" sz="1000" dirty="0" err="1">
                <a:solidFill>
                  <a:srgbClr val="262626"/>
                </a:solidFill>
                <a:cs typeface="Avenir Book"/>
              </a:rPr>
              <a:t>tincidunt</a:t>
            </a:r>
            <a:r>
              <a:rPr lang="en-US" sz="1000" dirty="0">
                <a:solidFill>
                  <a:srgbClr val="262626"/>
                </a:solidFill>
                <a:cs typeface="Avenir Book"/>
              </a:rPr>
              <a:t>. </a:t>
            </a:r>
          </a:p>
        </p:txBody>
      </p:sp>
      <p:pic>
        <p:nvPicPr>
          <p:cNvPr id="65" name="Picture 64"/>
          <p:cNvPicPr>
            <a:picLocks noChangeAspect="1"/>
          </p:cNvPicPr>
          <p:nvPr/>
        </p:nvPicPr>
        <p:blipFill>
          <a:blip r:embed="rId2"/>
          <a:stretch>
            <a:fillRect/>
          </a:stretch>
        </p:blipFill>
        <p:spPr>
          <a:xfrm>
            <a:off x="616068" y="2857374"/>
            <a:ext cx="151091" cy="99745"/>
          </a:xfrm>
          <a:prstGeom prst="rect">
            <a:avLst/>
          </a:prstGeom>
        </p:spPr>
      </p:pic>
      <p:sp>
        <p:nvSpPr>
          <p:cNvPr id="66" name="TextBox 65"/>
          <p:cNvSpPr txBox="1"/>
          <p:nvPr/>
        </p:nvSpPr>
        <p:spPr>
          <a:xfrm>
            <a:off x="846735" y="6202754"/>
            <a:ext cx="2893645" cy="166071"/>
          </a:xfrm>
          <a:prstGeom prst="rect">
            <a:avLst/>
          </a:prstGeom>
          <a:noFill/>
        </p:spPr>
        <p:txBody>
          <a:bodyPr wrap="square" lIns="0" tIns="0" rIns="0" bIns="0" rtlCol="0">
            <a:spAutoFit/>
          </a:bodyPr>
          <a:lstStyle/>
          <a:p>
            <a:r>
              <a:rPr lang="en-US" sz="1079" b="1" dirty="0">
                <a:solidFill>
                  <a:schemeClr val="tx2">
                    <a:lumMod val="60000"/>
                    <a:lumOff val="40000"/>
                  </a:schemeClr>
                </a:solidFill>
                <a:cs typeface="Akzidenz Grotesk BE Md"/>
              </a:rPr>
              <a:t>2015 - 2017 | </a:t>
            </a:r>
            <a:r>
              <a:rPr lang="en-US" sz="1079" b="1" dirty="0" err="1">
                <a:solidFill>
                  <a:schemeClr val="tx2">
                    <a:lumMod val="60000"/>
                    <a:lumOff val="40000"/>
                  </a:schemeClr>
                </a:solidFill>
                <a:cs typeface="Akzidenz Grotesk BE Md"/>
              </a:rPr>
              <a:t>Titre</a:t>
            </a:r>
            <a:r>
              <a:rPr lang="en-US" sz="1079" b="1" dirty="0">
                <a:solidFill>
                  <a:schemeClr val="tx2">
                    <a:lumMod val="60000"/>
                    <a:lumOff val="40000"/>
                  </a:schemeClr>
                </a:solidFill>
                <a:cs typeface="Akzidenz Grotesk BE Md"/>
              </a:rPr>
              <a:t> du poste </a:t>
            </a:r>
            <a:r>
              <a:rPr lang="en-US" sz="1079" b="1" dirty="0" err="1">
                <a:solidFill>
                  <a:schemeClr val="tx2">
                    <a:lumMod val="60000"/>
                    <a:lumOff val="40000"/>
                  </a:schemeClr>
                </a:solidFill>
                <a:cs typeface="Akzidenz Grotesk BE Md"/>
              </a:rPr>
              <a:t>occupé</a:t>
            </a:r>
            <a:r>
              <a:rPr lang="en-US" sz="1079" b="1" dirty="0">
                <a:solidFill>
                  <a:schemeClr val="tx2">
                    <a:lumMod val="60000"/>
                    <a:lumOff val="40000"/>
                  </a:schemeClr>
                </a:solidFill>
                <a:cs typeface="Akzidenz Grotesk BE Md"/>
              </a:rPr>
              <a:t> </a:t>
            </a:r>
          </a:p>
        </p:txBody>
      </p:sp>
      <p:pic>
        <p:nvPicPr>
          <p:cNvPr id="67" name="Picture 66"/>
          <p:cNvPicPr>
            <a:picLocks noChangeAspect="1"/>
          </p:cNvPicPr>
          <p:nvPr/>
        </p:nvPicPr>
        <p:blipFill>
          <a:blip r:embed="rId2"/>
          <a:stretch>
            <a:fillRect/>
          </a:stretch>
        </p:blipFill>
        <p:spPr>
          <a:xfrm>
            <a:off x="607879" y="6235680"/>
            <a:ext cx="151091" cy="99745"/>
          </a:xfrm>
          <a:prstGeom prst="rect">
            <a:avLst/>
          </a:prstGeom>
        </p:spPr>
      </p:pic>
      <p:sp>
        <p:nvSpPr>
          <p:cNvPr id="72" name="TextBox 71"/>
          <p:cNvSpPr txBox="1"/>
          <p:nvPr/>
        </p:nvSpPr>
        <p:spPr>
          <a:xfrm>
            <a:off x="4641853" y="8130518"/>
            <a:ext cx="1275909" cy="265778"/>
          </a:xfrm>
          <a:prstGeom prst="rect">
            <a:avLst/>
          </a:prstGeom>
          <a:noFill/>
        </p:spPr>
        <p:txBody>
          <a:bodyPr wrap="square" lIns="0" tIns="0" rIns="0" bIns="0" rtlCol="0">
            <a:spAutoFit/>
          </a:bodyPr>
          <a:lstStyle/>
          <a:p>
            <a:r>
              <a:rPr lang="en-US" sz="1727" dirty="0" err="1">
                <a:solidFill>
                  <a:srgbClr val="262626"/>
                </a:solidFill>
                <a:cs typeface="Avenir Book"/>
              </a:rPr>
              <a:t>Langues</a:t>
            </a:r>
            <a:endParaRPr lang="en-US" sz="1727" dirty="0">
              <a:solidFill>
                <a:srgbClr val="262626"/>
              </a:solidFill>
              <a:cs typeface="Avenir Book"/>
            </a:endParaRPr>
          </a:p>
        </p:txBody>
      </p:sp>
      <p:cxnSp>
        <p:nvCxnSpPr>
          <p:cNvPr id="73" name="Straight Connector 72"/>
          <p:cNvCxnSpPr/>
          <p:nvPr/>
        </p:nvCxnSpPr>
        <p:spPr>
          <a:xfrm>
            <a:off x="4113154" y="8478395"/>
            <a:ext cx="2958995" cy="0"/>
          </a:xfrm>
          <a:prstGeom prst="line">
            <a:avLst/>
          </a:prstGeom>
          <a:ln w="28575" cmpd="sng">
            <a:solidFill>
              <a:schemeClr val="accent6">
                <a:lumMod val="20000"/>
                <a:lumOff val="80000"/>
              </a:schemeClr>
            </a:solidFill>
            <a:prstDash val="solid"/>
          </a:ln>
          <a:effectLst/>
        </p:spPr>
        <p:style>
          <a:lnRef idx="2">
            <a:schemeClr val="accent1"/>
          </a:lnRef>
          <a:fillRef idx="0">
            <a:schemeClr val="accent1"/>
          </a:fillRef>
          <a:effectRef idx="1">
            <a:schemeClr val="accent1"/>
          </a:effectRef>
          <a:fontRef idx="minor">
            <a:schemeClr val="tx1"/>
          </a:fontRef>
        </p:style>
      </p:cxnSp>
      <p:pic>
        <p:nvPicPr>
          <p:cNvPr id="4" name="Image 3"/>
          <p:cNvPicPr>
            <a:picLocks noChangeAspect="1"/>
          </p:cNvPicPr>
          <p:nvPr/>
        </p:nvPicPr>
        <p:blipFill rotWithShape="1">
          <a:blip r:embed="rId3">
            <a:extLst>
              <a:ext uri="{28A0092B-C50C-407E-A947-70E740481C1C}">
                <a14:useLocalDpi xmlns:a14="http://schemas.microsoft.com/office/drawing/2010/main" val="0"/>
              </a:ext>
            </a:extLst>
          </a:blip>
          <a:srcRect l="19786" r="17666"/>
          <a:stretch/>
        </p:blipFill>
        <p:spPr>
          <a:xfrm>
            <a:off x="677852" y="530375"/>
            <a:ext cx="1189605" cy="1269431"/>
          </a:xfrm>
          <a:prstGeom prst="rect">
            <a:avLst/>
          </a:prstGeom>
        </p:spPr>
      </p:pic>
      <p:sp>
        <p:nvSpPr>
          <p:cNvPr id="44" name="TextBox 55"/>
          <p:cNvSpPr txBox="1"/>
          <p:nvPr/>
        </p:nvSpPr>
        <p:spPr>
          <a:xfrm>
            <a:off x="2936931" y="10068325"/>
            <a:ext cx="2149719" cy="307777"/>
          </a:xfrm>
          <a:prstGeom prst="rect">
            <a:avLst/>
          </a:prstGeom>
          <a:noFill/>
        </p:spPr>
        <p:txBody>
          <a:bodyPr wrap="square" lIns="0" tIns="0" rIns="0" bIns="0" rtlCol="0">
            <a:spAutoFit/>
          </a:bodyPr>
          <a:lstStyle/>
          <a:p>
            <a:r>
              <a:rPr lang="en-US" sz="1000" dirty="0">
                <a:solidFill>
                  <a:schemeClr val="bg1"/>
                </a:solidFill>
                <a:cs typeface="Akzidenz Grotesk BE Light"/>
              </a:rPr>
              <a:t>Tel : 01 02 03 04 05</a:t>
            </a:r>
          </a:p>
          <a:p>
            <a:r>
              <a:rPr lang="en-US" sz="1000" dirty="0">
                <a:solidFill>
                  <a:schemeClr val="bg1"/>
                </a:solidFill>
                <a:cs typeface="Akzidenz Grotesk BE Light"/>
              </a:rPr>
              <a:t>Mobile :  06 01 02 03 04</a:t>
            </a:r>
          </a:p>
        </p:txBody>
      </p:sp>
      <p:sp>
        <p:nvSpPr>
          <p:cNvPr id="45" name="TextBox 55"/>
          <p:cNvSpPr txBox="1"/>
          <p:nvPr/>
        </p:nvSpPr>
        <p:spPr>
          <a:xfrm>
            <a:off x="4801312" y="10068324"/>
            <a:ext cx="2149719" cy="307777"/>
          </a:xfrm>
          <a:prstGeom prst="rect">
            <a:avLst/>
          </a:prstGeom>
          <a:noFill/>
        </p:spPr>
        <p:txBody>
          <a:bodyPr wrap="square" lIns="0" tIns="0" rIns="0" bIns="0" rtlCol="0">
            <a:spAutoFit/>
          </a:bodyPr>
          <a:lstStyle/>
          <a:p>
            <a:r>
              <a:rPr lang="en-US" sz="1000" dirty="0">
                <a:solidFill>
                  <a:schemeClr val="bg1"/>
                </a:solidFill>
                <a:cs typeface="Akzidenz Grotesk BE Light"/>
              </a:rPr>
              <a:t>Mail : </a:t>
            </a:r>
            <a:r>
              <a:rPr lang="en-US" sz="1000" dirty="0" err="1">
                <a:solidFill>
                  <a:schemeClr val="bg1"/>
                </a:solidFill>
                <a:cs typeface="Akzidenz Grotesk BE Light"/>
              </a:rPr>
              <a:t>mail@mail.com</a:t>
            </a:r>
            <a:br>
              <a:rPr lang="en-US" sz="1000" dirty="0">
                <a:solidFill>
                  <a:schemeClr val="bg1"/>
                </a:solidFill>
                <a:cs typeface="Akzidenz Grotesk BE Light"/>
              </a:rPr>
            </a:br>
            <a:r>
              <a:rPr lang="en-US" sz="1000" dirty="0">
                <a:solidFill>
                  <a:schemeClr val="bg1"/>
                </a:solidFill>
                <a:cs typeface="Akzidenz Grotesk BE Light"/>
              </a:rPr>
              <a:t>Web : </a:t>
            </a:r>
            <a:r>
              <a:rPr lang="en-US" sz="1000" dirty="0" err="1">
                <a:solidFill>
                  <a:schemeClr val="bg1"/>
                </a:solidFill>
                <a:cs typeface="Akzidenz Grotesk BE Light"/>
              </a:rPr>
              <a:t>facebook.com</a:t>
            </a:r>
            <a:r>
              <a:rPr lang="en-US" sz="1000" dirty="0">
                <a:solidFill>
                  <a:schemeClr val="bg1"/>
                </a:solidFill>
                <a:cs typeface="Akzidenz Grotesk BE Light"/>
              </a:rPr>
              <a:t>/CN</a:t>
            </a:r>
          </a:p>
        </p:txBody>
      </p:sp>
      <p:sp>
        <p:nvSpPr>
          <p:cNvPr id="5" name="Rectangle à coins arrondis 4"/>
          <p:cNvSpPr/>
          <p:nvPr/>
        </p:nvSpPr>
        <p:spPr>
          <a:xfrm>
            <a:off x="668940" y="10094584"/>
            <a:ext cx="89307" cy="93726"/>
          </a:xfrm>
          <a:prstGeom prst="round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à coins arrondis 47"/>
          <p:cNvSpPr/>
          <p:nvPr/>
        </p:nvSpPr>
        <p:spPr>
          <a:xfrm>
            <a:off x="2727142" y="10094584"/>
            <a:ext cx="89307" cy="93726"/>
          </a:xfrm>
          <a:prstGeom prst="round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à coins arrondis 48"/>
          <p:cNvSpPr/>
          <p:nvPr/>
        </p:nvSpPr>
        <p:spPr>
          <a:xfrm>
            <a:off x="4566687" y="10102315"/>
            <a:ext cx="89307" cy="93726"/>
          </a:xfrm>
          <a:prstGeom prst="round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ZoneTexte 49"/>
          <p:cNvSpPr txBox="1"/>
          <p:nvPr/>
        </p:nvSpPr>
        <p:spPr>
          <a:xfrm>
            <a:off x="4558816" y="5173089"/>
            <a:ext cx="1140056" cy="2708434"/>
          </a:xfrm>
          <a:prstGeom prst="rect">
            <a:avLst/>
          </a:prstGeom>
          <a:noFill/>
        </p:spPr>
        <p:txBody>
          <a:bodyPr wrap="none" rtlCol="0">
            <a:spAutoFit/>
          </a:bodyPr>
          <a:lstStyle/>
          <a:p>
            <a:r>
              <a:rPr lang="fr-FR" sz="1000" dirty="0">
                <a:ea typeface="Times" charset="0"/>
                <a:cs typeface="Times" charset="0"/>
              </a:rPr>
              <a:t>Windows / </a:t>
            </a:r>
            <a:r>
              <a:rPr lang="fr-FR" sz="1000" dirty="0" err="1">
                <a:ea typeface="Times" charset="0"/>
                <a:cs typeface="Times" charset="0"/>
              </a:rPr>
              <a:t>macOS</a:t>
            </a:r>
            <a:br>
              <a:rPr lang="fr-FR" sz="1000" dirty="0">
                <a:ea typeface="Times" charset="0"/>
                <a:cs typeface="Times" charset="0"/>
              </a:rPr>
            </a:br>
            <a:endParaRPr lang="fr-FR" sz="1000" dirty="0">
              <a:ea typeface="Times" charset="0"/>
              <a:cs typeface="Times" charset="0"/>
            </a:endParaRPr>
          </a:p>
          <a:p>
            <a:r>
              <a:rPr lang="fr-FR" sz="1000" dirty="0">
                <a:ea typeface="Times" charset="0"/>
                <a:cs typeface="Times" charset="0"/>
              </a:rPr>
              <a:t>Leadership</a:t>
            </a:r>
          </a:p>
          <a:p>
            <a:endParaRPr lang="fr-FR" sz="1000" dirty="0">
              <a:ea typeface="Times" charset="0"/>
              <a:cs typeface="Times" charset="0"/>
            </a:endParaRPr>
          </a:p>
          <a:p>
            <a:r>
              <a:rPr lang="fr-FR" sz="1000" dirty="0">
                <a:ea typeface="Times" charset="0"/>
                <a:cs typeface="Times" charset="0"/>
              </a:rPr>
              <a:t>Créativité</a:t>
            </a:r>
          </a:p>
          <a:p>
            <a:endParaRPr lang="fr-FR" sz="1000" dirty="0">
              <a:ea typeface="Times" charset="0"/>
              <a:cs typeface="Times" charset="0"/>
            </a:endParaRPr>
          </a:p>
          <a:p>
            <a:r>
              <a:rPr lang="fr-FR" sz="1000" dirty="0">
                <a:ea typeface="Times" charset="0"/>
                <a:cs typeface="Times" charset="0"/>
              </a:rPr>
              <a:t>Photoshop CS</a:t>
            </a:r>
          </a:p>
          <a:p>
            <a:endParaRPr lang="fr-FR" sz="1000" dirty="0">
              <a:ea typeface="Times" charset="0"/>
              <a:cs typeface="Times" charset="0"/>
            </a:endParaRPr>
          </a:p>
          <a:p>
            <a:r>
              <a:rPr lang="fr-FR" sz="1000" dirty="0">
                <a:ea typeface="Times" charset="0"/>
                <a:cs typeface="Times" charset="0"/>
              </a:rPr>
              <a:t>Comptabilité</a:t>
            </a:r>
          </a:p>
          <a:p>
            <a:endParaRPr lang="fr-FR" sz="1000" dirty="0">
              <a:ea typeface="Times" charset="0"/>
              <a:cs typeface="Times" charset="0"/>
            </a:endParaRPr>
          </a:p>
          <a:p>
            <a:r>
              <a:rPr lang="fr-FR" sz="1000" dirty="0">
                <a:ea typeface="Times" charset="0"/>
                <a:cs typeface="Times" charset="0"/>
              </a:rPr>
              <a:t>Gestion</a:t>
            </a:r>
          </a:p>
          <a:p>
            <a:endParaRPr lang="fr-FR" sz="1000" dirty="0">
              <a:ea typeface="Times" charset="0"/>
              <a:cs typeface="Times" charset="0"/>
            </a:endParaRPr>
          </a:p>
          <a:p>
            <a:r>
              <a:rPr lang="fr-FR" sz="1000" dirty="0">
                <a:ea typeface="Times" charset="0"/>
                <a:cs typeface="Times" charset="0"/>
              </a:rPr>
              <a:t>Créatif</a:t>
            </a:r>
          </a:p>
          <a:p>
            <a:endParaRPr lang="fr-FR" sz="1000" dirty="0">
              <a:ea typeface="Times" charset="0"/>
              <a:cs typeface="Times" charset="0"/>
            </a:endParaRPr>
          </a:p>
          <a:p>
            <a:r>
              <a:rPr lang="fr-FR" sz="1000" dirty="0">
                <a:ea typeface="Times" charset="0"/>
                <a:cs typeface="Times" charset="0"/>
              </a:rPr>
              <a:t>Leadership</a:t>
            </a:r>
          </a:p>
          <a:p>
            <a:endParaRPr lang="fr-FR" sz="1000" dirty="0">
              <a:ea typeface="Times" charset="0"/>
              <a:cs typeface="Times" charset="0"/>
            </a:endParaRPr>
          </a:p>
          <a:p>
            <a:r>
              <a:rPr lang="fr-FR" sz="1000" dirty="0">
                <a:ea typeface="Times" charset="0"/>
                <a:cs typeface="Times" charset="0"/>
              </a:rPr>
              <a:t>Sérieux</a:t>
            </a:r>
          </a:p>
        </p:txBody>
      </p:sp>
      <p:sp>
        <p:nvSpPr>
          <p:cNvPr id="6" name="Rectangle à coins arrondis 5"/>
          <p:cNvSpPr/>
          <p:nvPr/>
        </p:nvSpPr>
        <p:spPr>
          <a:xfrm>
            <a:off x="5876171" y="5249267"/>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à coins arrondis 50"/>
          <p:cNvSpPr/>
          <p:nvPr/>
        </p:nvSpPr>
        <p:spPr>
          <a:xfrm>
            <a:off x="6003451" y="5250692"/>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à coins arrondis 56"/>
          <p:cNvSpPr/>
          <p:nvPr/>
        </p:nvSpPr>
        <p:spPr>
          <a:xfrm>
            <a:off x="6130731" y="5251064"/>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Rectangle à coins arrondis 59"/>
          <p:cNvSpPr/>
          <p:nvPr/>
        </p:nvSpPr>
        <p:spPr>
          <a:xfrm>
            <a:off x="6258011" y="5249286"/>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Rectangle à coins arrondis 61"/>
          <p:cNvSpPr/>
          <p:nvPr/>
        </p:nvSpPr>
        <p:spPr>
          <a:xfrm>
            <a:off x="6381840" y="5251064"/>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Rectangle à coins arrondis 62"/>
          <p:cNvSpPr/>
          <p:nvPr/>
        </p:nvSpPr>
        <p:spPr>
          <a:xfrm>
            <a:off x="6509120" y="5249286"/>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Rectangle à coins arrondis 63"/>
          <p:cNvSpPr/>
          <p:nvPr/>
        </p:nvSpPr>
        <p:spPr>
          <a:xfrm>
            <a:off x="6632949" y="5249286"/>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Rectangle à coins arrondis 68"/>
          <p:cNvSpPr/>
          <p:nvPr/>
        </p:nvSpPr>
        <p:spPr>
          <a:xfrm>
            <a:off x="6760229" y="5247508"/>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Rectangle à coins arrondis 73"/>
          <p:cNvSpPr/>
          <p:nvPr/>
        </p:nvSpPr>
        <p:spPr>
          <a:xfrm>
            <a:off x="5876171" y="5559704"/>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Rectangle à coins arrondis 74"/>
          <p:cNvSpPr/>
          <p:nvPr/>
        </p:nvSpPr>
        <p:spPr>
          <a:xfrm>
            <a:off x="6003451" y="5557926"/>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Rectangle à coins arrondis 75"/>
          <p:cNvSpPr/>
          <p:nvPr/>
        </p:nvSpPr>
        <p:spPr>
          <a:xfrm>
            <a:off x="6130731" y="5558298"/>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Rectangle à coins arrondis 76"/>
          <p:cNvSpPr/>
          <p:nvPr/>
        </p:nvSpPr>
        <p:spPr>
          <a:xfrm>
            <a:off x="6258011" y="5556520"/>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à coins arrondis 77"/>
          <p:cNvSpPr/>
          <p:nvPr/>
        </p:nvSpPr>
        <p:spPr>
          <a:xfrm>
            <a:off x="6381840" y="5558298"/>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Rectangle à coins arrondis 78"/>
          <p:cNvSpPr/>
          <p:nvPr/>
        </p:nvSpPr>
        <p:spPr>
          <a:xfrm>
            <a:off x="6509120" y="5556520"/>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Rectangle à coins arrondis 79"/>
          <p:cNvSpPr/>
          <p:nvPr/>
        </p:nvSpPr>
        <p:spPr>
          <a:xfrm>
            <a:off x="6632949" y="5556520"/>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Rectangle à coins arrondis 80"/>
          <p:cNvSpPr/>
          <p:nvPr/>
        </p:nvSpPr>
        <p:spPr>
          <a:xfrm>
            <a:off x="6760229" y="5554742"/>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Rectangle à coins arrondis 81"/>
          <p:cNvSpPr/>
          <p:nvPr/>
        </p:nvSpPr>
        <p:spPr>
          <a:xfrm>
            <a:off x="5876171" y="5863971"/>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Rectangle à coins arrondis 82"/>
          <p:cNvSpPr/>
          <p:nvPr/>
        </p:nvSpPr>
        <p:spPr>
          <a:xfrm>
            <a:off x="6003451" y="5862193"/>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Rectangle à coins arrondis 83"/>
          <p:cNvSpPr/>
          <p:nvPr/>
        </p:nvSpPr>
        <p:spPr>
          <a:xfrm>
            <a:off x="6130731" y="586256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Rectangle à coins arrondis 84"/>
          <p:cNvSpPr/>
          <p:nvPr/>
        </p:nvSpPr>
        <p:spPr>
          <a:xfrm>
            <a:off x="6258011" y="5860787"/>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Rectangle à coins arrondis 85"/>
          <p:cNvSpPr/>
          <p:nvPr/>
        </p:nvSpPr>
        <p:spPr>
          <a:xfrm>
            <a:off x="6381840" y="586256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Rectangle à coins arrondis 86"/>
          <p:cNvSpPr/>
          <p:nvPr/>
        </p:nvSpPr>
        <p:spPr>
          <a:xfrm>
            <a:off x="6509120" y="5860787"/>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Rectangle à coins arrondis 87"/>
          <p:cNvSpPr/>
          <p:nvPr/>
        </p:nvSpPr>
        <p:spPr>
          <a:xfrm>
            <a:off x="6632949" y="5860787"/>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Rectangle à coins arrondis 88"/>
          <p:cNvSpPr/>
          <p:nvPr/>
        </p:nvSpPr>
        <p:spPr>
          <a:xfrm>
            <a:off x="6760229" y="5859009"/>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Rectangle à coins arrondis 89"/>
          <p:cNvSpPr/>
          <p:nvPr/>
        </p:nvSpPr>
        <p:spPr>
          <a:xfrm>
            <a:off x="5876171" y="6171221"/>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Rectangle à coins arrondis 90"/>
          <p:cNvSpPr/>
          <p:nvPr/>
        </p:nvSpPr>
        <p:spPr>
          <a:xfrm>
            <a:off x="6003451" y="6169443"/>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2" name="Rectangle à coins arrondis 91"/>
          <p:cNvSpPr/>
          <p:nvPr/>
        </p:nvSpPr>
        <p:spPr>
          <a:xfrm>
            <a:off x="6130731" y="616981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Rectangle à coins arrondis 92"/>
          <p:cNvSpPr/>
          <p:nvPr/>
        </p:nvSpPr>
        <p:spPr>
          <a:xfrm>
            <a:off x="6258011" y="6168037"/>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4" name="Rectangle à coins arrondis 93"/>
          <p:cNvSpPr/>
          <p:nvPr/>
        </p:nvSpPr>
        <p:spPr>
          <a:xfrm>
            <a:off x="6381840" y="616981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Rectangle à coins arrondis 94"/>
          <p:cNvSpPr/>
          <p:nvPr/>
        </p:nvSpPr>
        <p:spPr>
          <a:xfrm>
            <a:off x="6509120" y="6168037"/>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Rectangle à coins arrondis 95"/>
          <p:cNvSpPr/>
          <p:nvPr/>
        </p:nvSpPr>
        <p:spPr>
          <a:xfrm>
            <a:off x="6632949" y="6168037"/>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Rectangle à coins arrondis 96"/>
          <p:cNvSpPr/>
          <p:nvPr/>
        </p:nvSpPr>
        <p:spPr>
          <a:xfrm>
            <a:off x="6760229" y="6166259"/>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Rectangle à coins arrondis 97"/>
          <p:cNvSpPr/>
          <p:nvPr/>
        </p:nvSpPr>
        <p:spPr>
          <a:xfrm>
            <a:off x="5876171" y="6483999"/>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Rectangle à coins arrondis 98"/>
          <p:cNvSpPr/>
          <p:nvPr/>
        </p:nvSpPr>
        <p:spPr>
          <a:xfrm>
            <a:off x="6003451" y="6482221"/>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Rectangle à coins arrondis 99"/>
          <p:cNvSpPr/>
          <p:nvPr/>
        </p:nvSpPr>
        <p:spPr>
          <a:xfrm>
            <a:off x="6130731" y="6482593"/>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Rectangle à coins arrondis 100"/>
          <p:cNvSpPr/>
          <p:nvPr/>
        </p:nvSpPr>
        <p:spPr>
          <a:xfrm>
            <a:off x="6258011" y="648081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Rectangle à coins arrondis 101"/>
          <p:cNvSpPr/>
          <p:nvPr/>
        </p:nvSpPr>
        <p:spPr>
          <a:xfrm>
            <a:off x="6381840" y="6482593"/>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Rectangle à coins arrondis 102"/>
          <p:cNvSpPr/>
          <p:nvPr/>
        </p:nvSpPr>
        <p:spPr>
          <a:xfrm>
            <a:off x="6509120" y="648081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Rectangle à coins arrondis 103"/>
          <p:cNvSpPr/>
          <p:nvPr/>
        </p:nvSpPr>
        <p:spPr>
          <a:xfrm>
            <a:off x="6632949" y="6480815"/>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Rectangle à coins arrondis 104"/>
          <p:cNvSpPr/>
          <p:nvPr/>
        </p:nvSpPr>
        <p:spPr>
          <a:xfrm>
            <a:off x="6760229" y="6479037"/>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Rectangle à coins arrondis 105"/>
          <p:cNvSpPr/>
          <p:nvPr/>
        </p:nvSpPr>
        <p:spPr>
          <a:xfrm>
            <a:off x="5876171" y="6768674"/>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Rectangle à coins arrondis 106"/>
          <p:cNvSpPr/>
          <p:nvPr/>
        </p:nvSpPr>
        <p:spPr>
          <a:xfrm>
            <a:off x="6003451" y="6766896"/>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Rectangle à coins arrondis 107"/>
          <p:cNvSpPr/>
          <p:nvPr/>
        </p:nvSpPr>
        <p:spPr>
          <a:xfrm>
            <a:off x="6130731" y="6767268"/>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Rectangle à coins arrondis 108"/>
          <p:cNvSpPr/>
          <p:nvPr/>
        </p:nvSpPr>
        <p:spPr>
          <a:xfrm>
            <a:off x="6258011" y="6765490"/>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à coins arrondis 109"/>
          <p:cNvSpPr/>
          <p:nvPr/>
        </p:nvSpPr>
        <p:spPr>
          <a:xfrm>
            <a:off x="6381840" y="6767268"/>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Rectangle à coins arrondis 110"/>
          <p:cNvSpPr/>
          <p:nvPr/>
        </p:nvSpPr>
        <p:spPr>
          <a:xfrm>
            <a:off x="6509120" y="6765490"/>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Rectangle à coins arrondis 111"/>
          <p:cNvSpPr/>
          <p:nvPr/>
        </p:nvSpPr>
        <p:spPr>
          <a:xfrm>
            <a:off x="6632949" y="6765490"/>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Rectangle à coins arrondis 112"/>
          <p:cNvSpPr/>
          <p:nvPr/>
        </p:nvSpPr>
        <p:spPr>
          <a:xfrm>
            <a:off x="6760229" y="6763712"/>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ZoneTexte 113"/>
          <p:cNvSpPr txBox="1"/>
          <p:nvPr/>
        </p:nvSpPr>
        <p:spPr>
          <a:xfrm>
            <a:off x="4526731" y="8654254"/>
            <a:ext cx="678391" cy="861774"/>
          </a:xfrm>
          <a:prstGeom prst="rect">
            <a:avLst/>
          </a:prstGeom>
          <a:noFill/>
        </p:spPr>
        <p:txBody>
          <a:bodyPr wrap="none" rtlCol="0">
            <a:spAutoFit/>
          </a:bodyPr>
          <a:lstStyle/>
          <a:p>
            <a:r>
              <a:rPr lang="fr-FR" sz="1000" dirty="0">
                <a:ea typeface="Times" charset="0"/>
                <a:cs typeface="Times" charset="0"/>
              </a:rPr>
              <a:t>Anglais</a:t>
            </a:r>
          </a:p>
          <a:p>
            <a:endParaRPr lang="fr-FR" sz="1000" dirty="0">
              <a:ea typeface="Times" charset="0"/>
              <a:cs typeface="Times" charset="0"/>
            </a:endParaRPr>
          </a:p>
          <a:p>
            <a:r>
              <a:rPr lang="fr-FR" sz="1000" dirty="0">
                <a:ea typeface="Times" charset="0"/>
                <a:cs typeface="Times" charset="0"/>
              </a:rPr>
              <a:t>Allemand</a:t>
            </a:r>
          </a:p>
          <a:p>
            <a:endParaRPr lang="fr-FR" sz="1000" dirty="0">
              <a:ea typeface="Times" charset="0"/>
              <a:cs typeface="Times" charset="0"/>
            </a:endParaRPr>
          </a:p>
          <a:p>
            <a:r>
              <a:rPr lang="fr-FR" sz="1000" dirty="0">
                <a:ea typeface="Times" charset="0"/>
                <a:cs typeface="Times" charset="0"/>
              </a:rPr>
              <a:t>Espagnol</a:t>
            </a:r>
          </a:p>
        </p:txBody>
      </p:sp>
      <p:sp>
        <p:nvSpPr>
          <p:cNvPr id="115" name="Rectangle à coins arrondis 114"/>
          <p:cNvSpPr/>
          <p:nvPr/>
        </p:nvSpPr>
        <p:spPr>
          <a:xfrm>
            <a:off x="5862030" y="8736781"/>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Rectangle à coins arrondis 115"/>
          <p:cNvSpPr/>
          <p:nvPr/>
        </p:nvSpPr>
        <p:spPr>
          <a:xfrm>
            <a:off x="5989310" y="8735003"/>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7" name="Rectangle à coins arrondis 116"/>
          <p:cNvSpPr/>
          <p:nvPr/>
        </p:nvSpPr>
        <p:spPr>
          <a:xfrm>
            <a:off x="6116590" y="873537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Rectangle à coins arrondis 117"/>
          <p:cNvSpPr/>
          <p:nvPr/>
        </p:nvSpPr>
        <p:spPr>
          <a:xfrm>
            <a:off x="6243870" y="8733597"/>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9" name="Rectangle à coins arrondis 118"/>
          <p:cNvSpPr/>
          <p:nvPr/>
        </p:nvSpPr>
        <p:spPr>
          <a:xfrm>
            <a:off x="6367699" y="873537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0" name="Rectangle à coins arrondis 119"/>
          <p:cNvSpPr/>
          <p:nvPr/>
        </p:nvSpPr>
        <p:spPr>
          <a:xfrm>
            <a:off x="6494979" y="8733597"/>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1" name="Rectangle à coins arrondis 120"/>
          <p:cNvSpPr/>
          <p:nvPr/>
        </p:nvSpPr>
        <p:spPr>
          <a:xfrm>
            <a:off x="6618808" y="8733597"/>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2" name="Rectangle à coins arrondis 121"/>
          <p:cNvSpPr/>
          <p:nvPr/>
        </p:nvSpPr>
        <p:spPr>
          <a:xfrm>
            <a:off x="6746088" y="8731819"/>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3" name="Rectangle à coins arrondis 122"/>
          <p:cNvSpPr/>
          <p:nvPr/>
        </p:nvSpPr>
        <p:spPr>
          <a:xfrm>
            <a:off x="5862030" y="9049559"/>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Rectangle à coins arrondis 123"/>
          <p:cNvSpPr/>
          <p:nvPr/>
        </p:nvSpPr>
        <p:spPr>
          <a:xfrm>
            <a:off x="5989310" y="9047781"/>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5" name="Rectangle à coins arrondis 124"/>
          <p:cNvSpPr/>
          <p:nvPr/>
        </p:nvSpPr>
        <p:spPr>
          <a:xfrm>
            <a:off x="6116590" y="9048153"/>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Rectangle à coins arrondis 125"/>
          <p:cNvSpPr/>
          <p:nvPr/>
        </p:nvSpPr>
        <p:spPr>
          <a:xfrm>
            <a:off x="6243870" y="904637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7" name="Rectangle à coins arrondis 126"/>
          <p:cNvSpPr/>
          <p:nvPr/>
        </p:nvSpPr>
        <p:spPr>
          <a:xfrm>
            <a:off x="6367699" y="9048153"/>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8" name="Rectangle à coins arrondis 127"/>
          <p:cNvSpPr/>
          <p:nvPr/>
        </p:nvSpPr>
        <p:spPr>
          <a:xfrm>
            <a:off x="6494979" y="9046375"/>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9" name="Rectangle à coins arrondis 128"/>
          <p:cNvSpPr/>
          <p:nvPr/>
        </p:nvSpPr>
        <p:spPr>
          <a:xfrm>
            <a:off x="6618808" y="9046375"/>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0" name="Rectangle à coins arrondis 129"/>
          <p:cNvSpPr/>
          <p:nvPr/>
        </p:nvSpPr>
        <p:spPr>
          <a:xfrm>
            <a:off x="6746088" y="9044597"/>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1" name="Rectangle à coins arrondis 130"/>
          <p:cNvSpPr/>
          <p:nvPr/>
        </p:nvSpPr>
        <p:spPr>
          <a:xfrm>
            <a:off x="5862030" y="9334234"/>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Rectangle à coins arrondis 131"/>
          <p:cNvSpPr/>
          <p:nvPr/>
        </p:nvSpPr>
        <p:spPr>
          <a:xfrm>
            <a:off x="5989310" y="9332456"/>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3" name="Rectangle à coins arrondis 132"/>
          <p:cNvSpPr/>
          <p:nvPr/>
        </p:nvSpPr>
        <p:spPr>
          <a:xfrm>
            <a:off x="6116590" y="9332828"/>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4" name="Rectangle à coins arrondis 133"/>
          <p:cNvSpPr/>
          <p:nvPr/>
        </p:nvSpPr>
        <p:spPr>
          <a:xfrm>
            <a:off x="6243870" y="9331050"/>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5" name="Rectangle à coins arrondis 134"/>
          <p:cNvSpPr/>
          <p:nvPr/>
        </p:nvSpPr>
        <p:spPr>
          <a:xfrm>
            <a:off x="6367699" y="9332828"/>
            <a:ext cx="86541" cy="90616"/>
          </a:xfrm>
          <a:prstGeom prst="roundRect">
            <a:avLst/>
          </a:prstGeom>
          <a:solidFill>
            <a:schemeClr val="accent6"/>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6" name="Rectangle à coins arrondis 135"/>
          <p:cNvSpPr/>
          <p:nvPr/>
        </p:nvSpPr>
        <p:spPr>
          <a:xfrm>
            <a:off x="6494979" y="9331050"/>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7" name="Rectangle à coins arrondis 136"/>
          <p:cNvSpPr/>
          <p:nvPr/>
        </p:nvSpPr>
        <p:spPr>
          <a:xfrm>
            <a:off x="6618808" y="9331050"/>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8" name="Rectangle à coins arrondis 137"/>
          <p:cNvSpPr/>
          <p:nvPr/>
        </p:nvSpPr>
        <p:spPr>
          <a:xfrm>
            <a:off x="6746088" y="9329272"/>
            <a:ext cx="86541" cy="90616"/>
          </a:xfrm>
          <a:prstGeom prst="roundRect">
            <a:avLst/>
          </a:prstGeom>
          <a:solidFill>
            <a:schemeClr val="bg1"/>
          </a:solidFill>
          <a:ln>
            <a:solidFill>
              <a:srgbClr val="DBEC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9" name="Rectangle à coins arrondis 138"/>
          <p:cNvSpPr/>
          <p:nvPr/>
        </p:nvSpPr>
        <p:spPr>
          <a:xfrm>
            <a:off x="5862030" y="7089488"/>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0" name="Rectangle à coins arrondis 139"/>
          <p:cNvSpPr/>
          <p:nvPr/>
        </p:nvSpPr>
        <p:spPr>
          <a:xfrm>
            <a:off x="5989310" y="7087710"/>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Rectangle à coins arrondis 140"/>
          <p:cNvSpPr/>
          <p:nvPr/>
        </p:nvSpPr>
        <p:spPr>
          <a:xfrm>
            <a:off x="6116590" y="7088082"/>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Rectangle à coins arrondis 141"/>
          <p:cNvSpPr/>
          <p:nvPr/>
        </p:nvSpPr>
        <p:spPr>
          <a:xfrm>
            <a:off x="6243870" y="7086304"/>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Rectangle à coins arrondis 142"/>
          <p:cNvSpPr/>
          <p:nvPr/>
        </p:nvSpPr>
        <p:spPr>
          <a:xfrm>
            <a:off x="6367699" y="7088082"/>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Rectangle à coins arrondis 143"/>
          <p:cNvSpPr/>
          <p:nvPr/>
        </p:nvSpPr>
        <p:spPr>
          <a:xfrm>
            <a:off x="6494979" y="7086304"/>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Rectangle à coins arrondis 144"/>
          <p:cNvSpPr/>
          <p:nvPr/>
        </p:nvSpPr>
        <p:spPr>
          <a:xfrm>
            <a:off x="6618808" y="7086304"/>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6" name="Rectangle à coins arrondis 145"/>
          <p:cNvSpPr/>
          <p:nvPr/>
        </p:nvSpPr>
        <p:spPr>
          <a:xfrm>
            <a:off x="6746088" y="7084526"/>
            <a:ext cx="86541" cy="90616"/>
          </a:xfrm>
          <a:prstGeom prst="round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7" name="Rectangle à coins arrondis 146"/>
          <p:cNvSpPr/>
          <p:nvPr/>
        </p:nvSpPr>
        <p:spPr>
          <a:xfrm>
            <a:off x="5862030" y="7402266"/>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Rectangle à coins arrondis 147"/>
          <p:cNvSpPr/>
          <p:nvPr/>
        </p:nvSpPr>
        <p:spPr>
          <a:xfrm>
            <a:off x="5989310" y="7400488"/>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9" name="Rectangle à coins arrondis 148"/>
          <p:cNvSpPr/>
          <p:nvPr/>
        </p:nvSpPr>
        <p:spPr>
          <a:xfrm>
            <a:off x="6116590" y="7400860"/>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Rectangle à coins arrondis 149"/>
          <p:cNvSpPr/>
          <p:nvPr/>
        </p:nvSpPr>
        <p:spPr>
          <a:xfrm>
            <a:off x="6243870" y="7399082"/>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Rectangle à coins arrondis 150"/>
          <p:cNvSpPr/>
          <p:nvPr/>
        </p:nvSpPr>
        <p:spPr>
          <a:xfrm>
            <a:off x="6367699" y="7400860"/>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Rectangle à coins arrondis 151"/>
          <p:cNvSpPr/>
          <p:nvPr/>
        </p:nvSpPr>
        <p:spPr>
          <a:xfrm>
            <a:off x="6494979" y="7399082"/>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 name="Rectangle à coins arrondis 152"/>
          <p:cNvSpPr/>
          <p:nvPr/>
        </p:nvSpPr>
        <p:spPr>
          <a:xfrm>
            <a:off x="6618808" y="7399082"/>
            <a:ext cx="86541" cy="90616"/>
          </a:xfrm>
          <a:prstGeom prst="round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Rectangle à coins arrondis 153"/>
          <p:cNvSpPr/>
          <p:nvPr/>
        </p:nvSpPr>
        <p:spPr>
          <a:xfrm>
            <a:off x="6746088" y="7397304"/>
            <a:ext cx="86541" cy="90616"/>
          </a:xfrm>
          <a:prstGeom prst="round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Rectangle à coins arrondis 154"/>
          <p:cNvSpPr/>
          <p:nvPr/>
        </p:nvSpPr>
        <p:spPr>
          <a:xfrm>
            <a:off x="5862030" y="7686941"/>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6" name="Rectangle à coins arrondis 155"/>
          <p:cNvSpPr/>
          <p:nvPr/>
        </p:nvSpPr>
        <p:spPr>
          <a:xfrm>
            <a:off x="5989310" y="7685163"/>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7" name="Rectangle à coins arrondis 156"/>
          <p:cNvSpPr/>
          <p:nvPr/>
        </p:nvSpPr>
        <p:spPr>
          <a:xfrm>
            <a:off x="6116590" y="7685535"/>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8" name="Rectangle à coins arrondis 157"/>
          <p:cNvSpPr/>
          <p:nvPr/>
        </p:nvSpPr>
        <p:spPr>
          <a:xfrm>
            <a:off x="6243870" y="7683757"/>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9" name="Rectangle à coins arrondis 158"/>
          <p:cNvSpPr/>
          <p:nvPr/>
        </p:nvSpPr>
        <p:spPr>
          <a:xfrm>
            <a:off x="6367699" y="7685535"/>
            <a:ext cx="86541" cy="90616"/>
          </a:xfrm>
          <a:prstGeom prst="round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0" name="Rectangle à coins arrondis 159"/>
          <p:cNvSpPr/>
          <p:nvPr/>
        </p:nvSpPr>
        <p:spPr>
          <a:xfrm>
            <a:off x="6494979" y="7683757"/>
            <a:ext cx="86541" cy="90616"/>
          </a:xfrm>
          <a:prstGeom prst="round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1" name="Rectangle à coins arrondis 160"/>
          <p:cNvSpPr/>
          <p:nvPr/>
        </p:nvSpPr>
        <p:spPr>
          <a:xfrm>
            <a:off x="6618808" y="7683757"/>
            <a:ext cx="86541" cy="90616"/>
          </a:xfrm>
          <a:prstGeom prst="round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2" name="Rectangle à coins arrondis 161"/>
          <p:cNvSpPr/>
          <p:nvPr/>
        </p:nvSpPr>
        <p:spPr>
          <a:xfrm>
            <a:off x="6746088" y="7681979"/>
            <a:ext cx="86541" cy="90616"/>
          </a:xfrm>
          <a:prstGeom prst="round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 name="Image 13">
            <a:extLst>
              <a:ext uri="{FF2B5EF4-FFF2-40B4-BE49-F238E27FC236}">
                <a16:creationId xmlns:a16="http://schemas.microsoft.com/office/drawing/2014/main" id="{C49BD6FF-33C4-A945-A97E-EBECF41BE361}"/>
              </a:ext>
            </a:extLst>
          </p:cNvPr>
          <p:cNvPicPr>
            <a:picLocks noChangeAspect="1"/>
          </p:cNvPicPr>
          <p:nvPr/>
        </p:nvPicPr>
        <p:blipFill>
          <a:blip r:embed="rId4"/>
          <a:stretch>
            <a:fillRect/>
          </a:stretch>
        </p:blipFill>
        <p:spPr>
          <a:xfrm>
            <a:off x="4125671" y="8046229"/>
            <a:ext cx="397803" cy="397803"/>
          </a:xfrm>
          <a:prstGeom prst="rect">
            <a:avLst/>
          </a:prstGeom>
        </p:spPr>
      </p:pic>
      <p:pic>
        <p:nvPicPr>
          <p:cNvPr id="19" name="Image 18">
            <a:extLst>
              <a:ext uri="{FF2B5EF4-FFF2-40B4-BE49-F238E27FC236}">
                <a16:creationId xmlns:a16="http://schemas.microsoft.com/office/drawing/2014/main" id="{511A1A65-3FD3-4446-A9C7-FDFA0A1621F4}"/>
              </a:ext>
            </a:extLst>
          </p:cNvPr>
          <p:cNvPicPr>
            <a:picLocks noChangeAspect="1"/>
          </p:cNvPicPr>
          <p:nvPr/>
        </p:nvPicPr>
        <p:blipFill>
          <a:blip r:embed="rId5"/>
          <a:stretch>
            <a:fillRect/>
          </a:stretch>
        </p:blipFill>
        <p:spPr>
          <a:xfrm>
            <a:off x="4140452" y="4577875"/>
            <a:ext cx="407045" cy="372403"/>
          </a:xfrm>
          <a:prstGeom prst="rect">
            <a:avLst/>
          </a:prstGeom>
        </p:spPr>
      </p:pic>
      <p:pic>
        <p:nvPicPr>
          <p:cNvPr id="21" name="Image 20">
            <a:extLst>
              <a:ext uri="{FF2B5EF4-FFF2-40B4-BE49-F238E27FC236}">
                <a16:creationId xmlns:a16="http://schemas.microsoft.com/office/drawing/2014/main" id="{FDF213AD-7499-0045-9057-68CF3A82D0FC}"/>
              </a:ext>
            </a:extLst>
          </p:cNvPr>
          <p:cNvPicPr>
            <a:picLocks noChangeAspect="1"/>
          </p:cNvPicPr>
          <p:nvPr/>
        </p:nvPicPr>
        <p:blipFill>
          <a:blip r:embed="rId6"/>
          <a:stretch>
            <a:fillRect/>
          </a:stretch>
        </p:blipFill>
        <p:spPr>
          <a:xfrm>
            <a:off x="4051883" y="3932490"/>
            <a:ext cx="439799" cy="423203"/>
          </a:xfrm>
          <a:prstGeom prst="rect">
            <a:avLst/>
          </a:prstGeom>
        </p:spPr>
      </p:pic>
      <p:pic>
        <p:nvPicPr>
          <p:cNvPr id="163" name="Image 162">
            <a:extLst>
              <a:ext uri="{FF2B5EF4-FFF2-40B4-BE49-F238E27FC236}">
                <a16:creationId xmlns:a16="http://schemas.microsoft.com/office/drawing/2014/main" id="{07E9B740-87A5-6B47-9AD9-CB17B12FC064}"/>
              </a:ext>
            </a:extLst>
          </p:cNvPr>
          <p:cNvPicPr>
            <a:picLocks noChangeAspect="1"/>
          </p:cNvPicPr>
          <p:nvPr/>
        </p:nvPicPr>
        <p:blipFill>
          <a:blip r:embed="rId6"/>
          <a:stretch>
            <a:fillRect/>
          </a:stretch>
        </p:blipFill>
        <p:spPr>
          <a:xfrm>
            <a:off x="4113154" y="3391105"/>
            <a:ext cx="439799" cy="423203"/>
          </a:xfrm>
          <a:prstGeom prst="rect">
            <a:avLst/>
          </a:prstGeom>
        </p:spPr>
      </p:pic>
      <p:pic>
        <p:nvPicPr>
          <p:cNvPr id="164" name="Image 163">
            <a:extLst>
              <a:ext uri="{FF2B5EF4-FFF2-40B4-BE49-F238E27FC236}">
                <a16:creationId xmlns:a16="http://schemas.microsoft.com/office/drawing/2014/main" id="{CA29E23A-0288-FB40-99A9-BCCF6F6EF531}"/>
              </a:ext>
            </a:extLst>
          </p:cNvPr>
          <p:cNvPicPr>
            <a:picLocks noChangeAspect="1"/>
          </p:cNvPicPr>
          <p:nvPr/>
        </p:nvPicPr>
        <p:blipFill>
          <a:blip r:embed="rId6"/>
          <a:stretch>
            <a:fillRect/>
          </a:stretch>
        </p:blipFill>
        <p:spPr>
          <a:xfrm>
            <a:off x="4127295" y="2802253"/>
            <a:ext cx="439799" cy="423203"/>
          </a:xfrm>
          <a:prstGeom prst="rect">
            <a:avLst/>
          </a:prstGeom>
        </p:spPr>
      </p:pic>
      <p:pic>
        <p:nvPicPr>
          <p:cNvPr id="24" name="Image 23">
            <a:extLst>
              <a:ext uri="{FF2B5EF4-FFF2-40B4-BE49-F238E27FC236}">
                <a16:creationId xmlns:a16="http://schemas.microsoft.com/office/drawing/2014/main" id="{D3F68AB0-66DB-7E4D-92D5-C3F8E7347F12}"/>
              </a:ext>
            </a:extLst>
          </p:cNvPr>
          <p:cNvPicPr>
            <a:picLocks noChangeAspect="1"/>
          </p:cNvPicPr>
          <p:nvPr/>
        </p:nvPicPr>
        <p:blipFill>
          <a:blip r:embed="rId7"/>
          <a:stretch>
            <a:fillRect/>
          </a:stretch>
        </p:blipFill>
        <p:spPr>
          <a:xfrm>
            <a:off x="4110978" y="2287507"/>
            <a:ext cx="415753" cy="315664"/>
          </a:xfrm>
          <a:prstGeom prst="rect">
            <a:avLst/>
          </a:prstGeom>
        </p:spPr>
      </p:pic>
      <p:pic>
        <p:nvPicPr>
          <p:cNvPr id="26" name="Image 25">
            <a:extLst>
              <a:ext uri="{FF2B5EF4-FFF2-40B4-BE49-F238E27FC236}">
                <a16:creationId xmlns:a16="http://schemas.microsoft.com/office/drawing/2014/main" id="{144446E4-FDA7-1649-9A29-5B15890CB45F}"/>
              </a:ext>
            </a:extLst>
          </p:cNvPr>
          <p:cNvPicPr>
            <a:picLocks noChangeAspect="1"/>
          </p:cNvPicPr>
          <p:nvPr/>
        </p:nvPicPr>
        <p:blipFill>
          <a:blip r:embed="rId8"/>
          <a:stretch>
            <a:fillRect/>
          </a:stretch>
        </p:blipFill>
        <p:spPr>
          <a:xfrm>
            <a:off x="474421" y="2279641"/>
            <a:ext cx="406861" cy="336103"/>
          </a:xfrm>
          <a:prstGeom prst="rect">
            <a:avLst/>
          </a:prstGeom>
        </p:spPr>
      </p:pic>
    </p:spTree>
    <p:extLst>
      <p:ext uri="{BB962C8B-B14F-4D97-AF65-F5344CB8AC3E}">
        <p14:creationId xmlns:p14="http://schemas.microsoft.com/office/powerpoint/2010/main" val="80480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77531793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746</Words>
  <Application>Microsoft Macintosh PowerPoint</Application>
  <PresentationFormat>Personnalisé</PresentationFormat>
  <Paragraphs>85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15</cp:revision>
  <dcterms:created xsi:type="dcterms:W3CDTF">2017-10-27T10:20:41Z</dcterms:created>
  <dcterms:modified xsi:type="dcterms:W3CDTF">2022-08-02T07:43:49Z</dcterms:modified>
</cp:coreProperties>
</file>