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9" r:id="rId3"/>
  </p:sldIdLst>
  <p:sldSz cx="7559675" cy="1069181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5"/>
    <p:restoredTop sz="94661"/>
  </p:normalViewPr>
  <p:slideViewPr>
    <p:cSldViewPr snapToGrid="0" snapToObjects="1">
      <p:cViewPr varScale="1">
        <p:scale>
          <a:sx n="79" d="100"/>
          <a:sy n="79" d="100"/>
        </p:scale>
        <p:origin x="3464"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Cliquez et modifiez le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extLst>
      <p:ext uri="{BB962C8B-B14F-4D97-AF65-F5344CB8AC3E}">
        <p14:creationId xmlns:p14="http://schemas.microsoft.com/office/powerpoint/2010/main" val="318193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9C47019-2A75-FF4C-83B6-64A3D6FDD4FE}"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Cliquez et modifiez le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9C47019-2A75-FF4C-83B6-64A3D6FDD4FE}" type="datetimeFigureOut">
              <a:rPr lang="fr-FR" smtClean="0"/>
              <a:t>02/08/2022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EA4D182-1393-6E40-A173-2B86EE6F7791}"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9C47019-2A75-FF4C-83B6-64A3D6FDD4FE}"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EA4D182-1393-6E40-A173-2B86EE6F779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Cliquez et modifiez le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9C47019-2A75-FF4C-83B6-64A3D6FDD4FE}" type="datetimeFigureOut">
              <a:rPr lang="fr-FR" smtClean="0"/>
              <a:t>02/08/2022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EA4D182-1393-6E40-A173-2B86EE6F779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69C47019-2A75-FF4C-83B6-64A3D6FDD4FE}" type="datetimeFigureOut">
              <a:rPr lang="fr-FR" smtClean="0"/>
              <a:t>02/08/2022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EA4D182-1393-6E40-A173-2B86EE6F779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47019-2A75-FF4C-83B6-64A3D6FDD4FE}" type="datetimeFigureOut">
              <a:rPr lang="fr-FR" smtClean="0"/>
              <a:t>02/08/2022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EA4D182-1393-6E40-A173-2B86EE6F779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9C47019-2A75-FF4C-83B6-64A3D6FDD4FE}"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EA4D182-1393-6E40-A173-2B86EE6F779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Cliquez et modifiez le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9C47019-2A75-FF4C-83B6-64A3D6FDD4FE}" type="datetimeFigureOut">
              <a:rPr lang="fr-FR" smtClean="0"/>
              <a:t>02/08/2022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EA4D182-1393-6E40-A173-2B86EE6F7791}"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69C47019-2A75-FF4C-83B6-64A3D6FDD4FE}" type="datetimeFigureOut">
              <a:rPr lang="fr-FR" smtClean="0"/>
              <a:t>02/08/2022</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0EA4D182-1393-6E40-A173-2B86EE6F7791}" type="slidenum">
              <a:rPr lang="fr-FR" smtClean="0"/>
              <a:t>‹N°›</a:t>
            </a:fld>
            <a:endParaRPr lang="fr-FR"/>
          </a:p>
        </p:txBody>
      </p:sp>
    </p:spTree>
    <p:extLst>
      <p:ext uri="{BB962C8B-B14F-4D97-AF65-F5344CB8AC3E}">
        <p14:creationId xmlns:p14="http://schemas.microsoft.com/office/powerpoint/2010/main" val="1095163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Bande diagonale 67"/>
          <p:cNvSpPr/>
          <p:nvPr/>
        </p:nvSpPr>
        <p:spPr>
          <a:xfrm>
            <a:off x="1" y="0"/>
            <a:ext cx="2906622" cy="3859981"/>
          </a:xfrm>
          <a:prstGeom prst="diagStripe">
            <a:avLst>
              <a:gd name="adj" fmla="val 54825"/>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Bande diagonale 6"/>
          <p:cNvSpPr/>
          <p:nvPr/>
        </p:nvSpPr>
        <p:spPr>
          <a:xfrm rot="10800000">
            <a:off x="10887" y="6831831"/>
            <a:ext cx="2895735" cy="3859981"/>
          </a:xfrm>
          <a:prstGeom prst="diagStripe">
            <a:avLst>
              <a:gd name="adj" fmla="val 54825"/>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 name="object 2"/>
          <p:cNvSpPr txBox="1"/>
          <p:nvPr/>
        </p:nvSpPr>
        <p:spPr>
          <a:xfrm>
            <a:off x="545377" y="4021073"/>
            <a:ext cx="1913605" cy="2646878"/>
          </a:xfrm>
          <a:prstGeom prst="rect">
            <a:avLst/>
          </a:prstGeom>
        </p:spPr>
        <p:txBody>
          <a:bodyPr vert="horz" wrap="square" lIns="0" tIns="0" rIns="0" bIns="0" rtlCol="0">
            <a:spAutoFit/>
          </a:bodyPr>
          <a:lstStyle/>
          <a:p>
            <a:pPr marL="12699"/>
            <a:r>
              <a:rPr lang="fr-FR" sz="1200" b="1" dirty="0">
                <a:solidFill>
                  <a:srgbClr val="231F20"/>
                </a:solidFill>
                <a:latin typeface="Times" charset="0"/>
                <a:ea typeface="Times" charset="0"/>
                <a:cs typeface="Times" charset="0"/>
              </a:rPr>
              <a:t>INFORMATIONS</a:t>
            </a:r>
          </a:p>
          <a:p>
            <a:pPr marL="12699"/>
            <a:endParaRPr lang="fr-FR" sz="1000" dirty="0">
              <a:solidFill>
                <a:srgbClr val="231F20"/>
              </a:solidFill>
              <a:latin typeface="Times" charset="0"/>
              <a:ea typeface="Times" charset="0"/>
              <a:cs typeface="Times" charset="0"/>
            </a:endParaRPr>
          </a:p>
          <a:p>
            <a:pPr marL="12699"/>
            <a:r>
              <a:rPr lang="fr-FR" sz="1000" dirty="0">
                <a:solidFill>
                  <a:srgbClr val="231F20"/>
                </a:solidFill>
                <a:latin typeface="Times" charset="0"/>
                <a:ea typeface="Times" charset="0"/>
                <a:cs typeface="Times" charset="0"/>
              </a:rPr>
              <a:t>Adresse</a:t>
            </a:r>
          </a:p>
          <a:p>
            <a:pPr marL="12699"/>
            <a:r>
              <a:rPr lang="fr-FR" sz="1000" dirty="0">
                <a:solidFill>
                  <a:srgbClr val="231F20"/>
                </a:solidFill>
                <a:latin typeface="Times" charset="0"/>
                <a:ea typeface="Times" charset="0"/>
                <a:cs typeface="Times" charset="0"/>
              </a:rPr>
              <a:t>17 rue de la réussite 75012 Paris</a:t>
            </a:r>
          </a:p>
          <a:p>
            <a:pPr marL="12699"/>
            <a:endParaRPr lang="fr-FR" sz="1000" dirty="0">
              <a:solidFill>
                <a:srgbClr val="231F20"/>
              </a:solidFill>
              <a:latin typeface="Times" charset="0"/>
              <a:ea typeface="Times" charset="0"/>
              <a:cs typeface="Times" charset="0"/>
            </a:endParaRPr>
          </a:p>
          <a:p>
            <a:pPr marL="12699"/>
            <a:r>
              <a:rPr lang="fr-FR" sz="1000" dirty="0">
                <a:solidFill>
                  <a:srgbClr val="231F20"/>
                </a:solidFill>
                <a:latin typeface="Times" charset="0"/>
                <a:ea typeface="Times" charset="0"/>
                <a:cs typeface="Times" charset="0"/>
              </a:rPr>
              <a:t>Tel</a:t>
            </a:r>
            <a:br>
              <a:rPr lang="fr-FR" sz="1000" dirty="0">
                <a:solidFill>
                  <a:srgbClr val="231F20"/>
                </a:solidFill>
                <a:latin typeface="Times" charset="0"/>
                <a:ea typeface="Times" charset="0"/>
                <a:cs typeface="Times" charset="0"/>
              </a:rPr>
            </a:br>
            <a:r>
              <a:rPr lang="fr-FR" sz="1000" dirty="0">
                <a:solidFill>
                  <a:srgbClr val="231F20"/>
                </a:solidFill>
                <a:latin typeface="Times" charset="0"/>
                <a:ea typeface="Times" charset="0"/>
                <a:cs typeface="Times" charset="0"/>
              </a:rPr>
              <a:t>01 02 03 04 05</a:t>
            </a:r>
          </a:p>
          <a:p>
            <a:pPr marL="12699"/>
            <a:endParaRPr lang="fr-FR" sz="1000" dirty="0">
              <a:solidFill>
                <a:srgbClr val="231F20"/>
              </a:solidFill>
              <a:latin typeface="Times" charset="0"/>
              <a:ea typeface="Times" charset="0"/>
              <a:cs typeface="Times" charset="0"/>
            </a:endParaRPr>
          </a:p>
          <a:p>
            <a:pPr marL="12699"/>
            <a:r>
              <a:rPr lang="fr-FR" sz="1000" dirty="0">
                <a:solidFill>
                  <a:srgbClr val="231F20"/>
                </a:solidFill>
                <a:latin typeface="Times" charset="0"/>
                <a:ea typeface="Times" charset="0"/>
                <a:cs typeface="Times" charset="0"/>
              </a:rPr>
              <a:t>Mobile</a:t>
            </a:r>
            <a:br>
              <a:rPr lang="fr-FR" sz="1000" dirty="0">
                <a:solidFill>
                  <a:srgbClr val="231F20"/>
                </a:solidFill>
                <a:latin typeface="Times" charset="0"/>
                <a:ea typeface="Times" charset="0"/>
                <a:cs typeface="Times" charset="0"/>
              </a:rPr>
            </a:br>
            <a:r>
              <a:rPr lang="fr-FR" sz="1000" dirty="0">
                <a:solidFill>
                  <a:srgbClr val="231F20"/>
                </a:solidFill>
                <a:latin typeface="Times" charset="0"/>
                <a:ea typeface="Times" charset="0"/>
                <a:cs typeface="Times" charset="0"/>
              </a:rPr>
              <a:t>060103030</a:t>
            </a:r>
          </a:p>
          <a:p>
            <a:pPr marL="12699"/>
            <a:endParaRPr lang="fr-FR" sz="1000" dirty="0">
              <a:latin typeface="Times" charset="0"/>
              <a:ea typeface="Times" charset="0"/>
              <a:cs typeface="Times" charset="0"/>
            </a:endParaRPr>
          </a:p>
          <a:p>
            <a:pPr marL="12699"/>
            <a:r>
              <a:rPr lang="fr-FR" sz="1000" dirty="0">
                <a:latin typeface="Times" charset="0"/>
                <a:ea typeface="Times" charset="0"/>
                <a:cs typeface="Times" charset="0"/>
              </a:rPr>
              <a:t>Mail</a:t>
            </a:r>
            <a:br>
              <a:rPr lang="fr-FR" sz="1000" dirty="0">
                <a:latin typeface="Times" charset="0"/>
                <a:ea typeface="Times" charset="0"/>
                <a:cs typeface="Times" charset="0"/>
              </a:rPr>
            </a:br>
            <a:r>
              <a:rPr lang="fr-FR" sz="1000" dirty="0" err="1">
                <a:latin typeface="Times" charset="0"/>
                <a:ea typeface="Times" charset="0"/>
                <a:cs typeface="Times" charset="0"/>
              </a:rPr>
              <a:t>mail@mail.com</a:t>
            </a:r>
            <a:br>
              <a:rPr lang="fr-FR" sz="1000" dirty="0">
                <a:latin typeface="Times" charset="0"/>
                <a:ea typeface="Times" charset="0"/>
                <a:cs typeface="Times" charset="0"/>
              </a:rPr>
            </a:br>
            <a:br>
              <a:rPr lang="fr-FR" sz="1000" dirty="0">
                <a:latin typeface="Times" charset="0"/>
                <a:ea typeface="Times" charset="0"/>
                <a:cs typeface="Times" charset="0"/>
              </a:rPr>
            </a:br>
            <a:r>
              <a:rPr lang="fr-FR" sz="1000" dirty="0">
                <a:latin typeface="Times" charset="0"/>
                <a:ea typeface="Times" charset="0"/>
                <a:cs typeface="Times" charset="0"/>
              </a:rPr>
              <a:t>Web</a:t>
            </a:r>
            <a:br>
              <a:rPr lang="fr-FR" sz="1000" dirty="0">
                <a:latin typeface="Times" charset="0"/>
                <a:ea typeface="Times" charset="0"/>
                <a:cs typeface="Times" charset="0"/>
              </a:rPr>
            </a:br>
            <a:r>
              <a:rPr lang="fr-FR" sz="1000" dirty="0">
                <a:latin typeface="Times" charset="0"/>
                <a:ea typeface="Times" charset="0"/>
                <a:cs typeface="Times" charset="0"/>
              </a:rPr>
              <a:t>http://</a:t>
            </a:r>
            <a:r>
              <a:rPr lang="fr-FR" sz="1000" dirty="0" err="1">
                <a:latin typeface="Times" charset="0"/>
                <a:ea typeface="Times" charset="0"/>
                <a:cs typeface="Times" charset="0"/>
              </a:rPr>
              <a:t>www.facebook.com</a:t>
            </a:r>
            <a:r>
              <a:rPr lang="fr-FR" sz="1000" dirty="0">
                <a:latin typeface="Times" charset="0"/>
                <a:ea typeface="Times" charset="0"/>
                <a:cs typeface="Times" charset="0"/>
              </a:rPr>
              <a:t>/VT</a:t>
            </a:r>
            <a:br>
              <a:rPr lang="fr-FR" sz="1000" dirty="0">
                <a:latin typeface="Times" charset="0"/>
                <a:ea typeface="Times" charset="0"/>
                <a:cs typeface="Times" charset="0"/>
              </a:rPr>
            </a:br>
            <a:r>
              <a:rPr lang="fr-FR" sz="1000" dirty="0">
                <a:latin typeface="Times" charset="0"/>
                <a:ea typeface="Times" charset="0"/>
                <a:cs typeface="Times" charset="0"/>
              </a:rPr>
              <a:t>http://</a:t>
            </a:r>
            <a:r>
              <a:rPr lang="fr-FR" sz="1000" dirty="0" err="1">
                <a:latin typeface="Times" charset="0"/>
                <a:ea typeface="Times" charset="0"/>
                <a:cs typeface="Times" charset="0"/>
              </a:rPr>
              <a:t>www.twitter.com</a:t>
            </a:r>
            <a:r>
              <a:rPr lang="fr-FR" sz="1000" dirty="0">
                <a:latin typeface="Times" charset="0"/>
                <a:ea typeface="Times" charset="0"/>
                <a:cs typeface="Times" charset="0"/>
              </a:rPr>
              <a:t>/VT</a:t>
            </a:r>
            <a:endParaRPr sz="1000" dirty="0">
              <a:latin typeface="Times" charset="0"/>
              <a:ea typeface="Times" charset="0"/>
              <a:cs typeface="Times" charset="0"/>
            </a:endParaRPr>
          </a:p>
        </p:txBody>
      </p:sp>
      <p:sp>
        <p:nvSpPr>
          <p:cNvPr id="3" name="object 3"/>
          <p:cNvSpPr txBox="1"/>
          <p:nvPr/>
        </p:nvSpPr>
        <p:spPr>
          <a:xfrm>
            <a:off x="528590" y="7310526"/>
            <a:ext cx="2004397" cy="1877437"/>
          </a:xfrm>
          <a:prstGeom prst="rect">
            <a:avLst/>
          </a:prstGeom>
        </p:spPr>
        <p:txBody>
          <a:bodyPr vert="horz" wrap="square" lIns="0" tIns="0" rIns="0" bIns="0" rtlCol="0">
            <a:spAutoFit/>
          </a:bodyPr>
          <a:lstStyle/>
          <a:p>
            <a:pPr marL="12699" algn="just"/>
            <a:r>
              <a:rPr lang="fr-FR" sz="1200" b="1" dirty="0">
                <a:latin typeface="Times" charset="0"/>
                <a:ea typeface="Times" charset="0"/>
                <a:cs typeface="Times" charset="0"/>
              </a:rPr>
              <a:t>À PROPOS DE MOI</a:t>
            </a:r>
            <a:endParaRPr sz="1200" dirty="0">
              <a:latin typeface="Times" charset="0"/>
              <a:ea typeface="Times" charset="0"/>
              <a:cs typeface="Times" charset="0"/>
            </a:endParaRPr>
          </a:p>
          <a:p>
            <a:pPr algn="just" defTabSz="685800">
              <a:defRPr/>
            </a:pPr>
            <a:endParaRPr lang="fr-FR" sz="1000" dirty="0">
              <a:latin typeface="Times" charset="0"/>
              <a:ea typeface="Times" charset="0"/>
              <a:cs typeface="Times" charset="0"/>
            </a:endParaRPr>
          </a:p>
          <a:p>
            <a:pPr algn="just" defTabSz="685800">
              <a:defRPr/>
            </a:pPr>
            <a:r>
              <a:rPr lang="fr-FR" sz="1000" dirty="0">
                <a:latin typeface="Times" charset="0"/>
                <a:ea typeface="Times" charset="0"/>
                <a:cs typeface="Times" charset="0"/>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34" name="object 34"/>
          <p:cNvSpPr txBox="1"/>
          <p:nvPr/>
        </p:nvSpPr>
        <p:spPr>
          <a:xfrm>
            <a:off x="535778" y="2772533"/>
            <a:ext cx="1881860" cy="615553"/>
          </a:xfrm>
          <a:prstGeom prst="rect">
            <a:avLst/>
          </a:prstGeom>
        </p:spPr>
        <p:txBody>
          <a:bodyPr vert="horz" wrap="square" lIns="0" tIns="0" rIns="0" bIns="0" rtlCol="0">
            <a:spAutoFit/>
          </a:bodyPr>
          <a:lstStyle/>
          <a:p>
            <a:pPr marL="22223" marR="5079"/>
            <a:r>
              <a:rPr lang="fr-FR" sz="2000" dirty="0">
                <a:solidFill>
                  <a:srgbClr val="414042"/>
                </a:solidFill>
                <a:latin typeface="Times" charset="0"/>
                <a:ea typeface="Times" charset="0"/>
                <a:cs typeface="Times" charset="0"/>
              </a:rPr>
              <a:t>Vanessa</a:t>
            </a:r>
          </a:p>
          <a:p>
            <a:pPr marL="22223" marR="5079"/>
            <a:r>
              <a:rPr lang="fr-FR" sz="2000" dirty="0">
                <a:solidFill>
                  <a:srgbClr val="414042"/>
                </a:solidFill>
                <a:latin typeface="Times" charset="0"/>
                <a:ea typeface="Times" charset="0"/>
                <a:cs typeface="Times" charset="0"/>
              </a:rPr>
              <a:t>TOPANSIA</a:t>
            </a:r>
            <a:endParaRPr sz="2000" dirty="0">
              <a:latin typeface="Times" charset="0"/>
              <a:ea typeface="Times" charset="0"/>
              <a:cs typeface="Times" charset="0"/>
            </a:endParaRPr>
          </a:p>
        </p:txBody>
      </p:sp>
      <p:sp>
        <p:nvSpPr>
          <p:cNvPr id="35" name="object 35"/>
          <p:cNvSpPr/>
          <p:nvPr/>
        </p:nvSpPr>
        <p:spPr>
          <a:xfrm>
            <a:off x="2919141" y="287281"/>
            <a:ext cx="0" cy="9665805"/>
          </a:xfrm>
          <a:custGeom>
            <a:avLst/>
            <a:gdLst/>
            <a:ahLst/>
            <a:cxnLst/>
            <a:rect l="l" t="t" r="r" b="b"/>
            <a:pathLst>
              <a:path h="9667240">
                <a:moveTo>
                  <a:pt x="0" y="0"/>
                </a:moveTo>
                <a:lnTo>
                  <a:pt x="0" y="9667240"/>
                </a:lnTo>
              </a:path>
            </a:pathLst>
          </a:custGeom>
          <a:ln w="38100">
            <a:solidFill>
              <a:srgbClr val="414042"/>
            </a:solidFill>
          </a:ln>
        </p:spPr>
        <p:txBody>
          <a:bodyPr wrap="square" lIns="0" tIns="0" rIns="0" bIns="0" rtlCol="0"/>
          <a:lstStyle/>
          <a:p>
            <a:endParaRPr>
              <a:latin typeface="Times" charset="0"/>
              <a:ea typeface="Times" charset="0"/>
              <a:cs typeface="Times" charset="0"/>
            </a:endParaRPr>
          </a:p>
        </p:txBody>
      </p:sp>
      <p:sp>
        <p:nvSpPr>
          <p:cNvPr id="38" name="object 38"/>
          <p:cNvSpPr txBox="1"/>
          <p:nvPr/>
        </p:nvSpPr>
        <p:spPr>
          <a:xfrm>
            <a:off x="3192823" y="694817"/>
            <a:ext cx="1836782" cy="276999"/>
          </a:xfrm>
          <a:prstGeom prst="rect">
            <a:avLst/>
          </a:prstGeom>
        </p:spPr>
        <p:txBody>
          <a:bodyPr vert="horz" wrap="square" lIns="0" tIns="0" rIns="0" bIns="0" rtlCol="0">
            <a:spAutoFit/>
          </a:bodyPr>
          <a:lstStyle/>
          <a:p>
            <a:pPr marL="12699"/>
            <a:r>
              <a:rPr lang="fr-FR" dirty="0">
                <a:solidFill>
                  <a:srgbClr val="414042"/>
                </a:solidFill>
                <a:latin typeface="Times" charset="0"/>
                <a:ea typeface="Times" charset="0"/>
                <a:cs typeface="Times" charset="0"/>
              </a:rPr>
              <a:t>FORMATION</a:t>
            </a:r>
            <a:endParaRPr dirty="0">
              <a:latin typeface="Times" charset="0"/>
              <a:ea typeface="Times" charset="0"/>
              <a:cs typeface="Times" charset="0"/>
            </a:endParaRPr>
          </a:p>
        </p:txBody>
      </p:sp>
      <p:sp>
        <p:nvSpPr>
          <p:cNvPr id="39" name="object 39"/>
          <p:cNvSpPr txBox="1"/>
          <p:nvPr/>
        </p:nvSpPr>
        <p:spPr>
          <a:xfrm>
            <a:off x="3192822" y="2929840"/>
            <a:ext cx="4033601" cy="4380686"/>
          </a:xfrm>
          <a:prstGeom prst="rect">
            <a:avLst/>
          </a:prstGeom>
        </p:spPr>
        <p:txBody>
          <a:bodyPr vert="horz" wrap="square" lIns="0" tIns="0" rIns="0" bIns="0" rtlCol="0">
            <a:spAutoFit/>
          </a:bodyPr>
          <a:lstStyle/>
          <a:p>
            <a:pPr marL="12699" algn="just"/>
            <a:r>
              <a:rPr dirty="0">
                <a:solidFill>
                  <a:srgbClr val="414042"/>
                </a:solidFill>
                <a:latin typeface="Times" charset="0"/>
                <a:ea typeface="Times" charset="0"/>
                <a:cs typeface="Times" charset="0"/>
              </a:rPr>
              <a:t>EXP</a:t>
            </a:r>
            <a:r>
              <a:rPr lang="fr-FR" dirty="0" err="1">
                <a:solidFill>
                  <a:srgbClr val="414042"/>
                </a:solidFill>
                <a:latin typeface="Times" charset="0"/>
                <a:ea typeface="Times" charset="0"/>
                <a:cs typeface="Times" charset="0"/>
              </a:rPr>
              <a:t>É</a:t>
            </a:r>
            <a:r>
              <a:rPr dirty="0">
                <a:solidFill>
                  <a:srgbClr val="414042"/>
                </a:solidFill>
                <a:latin typeface="Times" charset="0"/>
                <a:ea typeface="Times" charset="0"/>
                <a:cs typeface="Times" charset="0"/>
              </a:rPr>
              <a:t>RIENCES</a:t>
            </a:r>
            <a:endParaRPr lang="fr-FR" dirty="0">
              <a:solidFill>
                <a:srgbClr val="414042"/>
              </a:solidFill>
              <a:latin typeface="Times" charset="0"/>
              <a:ea typeface="Times" charset="0"/>
              <a:cs typeface="Times" charset="0"/>
            </a:endParaRPr>
          </a:p>
          <a:p>
            <a:pPr marL="12699" algn="just">
              <a:spcBef>
                <a:spcPts val="500"/>
              </a:spcBef>
            </a:pPr>
            <a:br>
              <a:rPr lang="fr-FR" sz="1000" b="1" dirty="0">
                <a:solidFill>
                  <a:srgbClr val="231F20"/>
                </a:solidFill>
                <a:latin typeface="Times" charset="0"/>
                <a:ea typeface="Times" charset="0"/>
                <a:cs typeface="Times" charset="0"/>
              </a:rPr>
            </a:br>
            <a:r>
              <a:rPr sz="1000" b="1" dirty="0">
                <a:solidFill>
                  <a:srgbClr val="231F20"/>
                </a:solidFill>
                <a:latin typeface="Times" charset="0"/>
                <a:ea typeface="Times" charset="0"/>
                <a:cs typeface="Times" charset="0"/>
              </a:rPr>
              <a:t>2011 - 2012 | </a:t>
            </a:r>
            <a:r>
              <a:rPr lang="fr-FR" sz="1000" b="1" dirty="0">
                <a:solidFill>
                  <a:srgbClr val="231F20"/>
                </a:solidFill>
                <a:latin typeface="Times" charset="0"/>
                <a:ea typeface="Times" charset="0"/>
                <a:cs typeface="Times" charset="0"/>
              </a:rPr>
              <a:t>TITRE DU POSTE</a:t>
            </a:r>
            <a:endParaRPr sz="1000" dirty="0">
              <a:latin typeface="Times" charset="0"/>
              <a:ea typeface="Times" charset="0"/>
              <a:cs typeface="Times" charset="0"/>
            </a:endParaRPr>
          </a:p>
          <a:p>
            <a:pPr defTabSz="685800">
              <a:defRPr/>
            </a:pPr>
            <a:r>
              <a:rPr lang="fr-FR" sz="1000" dirty="0">
                <a:latin typeface="Times" charset="0"/>
                <a:ea typeface="Times" charset="0"/>
                <a:cs typeface="Times" charset="0"/>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latin typeface="Times" charset="0"/>
              <a:ea typeface="Times" charset="0"/>
              <a:cs typeface="Times" charset="0"/>
            </a:endParaRPr>
          </a:p>
          <a:p>
            <a:pPr marL="12699" algn="just">
              <a:spcBef>
                <a:spcPts val="500"/>
              </a:spcBef>
            </a:pPr>
            <a:r>
              <a:rPr lang="fr-FR" sz="1000" b="1" dirty="0">
                <a:solidFill>
                  <a:srgbClr val="231F20"/>
                </a:solidFill>
                <a:latin typeface="Times" charset="0"/>
                <a:ea typeface="Times" charset="0"/>
                <a:cs typeface="Times" charset="0"/>
              </a:rPr>
              <a:t>2011 - 2012 | TITRE DU POSTE</a:t>
            </a:r>
            <a:endParaRPr lang="fr-FR" sz="1000" dirty="0">
              <a:latin typeface="Times" charset="0"/>
              <a:ea typeface="Times" charset="0"/>
              <a:cs typeface="Times" charset="0"/>
            </a:endParaRPr>
          </a:p>
          <a:p>
            <a:pPr defTabSz="685800">
              <a:defRPr/>
            </a:pPr>
            <a:r>
              <a:rPr lang="fr-FR" sz="1000" dirty="0">
                <a:latin typeface="Times" charset="0"/>
                <a:ea typeface="Times" charset="0"/>
                <a:cs typeface="Times" charset="0"/>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latin typeface="Times" charset="0"/>
              <a:ea typeface="Times" charset="0"/>
              <a:cs typeface="Times" charset="0"/>
            </a:endParaRPr>
          </a:p>
          <a:p>
            <a:pPr marL="12699" algn="just">
              <a:spcBef>
                <a:spcPts val="500"/>
              </a:spcBef>
            </a:pPr>
            <a:r>
              <a:rPr lang="fr-FR" sz="1000" b="1" dirty="0">
                <a:solidFill>
                  <a:srgbClr val="231F20"/>
                </a:solidFill>
                <a:latin typeface="Times" charset="0"/>
                <a:ea typeface="Times" charset="0"/>
                <a:cs typeface="Times" charset="0"/>
              </a:rPr>
              <a:t>2011 - 2012 | TITRE DU POSTE</a:t>
            </a:r>
            <a:endParaRPr lang="fr-FR" sz="1000" dirty="0">
              <a:latin typeface="Times" charset="0"/>
              <a:ea typeface="Times" charset="0"/>
              <a:cs typeface="Times" charset="0"/>
            </a:endParaRPr>
          </a:p>
          <a:p>
            <a:pPr defTabSz="685800">
              <a:defRPr/>
            </a:pPr>
            <a:r>
              <a:rPr lang="fr-FR" sz="1000" dirty="0">
                <a:latin typeface="Times" charset="0"/>
                <a:ea typeface="Times" charset="0"/>
                <a:cs typeface="Times" charset="0"/>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latin typeface="Times" charset="0"/>
              <a:ea typeface="Times" charset="0"/>
              <a:cs typeface="Times" charset="0"/>
            </a:endParaRPr>
          </a:p>
          <a:p>
            <a:pPr marL="12699" algn="just">
              <a:spcBef>
                <a:spcPts val="500"/>
              </a:spcBef>
            </a:pPr>
            <a:r>
              <a:rPr lang="fr-FR" sz="1000" b="1" dirty="0">
                <a:solidFill>
                  <a:srgbClr val="231F20"/>
                </a:solidFill>
                <a:latin typeface="Times" charset="0"/>
                <a:ea typeface="Times" charset="0"/>
                <a:cs typeface="Times" charset="0"/>
              </a:rPr>
              <a:t>2011 - 2012 | TITRE DU POSTE</a:t>
            </a:r>
            <a:endParaRPr lang="fr-FR" sz="1000" dirty="0">
              <a:latin typeface="Times" charset="0"/>
              <a:ea typeface="Times" charset="0"/>
              <a:cs typeface="Times" charset="0"/>
            </a:endParaRPr>
          </a:p>
          <a:p>
            <a:pPr defTabSz="685800">
              <a:defRPr/>
            </a:pPr>
            <a:r>
              <a:rPr lang="fr-FR" sz="1000" dirty="0">
                <a:latin typeface="Times" charset="0"/>
                <a:ea typeface="Times" charset="0"/>
                <a:cs typeface="Times" charset="0"/>
              </a:rPr>
              <a:t>Décrivez ici les fonctions que vous avez occupées. Décrivez également vos missions, le nombre de personnes que vous avez encadré et si vous le pouvez, essayez d’inscrire les résultats que vous avez obtenus, n’hésitez pas à les quantifier.</a:t>
            </a:r>
          </a:p>
          <a:p>
            <a:pPr defTabSz="685800">
              <a:defRPr/>
            </a:pPr>
            <a:endParaRPr lang="fr-FR" sz="1000" dirty="0">
              <a:latin typeface="Times" charset="0"/>
              <a:ea typeface="Times" charset="0"/>
              <a:cs typeface="Times" charset="0"/>
            </a:endParaRPr>
          </a:p>
        </p:txBody>
      </p:sp>
      <p:sp>
        <p:nvSpPr>
          <p:cNvPr id="40" name="object 40"/>
          <p:cNvSpPr txBox="1"/>
          <p:nvPr/>
        </p:nvSpPr>
        <p:spPr>
          <a:xfrm>
            <a:off x="3192823" y="7452699"/>
            <a:ext cx="2222556" cy="276999"/>
          </a:xfrm>
          <a:prstGeom prst="rect">
            <a:avLst/>
          </a:prstGeom>
        </p:spPr>
        <p:txBody>
          <a:bodyPr vert="horz" wrap="square" lIns="0" tIns="0" rIns="0" bIns="0" rtlCol="0">
            <a:spAutoFit/>
          </a:bodyPr>
          <a:lstStyle/>
          <a:p>
            <a:pPr marL="12699"/>
            <a:r>
              <a:rPr lang="fr-FR" dirty="0">
                <a:solidFill>
                  <a:srgbClr val="414042"/>
                </a:solidFill>
                <a:latin typeface="Times" charset="0"/>
                <a:ea typeface="Times" charset="0"/>
                <a:cs typeface="Times" charset="0"/>
              </a:rPr>
              <a:t>COMPÉTENCES</a:t>
            </a:r>
            <a:endParaRPr dirty="0">
              <a:latin typeface="Times" charset="0"/>
              <a:ea typeface="Times" charset="0"/>
              <a:cs typeface="Times" charset="0"/>
            </a:endParaRPr>
          </a:p>
        </p:txBody>
      </p:sp>
      <p:sp>
        <p:nvSpPr>
          <p:cNvPr id="67" name="object 67"/>
          <p:cNvSpPr txBox="1"/>
          <p:nvPr/>
        </p:nvSpPr>
        <p:spPr>
          <a:xfrm>
            <a:off x="3192822" y="9099066"/>
            <a:ext cx="2694228" cy="276999"/>
          </a:xfrm>
          <a:prstGeom prst="rect">
            <a:avLst/>
          </a:prstGeom>
        </p:spPr>
        <p:txBody>
          <a:bodyPr vert="horz" wrap="square" lIns="0" tIns="0" rIns="0" bIns="0" rtlCol="0">
            <a:spAutoFit/>
          </a:bodyPr>
          <a:lstStyle/>
          <a:p>
            <a:pPr marL="12699"/>
            <a:r>
              <a:rPr lang="fr-FR" dirty="0">
                <a:solidFill>
                  <a:srgbClr val="414042"/>
                </a:solidFill>
                <a:latin typeface="Times" charset="0"/>
                <a:ea typeface="Times" charset="0"/>
                <a:cs typeface="Times" charset="0"/>
              </a:rPr>
              <a:t>LANGUES</a:t>
            </a:r>
            <a:endParaRPr dirty="0">
              <a:latin typeface="Times" charset="0"/>
              <a:ea typeface="Times" charset="0"/>
              <a:cs typeface="Times" charset="0"/>
            </a:endParaRPr>
          </a:p>
        </p:txBody>
      </p:sp>
      <p:sp>
        <p:nvSpPr>
          <p:cNvPr id="94" name="object 94"/>
          <p:cNvSpPr/>
          <p:nvPr/>
        </p:nvSpPr>
        <p:spPr>
          <a:xfrm>
            <a:off x="2855651" y="794039"/>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95" name="object 95"/>
          <p:cNvSpPr/>
          <p:nvPr/>
        </p:nvSpPr>
        <p:spPr>
          <a:xfrm>
            <a:off x="2865511" y="3016818"/>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96" name="object 96"/>
          <p:cNvSpPr/>
          <p:nvPr/>
        </p:nvSpPr>
        <p:spPr>
          <a:xfrm>
            <a:off x="2855651" y="755187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97" name="object 97"/>
          <p:cNvSpPr/>
          <p:nvPr/>
        </p:nvSpPr>
        <p:spPr>
          <a:xfrm>
            <a:off x="2855651" y="9198272"/>
            <a:ext cx="126981" cy="126981"/>
          </a:xfrm>
          <a:custGeom>
            <a:avLst/>
            <a:gdLst/>
            <a:ahLst/>
            <a:cxnLst/>
            <a:rect l="l" t="t" r="r" b="b"/>
            <a:pathLst>
              <a:path w="127000" h="127000">
                <a:moveTo>
                  <a:pt x="63500" y="0"/>
                </a:moveTo>
                <a:lnTo>
                  <a:pt x="38785" y="4990"/>
                </a:lnTo>
                <a:lnTo>
                  <a:pt x="18600" y="18600"/>
                </a:lnTo>
                <a:lnTo>
                  <a:pt x="4990" y="38785"/>
                </a:lnTo>
                <a:lnTo>
                  <a:pt x="0" y="63499"/>
                </a:lnTo>
                <a:lnTo>
                  <a:pt x="4990" y="88214"/>
                </a:lnTo>
                <a:lnTo>
                  <a:pt x="18600" y="108399"/>
                </a:lnTo>
                <a:lnTo>
                  <a:pt x="38785" y="122009"/>
                </a:lnTo>
                <a:lnTo>
                  <a:pt x="63500" y="126999"/>
                </a:lnTo>
                <a:lnTo>
                  <a:pt x="88214" y="122009"/>
                </a:lnTo>
                <a:lnTo>
                  <a:pt x="108399" y="108399"/>
                </a:lnTo>
                <a:lnTo>
                  <a:pt x="122009" y="88214"/>
                </a:lnTo>
                <a:lnTo>
                  <a:pt x="127000" y="63499"/>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pic>
        <p:nvPicPr>
          <p:cNvPr id="98" name="Image 97"/>
          <p:cNvPicPr>
            <a:picLocks noChangeAspect="1"/>
          </p:cNvPicPr>
          <p:nvPr/>
        </p:nvPicPr>
        <p:blipFill rotWithShape="1">
          <a:blip r:embed="rId2">
            <a:extLst>
              <a:ext uri="{28A0092B-C50C-407E-A947-70E740481C1C}">
                <a14:useLocalDpi xmlns:a14="http://schemas.microsoft.com/office/drawing/2010/main" val="0"/>
              </a:ext>
            </a:extLst>
          </a:blip>
          <a:srcRect r="33820" b="23281"/>
          <a:stretch/>
        </p:blipFill>
        <p:spPr>
          <a:xfrm>
            <a:off x="376311" y="376152"/>
            <a:ext cx="2037087" cy="2079888"/>
          </a:xfrm>
          <a:prstGeom prst="ellipse">
            <a:avLst/>
          </a:prstGeom>
          <a:ln>
            <a:solidFill>
              <a:schemeClr val="tx1"/>
            </a:solidFill>
          </a:ln>
        </p:spPr>
      </p:pic>
      <p:sp>
        <p:nvSpPr>
          <p:cNvPr id="99" name="ZoneTexte 98"/>
          <p:cNvSpPr txBox="1"/>
          <p:nvPr/>
        </p:nvSpPr>
        <p:spPr>
          <a:xfrm>
            <a:off x="3083968" y="102615"/>
            <a:ext cx="2482090" cy="369332"/>
          </a:xfrm>
          <a:prstGeom prst="rect">
            <a:avLst/>
          </a:prstGeom>
          <a:noFill/>
        </p:spPr>
        <p:txBody>
          <a:bodyPr wrap="none" rtlCol="0">
            <a:spAutoFit/>
          </a:bodyPr>
          <a:lstStyle/>
          <a:p>
            <a:r>
              <a:rPr lang="fr-FR" dirty="0">
                <a:latin typeface="Times" charset="0"/>
                <a:ea typeface="Times" charset="0"/>
                <a:cs typeface="Times" charset="0"/>
              </a:rPr>
              <a:t>Titre du poste recherché</a:t>
            </a:r>
          </a:p>
        </p:txBody>
      </p:sp>
      <p:sp>
        <p:nvSpPr>
          <p:cNvPr id="100" name="Rectangle 99"/>
          <p:cNvSpPr/>
          <p:nvPr/>
        </p:nvSpPr>
        <p:spPr>
          <a:xfrm>
            <a:off x="3083968" y="1095745"/>
            <a:ext cx="2187540" cy="1592744"/>
          </a:xfrm>
          <a:prstGeom prst="rect">
            <a:avLst/>
          </a:prstGeom>
        </p:spPr>
        <p:txBody>
          <a:bodyPr wrap="square">
            <a:spAutoFit/>
          </a:bodyPr>
          <a:lstStyle/>
          <a:p>
            <a:pPr marL="12699">
              <a:spcBef>
                <a:spcPts val="905"/>
              </a:spcBef>
            </a:pPr>
            <a:r>
              <a:rPr lang="fr-FR" sz="1000" b="1" dirty="0">
                <a:solidFill>
                  <a:srgbClr val="231F20"/>
                </a:solidFill>
                <a:latin typeface="Times" charset="0"/>
                <a:ea typeface="Times" charset="0"/>
                <a:cs typeface="Times" charset="0"/>
              </a:rPr>
              <a:t>2012 – DIPLÔME – UNIVERSITÉ</a:t>
            </a:r>
            <a:br>
              <a:rPr lang="fr-FR" sz="1000" b="1" dirty="0">
                <a:solidFill>
                  <a:srgbClr val="231F20"/>
                </a:solidFill>
                <a:latin typeface="Times" charset="0"/>
                <a:ea typeface="Times" charset="0"/>
                <a:cs typeface="Times" charset="0"/>
              </a:rPr>
            </a:br>
            <a:r>
              <a:rPr lang="fr-FR" sz="1000" dirty="0">
                <a:solidFill>
                  <a:srgbClr val="231F20"/>
                </a:solidFill>
                <a:latin typeface="Times" charset="0"/>
                <a:ea typeface="Times" charset="0"/>
                <a:cs typeface="Times" charset="0"/>
              </a:rPr>
              <a:t>Décrivez en une ligne les objectifs et les spécialités de cette formation.</a:t>
            </a:r>
            <a:br>
              <a:rPr lang="fr-FR" sz="1000" b="1" dirty="0">
                <a:solidFill>
                  <a:srgbClr val="231F20"/>
                </a:solidFill>
                <a:latin typeface="Times" charset="0"/>
                <a:ea typeface="Times" charset="0"/>
                <a:cs typeface="Times" charset="0"/>
              </a:rPr>
            </a:br>
            <a:endParaRPr lang="fr-FR" sz="1000" b="1" dirty="0">
              <a:solidFill>
                <a:srgbClr val="231F20"/>
              </a:solidFill>
              <a:latin typeface="Times" charset="0"/>
              <a:ea typeface="Times" charset="0"/>
              <a:cs typeface="Times" charset="0"/>
            </a:endParaRPr>
          </a:p>
          <a:p>
            <a:pPr marL="12699">
              <a:spcBef>
                <a:spcPts val="905"/>
              </a:spcBef>
            </a:pPr>
            <a:endParaRPr lang="fr-FR" sz="1000" dirty="0">
              <a:latin typeface="Times" charset="0"/>
              <a:ea typeface="Times" charset="0"/>
              <a:cs typeface="Times" charset="0"/>
            </a:endParaRPr>
          </a:p>
          <a:p>
            <a:pPr marL="12699"/>
            <a:r>
              <a:rPr lang="fr-FR" sz="1000" b="1" dirty="0">
                <a:solidFill>
                  <a:srgbClr val="231F20"/>
                </a:solidFill>
                <a:latin typeface="Times" charset="0"/>
                <a:ea typeface="Times" charset="0"/>
                <a:cs typeface="Times" charset="0"/>
              </a:rPr>
              <a:t>2012 – DIPLÔME – UNIVERSITÉ</a:t>
            </a:r>
          </a:p>
          <a:p>
            <a:pPr marL="12699"/>
            <a:r>
              <a:rPr lang="fr-FR" sz="1000" dirty="0">
                <a:solidFill>
                  <a:srgbClr val="231F20"/>
                </a:solidFill>
                <a:latin typeface="Times" charset="0"/>
                <a:ea typeface="Times" charset="0"/>
                <a:cs typeface="Times" charset="0"/>
              </a:rPr>
              <a:t>Décrivez en une ligne les objectifs et les spécialités de cette formation.</a:t>
            </a:r>
            <a:br>
              <a:rPr lang="fr-FR" sz="1000" b="1" dirty="0">
                <a:solidFill>
                  <a:srgbClr val="231F20"/>
                </a:solidFill>
                <a:latin typeface="Times" charset="0"/>
                <a:ea typeface="Times" charset="0"/>
                <a:cs typeface="Times" charset="0"/>
              </a:rPr>
            </a:br>
            <a:endParaRPr lang="fr-FR" sz="1000" dirty="0">
              <a:latin typeface="Times" charset="0"/>
              <a:ea typeface="Times" charset="0"/>
              <a:cs typeface="Times" charset="0"/>
            </a:endParaRPr>
          </a:p>
        </p:txBody>
      </p:sp>
      <p:sp>
        <p:nvSpPr>
          <p:cNvPr id="101" name="Rectangle 100"/>
          <p:cNvSpPr/>
          <p:nvPr/>
        </p:nvSpPr>
        <p:spPr>
          <a:xfrm>
            <a:off x="5271508" y="1092670"/>
            <a:ext cx="2187540" cy="1592744"/>
          </a:xfrm>
          <a:prstGeom prst="rect">
            <a:avLst/>
          </a:prstGeom>
        </p:spPr>
        <p:txBody>
          <a:bodyPr wrap="square">
            <a:spAutoFit/>
          </a:bodyPr>
          <a:lstStyle/>
          <a:p>
            <a:pPr marL="12699">
              <a:spcBef>
                <a:spcPts val="905"/>
              </a:spcBef>
            </a:pPr>
            <a:r>
              <a:rPr lang="fr-FR" sz="1000" b="1" dirty="0">
                <a:solidFill>
                  <a:srgbClr val="231F20"/>
                </a:solidFill>
                <a:latin typeface="Times" charset="0"/>
                <a:ea typeface="Times" charset="0"/>
                <a:cs typeface="Times" charset="0"/>
              </a:rPr>
              <a:t>2012 – DIPLÔME – UNIVERSITÉ</a:t>
            </a:r>
            <a:br>
              <a:rPr lang="fr-FR" sz="1000" b="1" dirty="0">
                <a:solidFill>
                  <a:srgbClr val="231F20"/>
                </a:solidFill>
                <a:latin typeface="Times" charset="0"/>
                <a:ea typeface="Times" charset="0"/>
                <a:cs typeface="Times" charset="0"/>
              </a:rPr>
            </a:br>
            <a:r>
              <a:rPr lang="fr-FR" sz="1000" dirty="0">
                <a:solidFill>
                  <a:srgbClr val="231F20"/>
                </a:solidFill>
                <a:latin typeface="Times" charset="0"/>
                <a:ea typeface="Times" charset="0"/>
                <a:cs typeface="Times" charset="0"/>
              </a:rPr>
              <a:t>Décrivez en une ligne les objectifs et les spécialités de cette formation.</a:t>
            </a:r>
            <a:br>
              <a:rPr lang="fr-FR" sz="1000" b="1" dirty="0">
                <a:solidFill>
                  <a:srgbClr val="231F20"/>
                </a:solidFill>
                <a:latin typeface="Times" charset="0"/>
                <a:ea typeface="Times" charset="0"/>
                <a:cs typeface="Times" charset="0"/>
              </a:rPr>
            </a:br>
            <a:endParaRPr lang="fr-FR" sz="1000" b="1" dirty="0">
              <a:solidFill>
                <a:srgbClr val="231F20"/>
              </a:solidFill>
              <a:latin typeface="Times" charset="0"/>
              <a:ea typeface="Times" charset="0"/>
              <a:cs typeface="Times" charset="0"/>
            </a:endParaRPr>
          </a:p>
          <a:p>
            <a:pPr marL="12699">
              <a:spcBef>
                <a:spcPts val="905"/>
              </a:spcBef>
            </a:pPr>
            <a:endParaRPr lang="fr-FR" sz="1000" dirty="0">
              <a:latin typeface="Times" charset="0"/>
              <a:ea typeface="Times" charset="0"/>
              <a:cs typeface="Times" charset="0"/>
            </a:endParaRPr>
          </a:p>
          <a:p>
            <a:pPr marL="12699"/>
            <a:r>
              <a:rPr lang="fr-FR" sz="1000" b="1" dirty="0">
                <a:solidFill>
                  <a:srgbClr val="231F20"/>
                </a:solidFill>
                <a:latin typeface="Times" charset="0"/>
                <a:ea typeface="Times" charset="0"/>
                <a:cs typeface="Times" charset="0"/>
              </a:rPr>
              <a:t>2012 – DIPLÔME – UNIVERSITÉ</a:t>
            </a:r>
          </a:p>
          <a:p>
            <a:pPr marL="12699"/>
            <a:r>
              <a:rPr lang="fr-FR" sz="1000" dirty="0">
                <a:solidFill>
                  <a:srgbClr val="231F20"/>
                </a:solidFill>
                <a:latin typeface="Times" charset="0"/>
                <a:ea typeface="Times" charset="0"/>
                <a:cs typeface="Times" charset="0"/>
              </a:rPr>
              <a:t>Décrivez en une ligne les objectifs et les spécialités de cette formation.</a:t>
            </a:r>
            <a:br>
              <a:rPr lang="fr-FR" sz="1000" b="1" dirty="0">
                <a:solidFill>
                  <a:srgbClr val="231F20"/>
                </a:solidFill>
                <a:latin typeface="Times" charset="0"/>
                <a:ea typeface="Times" charset="0"/>
                <a:cs typeface="Times" charset="0"/>
              </a:rPr>
            </a:br>
            <a:endParaRPr lang="fr-FR" sz="1000" dirty="0">
              <a:latin typeface="Times" charset="0"/>
              <a:ea typeface="Times" charset="0"/>
              <a:cs typeface="Times" charset="0"/>
            </a:endParaRPr>
          </a:p>
        </p:txBody>
      </p:sp>
      <p:sp>
        <p:nvSpPr>
          <p:cNvPr id="103" name="ZoneTexte 102"/>
          <p:cNvSpPr txBox="1"/>
          <p:nvPr/>
        </p:nvSpPr>
        <p:spPr>
          <a:xfrm>
            <a:off x="3149618" y="7915850"/>
            <a:ext cx="1154483" cy="861774"/>
          </a:xfrm>
          <a:prstGeom prst="rect">
            <a:avLst/>
          </a:prstGeom>
          <a:noFill/>
        </p:spPr>
        <p:txBody>
          <a:bodyPr wrap="none" rtlCol="0">
            <a:spAutoFit/>
          </a:bodyPr>
          <a:lstStyle/>
          <a:p>
            <a:r>
              <a:rPr lang="fr-FR" sz="1000" dirty="0">
                <a:latin typeface="Times" charset="0"/>
                <a:ea typeface="Times" charset="0"/>
                <a:cs typeface="Times" charset="0"/>
              </a:rPr>
              <a:t>Windows / </a:t>
            </a:r>
            <a:r>
              <a:rPr lang="fr-FR" sz="1000" dirty="0" err="1">
                <a:latin typeface="Times" charset="0"/>
                <a:ea typeface="Times" charset="0"/>
                <a:cs typeface="Times" charset="0"/>
              </a:rPr>
              <a:t>macOS</a:t>
            </a:r>
            <a:br>
              <a:rPr lang="fr-FR" sz="1000" dirty="0">
                <a:latin typeface="Times" charset="0"/>
                <a:ea typeface="Times" charset="0"/>
                <a:cs typeface="Times" charset="0"/>
              </a:rPr>
            </a:br>
            <a:endParaRPr lang="fr-FR" sz="1000" dirty="0">
              <a:latin typeface="Times" charset="0"/>
              <a:ea typeface="Times" charset="0"/>
              <a:cs typeface="Times" charset="0"/>
            </a:endParaRPr>
          </a:p>
          <a:p>
            <a:r>
              <a:rPr lang="fr-FR" sz="1000" dirty="0">
                <a:latin typeface="Times" charset="0"/>
                <a:ea typeface="Times" charset="0"/>
                <a:cs typeface="Times" charset="0"/>
              </a:rPr>
              <a:t>Leadership</a:t>
            </a:r>
          </a:p>
          <a:p>
            <a:endParaRPr lang="fr-FR" sz="1000" dirty="0">
              <a:latin typeface="Times" charset="0"/>
              <a:ea typeface="Times" charset="0"/>
              <a:cs typeface="Times" charset="0"/>
            </a:endParaRPr>
          </a:p>
          <a:p>
            <a:r>
              <a:rPr lang="fr-FR" sz="1000" dirty="0">
                <a:latin typeface="Times" charset="0"/>
                <a:ea typeface="Times" charset="0"/>
                <a:cs typeface="Times" charset="0"/>
              </a:rPr>
              <a:t>Créativité</a:t>
            </a:r>
          </a:p>
        </p:txBody>
      </p:sp>
      <p:sp>
        <p:nvSpPr>
          <p:cNvPr id="104" name="ZoneTexte 103"/>
          <p:cNvSpPr txBox="1"/>
          <p:nvPr/>
        </p:nvSpPr>
        <p:spPr>
          <a:xfrm>
            <a:off x="5336387" y="7906304"/>
            <a:ext cx="912429" cy="861774"/>
          </a:xfrm>
          <a:prstGeom prst="rect">
            <a:avLst/>
          </a:prstGeom>
          <a:noFill/>
        </p:spPr>
        <p:txBody>
          <a:bodyPr wrap="none" rtlCol="0">
            <a:spAutoFit/>
          </a:bodyPr>
          <a:lstStyle/>
          <a:p>
            <a:r>
              <a:rPr lang="fr-FR" sz="1000" dirty="0">
                <a:latin typeface="Times" charset="0"/>
                <a:ea typeface="Times" charset="0"/>
                <a:cs typeface="Times" charset="0"/>
              </a:rPr>
              <a:t>Photoshop CS</a:t>
            </a:r>
          </a:p>
          <a:p>
            <a:endParaRPr lang="fr-FR" sz="1000" dirty="0">
              <a:latin typeface="Times" charset="0"/>
              <a:ea typeface="Times" charset="0"/>
              <a:cs typeface="Times" charset="0"/>
            </a:endParaRPr>
          </a:p>
          <a:p>
            <a:r>
              <a:rPr lang="fr-FR" sz="1000" dirty="0">
                <a:latin typeface="Times" charset="0"/>
                <a:ea typeface="Times" charset="0"/>
                <a:cs typeface="Times" charset="0"/>
              </a:rPr>
              <a:t>Comptabilité</a:t>
            </a:r>
          </a:p>
          <a:p>
            <a:endParaRPr lang="fr-FR" sz="1000" dirty="0">
              <a:latin typeface="Times" charset="0"/>
              <a:ea typeface="Times" charset="0"/>
              <a:cs typeface="Times" charset="0"/>
            </a:endParaRPr>
          </a:p>
          <a:p>
            <a:r>
              <a:rPr lang="fr-FR" sz="1000" dirty="0">
                <a:latin typeface="Times" charset="0"/>
                <a:ea typeface="Times" charset="0"/>
                <a:cs typeface="Times" charset="0"/>
              </a:rPr>
              <a:t>Gestion</a:t>
            </a:r>
          </a:p>
        </p:txBody>
      </p:sp>
      <p:sp>
        <p:nvSpPr>
          <p:cNvPr id="105" name="object 96"/>
          <p:cNvSpPr/>
          <p:nvPr/>
        </p:nvSpPr>
        <p:spPr>
          <a:xfrm>
            <a:off x="4384190" y="797534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06" name="object 96"/>
          <p:cNvSpPr/>
          <p:nvPr/>
        </p:nvSpPr>
        <p:spPr>
          <a:xfrm>
            <a:off x="4534577" y="7975340"/>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07" name="object 96"/>
          <p:cNvSpPr/>
          <p:nvPr/>
        </p:nvSpPr>
        <p:spPr>
          <a:xfrm>
            <a:off x="4684964" y="7975340"/>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08" name="object 96"/>
          <p:cNvSpPr/>
          <p:nvPr/>
        </p:nvSpPr>
        <p:spPr>
          <a:xfrm>
            <a:off x="4828543" y="7975339"/>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09" name="object 96"/>
          <p:cNvSpPr/>
          <p:nvPr/>
        </p:nvSpPr>
        <p:spPr>
          <a:xfrm>
            <a:off x="6301787" y="7974335"/>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10" name="object 96"/>
          <p:cNvSpPr/>
          <p:nvPr/>
        </p:nvSpPr>
        <p:spPr>
          <a:xfrm>
            <a:off x="6452174" y="7974334"/>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11" name="object 96"/>
          <p:cNvSpPr/>
          <p:nvPr/>
        </p:nvSpPr>
        <p:spPr>
          <a:xfrm>
            <a:off x="6602561" y="7974334"/>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12" name="object 96"/>
          <p:cNvSpPr/>
          <p:nvPr/>
        </p:nvSpPr>
        <p:spPr>
          <a:xfrm>
            <a:off x="6746140" y="7974333"/>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13" name="object 96"/>
          <p:cNvSpPr/>
          <p:nvPr/>
        </p:nvSpPr>
        <p:spPr>
          <a:xfrm>
            <a:off x="4977587" y="7974763"/>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14" name="object 96"/>
          <p:cNvSpPr/>
          <p:nvPr/>
        </p:nvSpPr>
        <p:spPr>
          <a:xfrm>
            <a:off x="6890124" y="797433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15" name="object 96"/>
          <p:cNvSpPr/>
          <p:nvPr/>
        </p:nvSpPr>
        <p:spPr>
          <a:xfrm>
            <a:off x="6301787" y="8262388"/>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16" name="object 96"/>
          <p:cNvSpPr/>
          <p:nvPr/>
        </p:nvSpPr>
        <p:spPr>
          <a:xfrm>
            <a:off x="6452174" y="826238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17" name="object 96"/>
          <p:cNvSpPr/>
          <p:nvPr/>
        </p:nvSpPr>
        <p:spPr>
          <a:xfrm>
            <a:off x="6602561" y="8262387"/>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18" name="object 96"/>
          <p:cNvSpPr/>
          <p:nvPr/>
        </p:nvSpPr>
        <p:spPr>
          <a:xfrm>
            <a:off x="6746140" y="8262386"/>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19" name="object 96"/>
          <p:cNvSpPr/>
          <p:nvPr/>
        </p:nvSpPr>
        <p:spPr>
          <a:xfrm>
            <a:off x="6890124" y="8262385"/>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20" name="object 96"/>
          <p:cNvSpPr/>
          <p:nvPr/>
        </p:nvSpPr>
        <p:spPr>
          <a:xfrm>
            <a:off x="6301787" y="855775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21" name="object 96"/>
          <p:cNvSpPr/>
          <p:nvPr/>
        </p:nvSpPr>
        <p:spPr>
          <a:xfrm>
            <a:off x="6452174" y="855775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22" name="object 96"/>
          <p:cNvSpPr/>
          <p:nvPr/>
        </p:nvSpPr>
        <p:spPr>
          <a:xfrm>
            <a:off x="6602561" y="855775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23" name="object 96"/>
          <p:cNvSpPr/>
          <p:nvPr/>
        </p:nvSpPr>
        <p:spPr>
          <a:xfrm>
            <a:off x="6746140" y="8557750"/>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24" name="object 96"/>
          <p:cNvSpPr/>
          <p:nvPr/>
        </p:nvSpPr>
        <p:spPr>
          <a:xfrm>
            <a:off x="6890124" y="8557749"/>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25" name="object 96"/>
          <p:cNvSpPr/>
          <p:nvPr/>
        </p:nvSpPr>
        <p:spPr>
          <a:xfrm>
            <a:off x="4380478" y="8262385"/>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26" name="object 96"/>
          <p:cNvSpPr/>
          <p:nvPr/>
        </p:nvSpPr>
        <p:spPr>
          <a:xfrm>
            <a:off x="4530865" y="8262384"/>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27" name="object 96"/>
          <p:cNvSpPr/>
          <p:nvPr/>
        </p:nvSpPr>
        <p:spPr>
          <a:xfrm>
            <a:off x="4681252" y="8262384"/>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28" name="object 96"/>
          <p:cNvSpPr/>
          <p:nvPr/>
        </p:nvSpPr>
        <p:spPr>
          <a:xfrm>
            <a:off x="4824831" y="8262383"/>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29" name="object 96"/>
          <p:cNvSpPr/>
          <p:nvPr/>
        </p:nvSpPr>
        <p:spPr>
          <a:xfrm>
            <a:off x="4968815" y="826238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30" name="object 96"/>
          <p:cNvSpPr/>
          <p:nvPr/>
        </p:nvSpPr>
        <p:spPr>
          <a:xfrm>
            <a:off x="4380478" y="855775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31" name="object 96"/>
          <p:cNvSpPr/>
          <p:nvPr/>
        </p:nvSpPr>
        <p:spPr>
          <a:xfrm>
            <a:off x="4530865" y="855775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32" name="object 96"/>
          <p:cNvSpPr/>
          <p:nvPr/>
        </p:nvSpPr>
        <p:spPr>
          <a:xfrm>
            <a:off x="4681252" y="855775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33" name="object 96"/>
          <p:cNvSpPr/>
          <p:nvPr/>
        </p:nvSpPr>
        <p:spPr>
          <a:xfrm>
            <a:off x="4824831" y="8557750"/>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34" name="object 96"/>
          <p:cNvSpPr/>
          <p:nvPr/>
        </p:nvSpPr>
        <p:spPr>
          <a:xfrm>
            <a:off x="4968815" y="8557749"/>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solidFill>
        </p:spPr>
        <p:txBody>
          <a:bodyPr wrap="square" lIns="0" tIns="0" rIns="0" bIns="0" rtlCol="0"/>
          <a:lstStyle/>
          <a:p>
            <a:endParaRPr>
              <a:latin typeface="Times" charset="0"/>
              <a:ea typeface="Times" charset="0"/>
              <a:cs typeface="Times" charset="0"/>
            </a:endParaRPr>
          </a:p>
        </p:txBody>
      </p:sp>
      <p:sp>
        <p:nvSpPr>
          <p:cNvPr id="135" name="ZoneTexte 134"/>
          <p:cNvSpPr txBox="1"/>
          <p:nvPr/>
        </p:nvSpPr>
        <p:spPr>
          <a:xfrm>
            <a:off x="3225995" y="9471690"/>
            <a:ext cx="583814" cy="246221"/>
          </a:xfrm>
          <a:prstGeom prst="rect">
            <a:avLst/>
          </a:prstGeom>
          <a:noFill/>
        </p:spPr>
        <p:txBody>
          <a:bodyPr wrap="none" rtlCol="0">
            <a:spAutoFit/>
          </a:bodyPr>
          <a:lstStyle/>
          <a:p>
            <a:r>
              <a:rPr lang="fr-FR" sz="1000" dirty="0">
                <a:latin typeface="Times" charset="0"/>
                <a:ea typeface="Times" charset="0"/>
                <a:cs typeface="Times" charset="0"/>
              </a:rPr>
              <a:t>Anglais</a:t>
            </a:r>
          </a:p>
        </p:txBody>
      </p:sp>
      <p:sp>
        <p:nvSpPr>
          <p:cNvPr id="136" name="object 96"/>
          <p:cNvSpPr/>
          <p:nvPr/>
        </p:nvSpPr>
        <p:spPr>
          <a:xfrm>
            <a:off x="4368601" y="9554493"/>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a:latin typeface="Times" charset="0"/>
              <a:ea typeface="Times" charset="0"/>
              <a:cs typeface="Times" charset="0"/>
            </a:endParaRPr>
          </a:p>
        </p:txBody>
      </p:sp>
      <p:sp>
        <p:nvSpPr>
          <p:cNvPr id="137" name="object 96"/>
          <p:cNvSpPr/>
          <p:nvPr/>
        </p:nvSpPr>
        <p:spPr>
          <a:xfrm>
            <a:off x="4518988" y="955449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a:latin typeface="Times" charset="0"/>
              <a:ea typeface="Times" charset="0"/>
              <a:cs typeface="Times" charset="0"/>
            </a:endParaRPr>
          </a:p>
        </p:txBody>
      </p:sp>
      <p:sp>
        <p:nvSpPr>
          <p:cNvPr id="138" name="object 96"/>
          <p:cNvSpPr/>
          <p:nvPr/>
        </p:nvSpPr>
        <p:spPr>
          <a:xfrm>
            <a:off x="4669375" y="955449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a:latin typeface="Times" charset="0"/>
              <a:ea typeface="Times" charset="0"/>
              <a:cs typeface="Times" charset="0"/>
            </a:endParaRPr>
          </a:p>
        </p:txBody>
      </p:sp>
      <p:sp>
        <p:nvSpPr>
          <p:cNvPr id="139" name="object 96"/>
          <p:cNvSpPr/>
          <p:nvPr/>
        </p:nvSpPr>
        <p:spPr>
          <a:xfrm>
            <a:off x="4812954" y="955449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a:latin typeface="Times" charset="0"/>
              <a:ea typeface="Times" charset="0"/>
              <a:cs typeface="Times" charset="0"/>
            </a:endParaRPr>
          </a:p>
        </p:txBody>
      </p:sp>
      <p:sp>
        <p:nvSpPr>
          <p:cNvPr id="140" name="object 96"/>
          <p:cNvSpPr/>
          <p:nvPr/>
        </p:nvSpPr>
        <p:spPr>
          <a:xfrm>
            <a:off x="4956938" y="9554490"/>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a:latin typeface="Times" charset="0"/>
              <a:ea typeface="Times" charset="0"/>
              <a:cs typeface="Times" charset="0"/>
            </a:endParaRPr>
          </a:p>
        </p:txBody>
      </p:sp>
      <p:sp>
        <p:nvSpPr>
          <p:cNvPr id="141" name="ZoneTexte 140"/>
          <p:cNvSpPr txBox="1"/>
          <p:nvPr/>
        </p:nvSpPr>
        <p:spPr>
          <a:xfrm>
            <a:off x="5323114" y="9494869"/>
            <a:ext cx="691215" cy="246221"/>
          </a:xfrm>
          <a:prstGeom prst="rect">
            <a:avLst/>
          </a:prstGeom>
          <a:noFill/>
        </p:spPr>
        <p:txBody>
          <a:bodyPr wrap="none" rtlCol="0">
            <a:spAutoFit/>
          </a:bodyPr>
          <a:lstStyle/>
          <a:p>
            <a:r>
              <a:rPr lang="fr-FR" sz="1000">
                <a:latin typeface="Times" charset="0"/>
                <a:ea typeface="Times" charset="0"/>
                <a:cs typeface="Times" charset="0"/>
              </a:rPr>
              <a:t>Allemand</a:t>
            </a:r>
            <a:endParaRPr lang="fr-FR" sz="1000" dirty="0">
              <a:latin typeface="Times" charset="0"/>
              <a:ea typeface="Times" charset="0"/>
              <a:cs typeface="Times" charset="0"/>
            </a:endParaRPr>
          </a:p>
        </p:txBody>
      </p:sp>
      <p:sp>
        <p:nvSpPr>
          <p:cNvPr id="142" name="object 96"/>
          <p:cNvSpPr/>
          <p:nvPr/>
        </p:nvSpPr>
        <p:spPr>
          <a:xfrm>
            <a:off x="6308295" y="9554493"/>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a:latin typeface="Times" charset="0"/>
              <a:ea typeface="Times" charset="0"/>
              <a:cs typeface="Times" charset="0"/>
            </a:endParaRPr>
          </a:p>
        </p:txBody>
      </p:sp>
      <p:sp>
        <p:nvSpPr>
          <p:cNvPr id="143" name="object 96"/>
          <p:cNvSpPr/>
          <p:nvPr/>
        </p:nvSpPr>
        <p:spPr>
          <a:xfrm>
            <a:off x="6458682" y="955449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a:latin typeface="Times" charset="0"/>
              <a:ea typeface="Times" charset="0"/>
              <a:cs typeface="Times" charset="0"/>
            </a:endParaRPr>
          </a:p>
        </p:txBody>
      </p:sp>
      <p:sp>
        <p:nvSpPr>
          <p:cNvPr id="144" name="object 96"/>
          <p:cNvSpPr/>
          <p:nvPr/>
        </p:nvSpPr>
        <p:spPr>
          <a:xfrm>
            <a:off x="6609069" y="9554492"/>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a:latin typeface="Times" charset="0"/>
              <a:ea typeface="Times" charset="0"/>
              <a:cs typeface="Times" charset="0"/>
            </a:endParaRPr>
          </a:p>
        </p:txBody>
      </p:sp>
      <p:sp>
        <p:nvSpPr>
          <p:cNvPr id="145" name="object 96"/>
          <p:cNvSpPr/>
          <p:nvPr/>
        </p:nvSpPr>
        <p:spPr>
          <a:xfrm>
            <a:off x="6752648" y="9554491"/>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a:latin typeface="Times" charset="0"/>
              <a:ea typeface="Times" charset="0"/>
              <a:cs typeface="Times" charset="0"/>
            </a:endParaRPr>
          </a:p>
        </p:txBody>
      </p:sp>
      <p:sp>
        <p:nvSpPr>
          <p:cNvPr id="146" name="object 96"/>
          <p:cNvSpPr/>
          <p:nvPr/>
        </p:nvSpPr>
        <p:spPr>
          <a:xfrm>
            <a:off x="6896632" y="9554490"/>
            <a:ext cx="126981" cy="126981"/>
          </a:xfrm>
          <a:custGeom>
            <a:avLst/>
            <a:gdLst/>
            <a:ahLst/>
            <a:cxnLst/>
            <a:rect l="l" t="t" r="r" b="b"/>
            <a:pathLst>
              <a:path w="127000" h="127000">
                <a:moveTo>
                  <a:pt x="63500" y="0"/>
                </a:moveTo>
                <a:lnTo>
                  <a:pt x="38785" y="4990"/>
                </a:lnTo>
                <a:lnTo>
                  <a:pt x="18600" y="18600"/>
                </a:lnTo>
                <a:lnTo>
                  <a:pt x="4990" y="38785"/>
                </a:lnTo>
                <a:lnTo>
                  <a:pt x="0" y="63500"/>
                </a:lnTo>
                <a:lnTo>
                  <a:pt x="4990" y="88214"/>
                </a:lnTo>
                <a:lnTo>
                  <a:pt x="18600" y="108399"/>
                </a:lnTo>
                <a:lnTo>
                  <a:pt x="38785" y="122009"/>
                </a:lnTo>
                <a:lnTo>
                  <a:pt x="63500" y="127000"/>
                </a:lnTo>
                <a:lnTo>
                  <a:pt x="88214" y="122009"/>
                </a:lnTo>
                <a:lnTo>
                  <a:pt x="108399" y="108399"/>
                </a:lnTo>
                <a:lnTo>
                  <a:pt x="122009" y="88214"/>
                </a:lnTo>
                <a:lnTo>
                  <a:pt x="127000" y="63500"/>
                </a:lnTo>
                <a:lnTo>
                  <a:pt x="122009" y="38785"/>
                </a:lnTo>
                <a:lnTo>
                  <a:pt x="108399" y="18600"/>
                </a:lnTo>
                <a:lnTo>
                  <a:pt x="88214" y="4990"/>
                </a:lnTo>
                <a:lnTo>
                  <a:pt x="63500" y="0"/>
                </a:lnTo>
                <a:close/>
              </a:path>
            </a:pathLst>
          </a:custGeom>
          <a:solidFill>
            <a:schemeClr val="tx1">
              <a:lumMod val="50000"/>
              <a:lumOff val="50000"/>
            </a:schemeClr>
          </a:solidFill>
        </p:spPr>
        <p:txBody>
          <a:bodyPr wrap="square" lIns="0" tIns="0" rIns="0" bIns="0" rtlCol="0"/>
          <a:lstStyle/>
          <a:p>
            <a:endParaRPr>
              <a:latin typeface="Times" charset="0"/>
              <a:ea typeface="Times" charset="0"/>
              <a:cs typeface="Times" charset="0"/>
            </a:endParaRPr>
          </a:p>
        </p:txBody>
      </p:sp>
    </p:spTree>
    <p:extLst>
      <p:ext uri="{BB962C8B-B14F-4D97-AF65-F5344CB8AC3E}">
        <p14:creationId xmlns:p14="http://schemas.microsoft.com/office/powerpoint/2010/main" val="648898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48927" y="645966"/>
            <a:ext cx="6661822" cy="9360267"/>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100" dirty="0">
                <a:solidFill>
                  <a:schemeClr val="tx1">
                    <a:lumMod val="50000"/>
                    <a:lumOff val="50000"/>
                  </a:schemeClr>
                </a:solidFill>
              </a:rPr>
            </a:br>
            <a:r>
              <a:rPr lang="fr-FR" sz="2100" dirty="0" err="1">
                <a:solidFill>
                  <a:schemeClr val="tx1">
                    <a:lumMod val="50000"/>
                    <a:lumOff val="50000"/>
                  </a:schemeClr>
                </a:solidFill>
              </a:rPr>
              <a:t>Disclaimer</a:t>
            </a:r>
            <a:r>
              <a:rPr lang="fr-FR" sz="2100" dirty="0">
                <a:solidFill>
                  <a:schemeClr val="tx1">
                    <a:lumMod val="50000"/>
                    <a:lumOff val="50000"/>
                  </a:schemeClr>
                </a:solidFill>
              </a:rPr>
              <a:t> : Les modèles disponibles sur notre site fournis "en l'état" et sans garantie.</a:t>
            </a:r>
          </a:p>
          <a:p>
            <a:pPr marL="0" indent="0">
              <a:buNone/>
            </a:pPr>
            <a:endParaRPr lang="fr-FR" sz="2447" dirty="0">
              <a:solidFill>
                <a:schemeClr val="tx1">
                  <a:lumMod val="50000"/>
                  <a:lumOff val="50000"/>
                </a:schemeClr>
              </a:solidFill>
            </a:endParaRPr>
          </a:p>
          <a:p>
            <a:pPr marL="0" indent="0" algn="ctr">
              <a:buNone/>
            </a:pPr>
            <a:r>
              <a:rPr lang="fr-FR" sz="2447" dirty="0" err="1"/>
              <a:t>Créeruncv.com</a:t>
            </a:r>
            <a:r>
              <a:rPr lang="fr-FR" sz="2447" dirty="0"/>
              <a:t> est un site gratuit. </a:t>
            </a:r>
          </a:p>
        </p:txBody>
      </p:sp>
    </p:spTree>
    <p:extLst>
      <p:ext uri="{BB962C8B-B14F-4D97-AF65-F5344CB8AC3E}">
        <p14:creationId xmlns:p14="http://schemas.microsoft.com/office/powerpoint/2010/main" val="357113450"/>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TotalTime>
  <Words>697</Words>
  <Application>Microsoft Macintosh PowerPoint</Application>
  <PresentationFormat>Personnalisé</PresentationFormat>
  <Paragraphs>88</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Times</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9</cp:revision>
  <dcterms:created xsi:type="dcterms:W3CDTF">2017-10-27T08:59:47Z</dcterms:created>
  <dcterms:modified xsi:type="dcterms:W3CDTF">2022-08-01T23:52:02Z</dcterms:modified>
</cp:coreProperties>
</file>