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2"/>
    <p:restoredTop sz="96327"/>
  </p:normalViewPr>
  <p:slideViewPr>
    <p:cSldViewPr snapToGrid="0">
      <p:cViewPr>
        <p:scale>
          <a:sx n="195" d="100"/>
          <a:sy n="195" d="100"/>
        </p:scale>
        <p:origin x="10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0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49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7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5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6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38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63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52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79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69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17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20E4E8-98F9-F543-A75B-C12E4485B6F7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A989-E8D6-5943-8846-EDAEDFDE9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63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CAF6F02-3AA4-7195-77F2-7AC6103E6FEA}"/>
              </a:ext>
            </a:extLst>
          </p:cNvPr>
          <p:cNvSpPr/>
          <p:nvPr/>
        </p:nvSpPr>
        <p:spPr>
          <a:xfrm>
            <a:off x="5259782" y="3898354"/>
            <a:ext cx="1933576" cy="1933576"/>
          </a:xfrm>
          <a:custGeom>
            <a:avLst/>
            <a:gdLst/>
            <a:ahLst/>
            <a:cxnLst/>
            <a:rect l="l" t="t" r="r" b="b"/>
            <a:pathLst>
              <a:path w="1933575" h="1933575">
                <a:moveTo>
                  <a:pt x="1933092" y="0"/>
                </a:moveTo>
                <a:lnTo>
                  <a:pt x="0" y="0"/>
                </a:lnTo>
                <a:lnTo>
                  <a:pt x="0" y="1933092"/>
                </a:lnTo>
                <a:lnTo>
                  <a:pt x="1933092" y="1933092"/>
                </a:lnTo>
                <a:lnTo>
                  <a:pt x="1933092" y="0"/>
                </a:lnTo>
                <a:close/>
              </a:path>
            </a:pathLst>
          </a:custGeom>
          <a:solidFill>
            <a:srgbClr val="00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7D432EF-7CE1-BEAB-E1F0-9F89D503C259}"/>
              </a:ext>
            </a:extLst>
          </p:cNvPr>
          <p:cNvSpPr/>
          <p:nvPr/>
        </p:nvSpPr>
        <p:spPr>
          <a:xfrm>
            <a:off x="6068979" y="4593188"/>
            <a:ext cx="363855" cy="363855"/>
          </a:xfrm>
          <a:custGeom>
            <a:avLst/>
            <a:gdLst/>
            <a:ahLst/>
            <a:cxnLst/>
            <a:rect l="l" t="t" r="r" b="b"/>
            <a:pathLst>
              <a:path w="363854" h="363854">
                <a:moveTo>
                  <a:pt x="181635" y="0"/>
                </a:moveTo>
                <a:lnTo>
                  <a:pt x="133401" y="6499"/>
                </a:lnTo>
                <a:lnTo>
                  <a:pt x="90027" y="24834"/>
                </a:lnTo>
                <a:lnTo>
                  <a:pt x="53255" y="53260"/>
                </a:lnTo>
                <a:lnTo>
                  <a:pt x="24831" y="90032"/>
                </a:lnTo>
                <a:lnTo>
                  <a:pt x="6498" y="133405"/>
                </a:lnTo>
                <a:lnTo>
                  <a:pt x="0" y="181635"/>
                </a:lnTo>
                <a:lnTo>
                  <a:pt x="6498" y="229859"/>
                </a:lnTo>
                <a:lnTo>
                  <a:pt x="24831" y="273229"/>
                </a:lnTo>
                <a:lnTo>
                  <a:pt x="53255" y="309999"/>
                </a:lnTo>
                <a:lnTo>
                  <a:pt x="90027" y="338423"/>
                </a:lnTo>
                <a:lnTo>
                  <a:pt x="133401" y="356758"/>
                </a:lnTo>
                <a:lnTo>
                  <a:pt x="181635" y="363258"/>
                </a:lnTo>
                <a:lnTo>
                  <a:pt x="229853" y="356758"/>
                </a:lnTo>
                <a:lnTo>
                  <a:pt x="273216" y="338423"/>
                </a:lnTo>
                <a:lnTo>
                  <a:pt x="309981" y="309999"/>
                </a:lnTo>
                <a:lnTo>
                  <a:pt x="321676" y="294868"/>
                </a:lnTo>
                <a:lnTo>
                  <a:pt x="181635" y="294868"/>
                </a:lnTo>
                <a:lnTo>
                  <a:pt x="137589" y="285955"/>
                </a:lnTo>
                <a:lnTo>
                  <a:pt x="101584" y="261664"/>
                </a:lnTo>
                <a:lnTo>
                  <a:pt x="77290" y="225667"/>
                </a:lnTo>
                <a:lnTo>
                  <a:pt x="68376" y="181635"/>
                </a:lnTo>
                <a:lnTo>
                  <a:pt x="69193" y="168020"/>
                </a:lnTo>
                <a:lnTo>
                  <a:pt x="71612" y="154697"/>
                </a:lnTo>
                <a:lnTo>
                  <a:pt x="75599" y="141792"/>
                </a:lnTo>
                <a:lnTo>
                  <a:pt x="81114" y="129463"/>
                </a:lnTo>
                <a:lnTo>
                  <a:pt x="177821" y="129463"/>
                </a:lnTo>
                <a:lnTo>
                  <a:pt x="129463" y="81127"/>
                </a:lnTo>
                <a:lnTo>
                  <a:pt x="141798" y="75615"/>
                </a:lnTo>
                <a:lnTo>
                  <a:pt x="154701" y="71623"/>
                </a:lnTo>
                <a:lnTo>
                  <a:pt x="168029" y="69195"/>
                </a:lnTo>
                <a:lnTo>
                  <a:pt x="181635" y="68376"/>
                </a:lnTo>
                <a:lnTo>
                  <a:pt x="321664" y="68376"/>
                </a:lnTo>
                <a:lnTo>
                  <a:pt x="309981" y="53260"/>
                </a:lnTo>
                <a:lnTo>
                  <a:pt x="273216" y="24834"/>
                </a:lnTo>
                <a:lnTo>
                  <a:pt x="229853" y="6499"/>
                </a:lnTo>
                <a:lnTo>
                  <a:pt x="181635" y="0"/>
                </a:lnTo>
                <a:close/>
              </a:path>
              <a:path w="363854" h="363854">
                <a:moveTo>
                  <a:pt x="177821" y="129463"/>
                </a:moveTo>
                <a:lnTo>
                  <a:pt x="81114" y="129463"/>
                </a:lnTo>
                <a:lnTo>
                  <a:pt x="233781" y="282130"/>
                </a:lnTo>
                <a:lnTo>
                  <a:pt x="221449" y="287640"/>
                </a:lnTo>
                <a:lnTo>
                  <a:pt x="208551" y="291628"/>
                </a:lnTo>
                <a:lnTo>
                  <a:pt x="195232" y="294051"/>
                </a:lnTo>
                <a:lnTo>
                  <a:pt x="181635" y="294868"/>
                </a:lnTo>
                <a:lnTo>
                  <a:pt x="321676" y="294868"/>
                </a:lnTo>
                <a:lnTo>
                  <a:pt x="338402" y="273229"/>
                </a:lnTo>
                <a:lnTo>
                  <a:pt x="355076" y="233781"/>
                </a:lnTo>
                <a:lnTo>
                  <a:pt x="282143" y="233781"/>
                </a:lnTo>
                <a:lnTo>
                  <a:pt x="239166" y="190817"/>
                </a:lnTo>
                <a:lnTo>
                  <a:pt x="294043" y="168020"/>
                </a:lnTo>
                <a:lnTo>
                  <a:pt x="361398" y="168020"/>
                </a:lnTo>
                <a:lnTo>
                  <a:pt x="357419" y="138493"/>
                </a:lnTo>
                <a:lnTo>
                  <a:pt x="186855" y="138493"/>
                </a:lnTo>
                <a:lnTo>
                  <a:pt x="177821" y="129463"/>
                </a:lnTo>
                <a:close/>
              </a:path>
              <a:path w="363854" h="363854">
                <a:moveTo>
                  <a:pt x="361398" y="168020"/>
                </a:moveTo>
                <a:lnTo>
                  <a:pt x="294043" y="168020"/>
                </a:lnTo>
                <a:lnTo>
                  <a:pt x="294601" y="172516"/>
                </a:lnTo>
                <a:lnTo>
                  <a:pt x="294881" y="177088"/>
                </a:lnTo>
                <a:lnTo>
                  <a:pt x="294881" y="181635"/>
                </a:lnTo>
                <a:lnTo>
                  <a:pt x="294064" y="195224"/>
                </a:lnTo>
                <a:lnTo>
                  <a:pt x="291641" y="208541"/>
                </a:lnTo>
                <a:lnTo>
                  <a:pt x="287653" y="221442"/>
                </a:lnTo>
                <a:lnTo>
                  <a:pt x="282143" y="233781"/>
                </a:lnTo>
                <a:lnTo>
                  <a:pt x="355076" y="233781"/>
                </a:lnTo>
                <a:lnTo>
                  <a:pt x="356734" y="229859"/>
                </a:lnTo>
                <a:lnTo>
                  <a:pt x="363232" y="181635"/>
                </a:lnTo>
                <a:lnTo>
                  <a:pt x="361398" y="168020"/>
                </a:lnTo>
                <a:close/>
              </a:path>
              <a:path w="363854" h="363854">
                <a:moveTo>
                  <a:pt x="321664" y="68376"/>
                </a:moveTo>
                <a:lnTo>
                  <a:pt x="181635" y="68376"/>
                </a:lnTo>
                <a:lnTo>
                  <a:pt x="205359" y="70862"/>
                </a:lnTo>
                <a:lnTo>
                  <a:pt x="227690" y="78120"/>
                </a:lnTo>
                <a:lnTo>
                  <a:pt x="247999" y="89850"/>
                </a:lnTo>
                <a:lnTo>
                  <a:pt x="265658" y="105752"/>
                </a:lnTo>
                <a:lnTo>
                  <a:pt x="186855" y="138493"/>
                </a:lnTo>
                <a:lnTo>
                  <a:pt x="357419" y="138493"/>
                </a:lnTo>
                <a:lnTo>
                  <a:pt x="356734" y="133405"/>
                </a:lnTo>
                <a:lnTo>
                  <a:pt x="338402" y="90032"/>
                </a:lnTo>
                <a:lnTo>
                  <a:pt x="321664" y="68376"/>
                </a:lnTo>
                <a:close/>
              </a:path>
            </a:pathLst>
          </a:custGeom>
          <a:solidFill>
            <a:srgbClr val="FFFFFF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FD8F3B86-B973-7730-927E-A641A2631A91}"/>
              </a:ext>
            </a:extLst>
          </p:cNvPr>
          <p:cNvSpPr/>
          <p:nvPr/>
        </p:nvSpPr>
        <p:spPr>
          <a:xfrm>
            <a:off x="5879825" y="4458733"/>
            <a:ext cx="693419" cy="812801"/>
          </a:xfrm>
          <a:custGeom>
            <a:avLst/>
            <a:gdLst/>
            <a:ahLst/>
            <a:cxnLst/>
            <a:rect l="l" t="t" r="r" b="b"/>
            <a:pathLst>
              <a:path w="693420" h="812800">
                <a:moveTo>
                  <a:pt x="361708" y="0"/>
                </a:moveTo>
                <a:lnTo>
                  <a:pt x="316444" y="5133"/>
                </a:lnTo>
                <a:lnTo>
                  <a:pt x="273223" y="16701"/>
                </a:lnTo>
                <a:lnTo>
                  <a:pt x="232520" y="34197"/>
                </a:lnTo>
                <a:lnTo>
                  <a:pt x="194816" y="57111"/>
                </a:lnTo>
                <a:lnTo>
                  <a:pt x="160588" y="84935"/>
                </a:lnTo>
                <a:lnTo>
                  <a:pt x="130314" y="117161"/>
                </a:lnTo>
                <a:lnTo>
                  <a:pt x="104473" y="153278"/>
                </a:lnTo>
                <a:lnTo>
                  <a:pt x="83541" y="192780"/>
                </a:lnTo>
                <a:lnTo>
                  <a:pt x="67999" y="235158"/>
                </a:lnTo>
                <a:lnTo>
                  <a:pt x="58322" y="279902"/>
                </a:lnTo>
                <a:lnTo>
                  <a:pt x="55055" y="325602"/>
                </a:lnTo>
                <a:lnTo>
                  <a:pt x="54990" y="357746"/>
                </a:lnTo>
                <a:lnTo>
                  <a:pt x="0" y="539610"/>
                </a:lnTo>
                <a:lnTo>
                  <a:pt x="102031" y="574929"/>
                </a:lnTo>
                <a:lnTo>
                  <a:pt x="102031" y="710209"/>
                </a:lnTo>
                <a:lnTo>
                  <a:pt x="243128" y="710209"/>
                </a:lnTo>
                <a:lnTo>
                  <a:pt x="243128" y="812584"/>
                </a:lnTo>
                <a:lnTo>
                  <a:pt x="592886" y="812584"/>
                </a:lnTo>
                <a:lnTo>
                  <a:pt x="592886" y="745045"/>
                </a:lnTo>
                <a:lnTo>
                  <a:pt x="310654" y="745045"/>
                </a:lnTo>
                <a:lnTo>
                  <a:pt x="310654" y="642696"/>
                </a:lnTo>
                <a:lnTo>
                  <a:pt x="169544" y="642696"/>
                </a:lnTo>
                <a:lnTo>
                  <a:pt x="169544" y="526884"/>
                </a:lnTo>
                <a:lnTo>
                  <a:pt x="83413" y="497039"/>
                </a:lnTo>
                <a:lnTo>
                  <a:pt x="121043" y="372579"/>
                </a:lnTo>
                <a:lnTo>
                  <a:pt x="122021" y="369404"/>
                </a:lnTo>
                <a:lnTo>
                  <a:pt x="122516" y="366077"/>
                </a:lnTo>
                <a:lnTo>
                  <a:pt x="122516" y="325602"/>
                </a:lnTo>
                <a:lnTo>
                  <a:pt x="127765" y="274211"/>
                </a:lnTo>
                <a:lnTo>
                  <a:pt x="143054" y="224969"/>
                </a:lnTo>
                <a:lnTo>
                  <a:pt x="167699" y="179511"/>
                </a:lnTo>
                <a:lnTo>
                  <a:pt x="201015" y="139471"/>
                </a:lnTo>
                <a:lnTo>
                  <a:pt x="239918" y="108008"/>
                </a:lnTo>
                <a:lnTo>
                  <a:pt x="283230" y="85278"/>
                </a:lnTo>
                <a:lnTo>
                  <a:pt x="329754" y="71614"/>
                </a:lnTo>
                <a:lnTo>
                  <a:pt x="378294" y="67348"/>
                </a:lnTo>
                <a:lnTo>
                  <a:pt x="568673" y="67348"/>
                </a:lnTo>
                <a:lnTo>
                  <a:pt x="555038" y="56163"/>
                </a:lnTo>
                <a:lnTo>
                  <a:pt x="510919" y="30532"/>
                </a:lnTo>
                <a:lnTo>
                  <a:pt x="463511" y="12446"/>
                </a:lnTo>
                <a:lnTo>
                  <a:pt x="413534" y="2177"/>
                </a:lnTo>
                <a:lnTo>
                  <a:pt x="361708" y="0"/>
                </a:lnTo>
                <a:close/>
              </a:path>
              <a:path w="693420" h="812800">
                <a:moveTo>
                  <a:pt x="568673" y="67348"/>
                </a:moveTo>
                <a:lnTo>
                  <a:pt x="378294" y="67348"/>
                </a:lnTo>
                <a:lnTo>
                  <a:pt x="428056" y="73220"/>
                </a:lnTo>
                <a:lnTo>
                  <a:pt x="474431" y="88433"/>
                </a:lnTo>
                <a:lnTo>
                  <a:pt x="516419" y="111968"/>
                </a:lnTo>
                <a:lnTo>
                  <a:pt x="553018" y="142806"/>
                </a:lnTo>
                <a:lnTo>
                  <a:pt x="583227" y="179930"/>
                </a:lnTo>
                <a:lnTo>
                  <a:pt x="606044" y="222319"/>
                </a:lnTo>
                <a:lnTo>
                  <a:pt x="620469" y="268955"/>
                </a:lnTo>
                <a:lnTo>
                  <a:pt x="625500" y="318820"/>
                </a:lnTo>
                <a:lnTo>
                  <a:pt x="621280" y="365114"/>
                </a:lnTo>
                <a:lnTo>
                  <a:pt x="608913" y="409091"/>
                </a:lnTo>
                <a:lnTo>
                  <a:pt x="588840" y="449859"/>
                </a:lnTo>
                <a:lnTo>
                  <a:pt x="561498" y="486522"/>
                </a:lnTo>
                <a:lnTo>
                  <a:pt x="527329" y="518185"/>
                </a:lnTo>
                <a:lnTo>
                  <a:pt x="525373" y="519696"/>
                </a:lnTo>
                <a:lnTo>
                  <a:pt x="525373" y="745045"/>
                </a:lnTo>
                <a:lnTo>
                  <a:pt x="592886" y="745045"/>
                </a:lnTo>
                <a:lnTo>
                  <a:pt x="592886" y="550875"/>
                </a:lnTo>
                <a:lnTo>
                  <a:pt x="627754" y="512081"/>
                </a:lnTo>
                <a:lnTo>
                  <a:pt x="655649" y="468455"/>
                </a:lnTo>
                <a:lnTo>
                  <a:pt x="676124" y="421019"/>
                </a:lnTo>
                <a:lnTo>
                  <a:pt x="688736" y="370799"/>
                </a:lnTo>
                <a:lnTo>
                  <a:pt x="693038" y="318820"/>
                </a:lnTo>
                <a:lnTo>
                  <a:pt x="688917" y="267212"/>
                </a:lnTo>
                <a:lnTo>
                  <a:pt x="676759" y="217707"/>
                </a:lnTo>
                <a:lnTo>
                  <a:pt x="656872" y="171030"/>
                </a:lnTo>
                <a:lnTo>
                  <a:pt x="629565" y="127908"/>
                </a:lnTo>
                <a:lnTo>
                  <a:pt x="595147" y="89065"/>
                </a:lnTo>
                <a:lnTo>
                  <a:pt x="568673" y="67348"/>
                </a:lnTo>
                <a:close/>
              </a:path>
            </a:pathLst>
          </a:custGeom>
          <a:solidFill>
            <a:srgbClr val="FFFFFF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76B32953-E363-9CF5-E148-A91A60F8E8DC}"/>
              </a:ext>
            </a:extLst>
          </p:cNvPr>
          <p:cNvSpPr/>
          <p:nvPr/>
        </p:nvSpPr>
        <p:spPr>
          <a:xfrm>
            <a:off x="2782011" y="3898354"/>
            <a:ext cx="1933576" cy="1933576"/>
          </a:xfrm>
          <a:custGeom>
            <a:avLst/>
            <a:gdLst/>
            <a:ahLst/>
            <a:cxnLst/>
            <a:rect l="l" t="t" r="r" b="b"/>
            <a:pathLst>
              <a:path w="1933575" h="1933575">
                <a:moveTo>
                  <a:pt x="1933105" y="0"/>
                </a:moveTo>
                <a:lnTo>
                  <a:pt x="0" y="0"/>
                </a:lnTo>
                <a:lnTo>
                  <a:pt x="0" y="1933092"/>
                </a:lnTo>
                <a:lnTo>
                  <a:pt x="1933105" y="1933092"/>
                </a:lnTo>
                <a:lnTo>
                  <a:pt x="1933105" y="0"/>
                </a:lnTo>
                <a:close/>
              </a:path>
            </a:pathLst>
          </a:custGeom>
          <a:solidFill>
            <a:srgbClr val="00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60C5A771-39C1-F1B6-BFA4-CF74D5EEBCC1}"/>
              </a:ext>
            </a:extLst>
          </p:cNvPr>
          <p:cNvSpPr/>
          <p:nvPr/>
        </p:nvSpPr>
        <p:spPr>
          <a:xfrm>
            <a:off x="3238657" y="4464092"/>
            <a:ext cx="1010285" cy="1010285"/>
          </a:xfrm>
          <a:custGeom>
            <a:avLst/>
            <a:gdLst/>
            <a:ahLst/>
            <a:cxnLst/>
            <a:rect l="l" t="t" r="r" b="b"/>
            <a:pathLst>
              <a:path w="1010285" h="1010285">
                <a:moveTo>
                  <a:pt x="830211" y="891349"/>
                </a:moveTo>
                <a:lnTo>
                  <a:pt x="672452" y="891349"/>
                </a:lnTo>
                <a:lnTo>
                  <a:pt x="830211" y="1009675"/>
                </a:lnTo>
                <a:lnTo>
                  <a:pt x="830211" y="891349"/>
                </a:lnTo>
                <a:close/>
              </a:path>
              <a:path w="1010285" h="1010285">
                <a:moveTo>
                  <a:pt x="1009675" y="356933"/>
                </a:moveTo>
                <a:lnTo>
                  <a:pt x="356933" y="356933"/>
                </a:lnTo>
                <a:lnTo>
                  <a:pt x="356933" y="475259"/>
                </a:lnTo>
                <a:lnTo>
                  <a:pt x="317499" y="475259"/>
                </a:lnTo>
                <a:lnTo>
                  <a:pt x="238620" y="534416"/>
                </a:lnTo>
                <a:lnTo>
                  <a:pt x="356933" y="534416"/>
                </a:lnTo>
                <a:lnTo>
                  <a:pt x="356933" y="891349"/>
                </a:lnTo>
                <a:lnTo>
                  <a:pt x="771055" y="891349"/>
                </a:lnTo>
                <a:lnTo>
                  <a:pt x="692175" y="832192"/>
                </a:lnTo>
                <a:lnTo>
                  <a:pt x="416102" y="832192"/>
                </a:lnTo>
                <a:lnTo>
                  <a:pt x="416102" y="416102"/>
                </a:lnTo>
                <a:lnTo>
                  <a:pt x="1009675" y="416102"/>
                </a:lnTo>
                <a:lnTo>
                  <a:pt x="1009675" y="356933"/>
                </a:lnTo>
                <a:close/>
              </a:path>
              <a:path w="1010285" h="1010285">
                <a:moveTo>
                  <a:pt x="1009675" y="416102"/>
                </a:moveTo>
                <a:lnTo>
                  <a:pt x="950518" y="416102"/>
                </a:lnTo>
                <a:lnTo>
                  <a:pt x="950518" y="832192"/>
                </a:lnTo>
                <a:lnTo>
                  <a:pt x="771055" y="832192"/>
                </a:lnTo>
                <a:lnTo>
                  <a:pt x="771055" y="891349"/>
                </a:lnTo>
                <a:lnTo>
                  <a:pt x="1009675" y="891349"/>
                </a:lnTo>
                <a:lnTo>
                  <a:pt x="1009675" y="416102"/>
                </a:lnTo>
                <a:close/>
              </a:path>
              <a:path w="1010285" h="1010285">
                <a:moveTo>
                  <a:pt x="337223" y="534416"/>
                </a:moveTo>
                <a:lnTo>
                  <a:pt x="179463" y="534416"/>
                </a:lnTo>
                <a:lnTo>
                  <a:pt x="179463" y="652729"/>
                </a:lnTo>
                <a:lnTo>
                  <a:pt x="337223" y="534416"/>
                </a:lnTo>
                <a:close/>
              </a:path>
              <a:path w="1010285" h="1010285">
                <a:moveTo>
                  <a:pt x="652729" y="0"/>
                </a:moveTo>
                <a:lnTo>
                  <a:pt x="0" y="0"/>
                </a:lnTo>
                <a:lnTo>
                  <a:pt x="0" y="534416"/>
                </a:lnTo>
                <a:lnTo>
                  <a:pt x="238620" y="534416"/>
                </a:lnTo>
                <a:lnTo>
                  <a:pt x="238620" y="475259"/>
                </a:lnTo>
                <a:lnTo>
                  <a:pt x="59169" y="475259"/>
                </a:lnTo>
                <a:lnTo>
                  <a:pt x="59169" y="59169"/>
                </a:lnTo>
                <a:lnTo>
                  <a:pt x="652729" y="59169"/>
                </a:lnTo>
                <a:lnTo>
                  <a:pt x="652729" y="0"/>
                </a:lnTo>
                <a:close/>
              </a:path>
              <a:path w="1010285" h="1010285">
                <a:moveTo>
                  <a:pt x="327355" y="83743"/>
                </a:moveTo>
                <a:lnTo>
                  <a:pt x="182575" y="373278"/>
                </a:lnTo>
                <a:lnTo>
                  <a:pt x="235483" y="399745"/>
                </a:lnTo>
                <a:lnTo>
                  <a:pt x="271691" y="327355"/>
                </a:lnTo>
                <a:lnTo>
                  <a:pt x="449166" y="327355"/>
                </a:lnTo>
                <a:lnTo>
                  <a:pt x="419586" y="268198"/>
                </a:lnTo>
                <a:lnTo>
                  <a:pt x="301269" y="268198"/>
                </a:lnTo>
                <a:lnTo>
                  <a:pt x="327355" y="216026"/>
                </a:lnTo>
                <a:lnTo>
                  <a:pt x="393499" y="216026"/>
                </a:lnTo>
                <a:lnTo>
                  <a:pt x="327355" y="83743"/>
                </a:lnTo>
                <a:close/>
              </a:path>
              <a:path w="1010285" h="1010285">
                <a:moveTo>
                  <a:pt x="449166" y="327355"/>
                </a:moveTo>
                <a:lnTo>
                  <a:pt x="383019" y="327355"/>
                </a:lnTo>
                <a:lnTo>
                  <a:pt x="397814" y="356933"/>
                </a:lnTo>
                <a:lnTo>
                  <a:pt x="463956" y="356933"/>
                </a:lnTo>
                <a:lnTo>
                  <a:pt x="449166" y="327355"/>
                </a:lnTo>
                <a:close/>
              </a:path>
              <a:path w="1010285" h="1010285">
                <a:moveTo>
                  <a:pt x="652729" y="59169"/>
                </a:moveTo>
                <a:lnTo>
                  <a:pt x="593572" y="59169"/>
                </a:lnTo>
                <a:lnTo>
                  <a:pt x="593572" y="356933"/>
                </a:lnTo>
                <a:lnTo>
                  <a:pt x="652729" y="356933"/>
                </a:lnTo>
                <a:lnTo>
                  <a:pt x="652729" y="59169"/>
                </a:lnTo>
                <a:close/>
              </a:path>
              <a:path w="1010285" h="1010285">
                <a:moveTo>
                  <a:pt x="393499" y="216026"/>
                </a:moveTo>
                <a:lnTo>
                  <a:pt x="327355" y="216026"/>
                </a:lnTo>
                <a:lnTo>
                  <a:pt x="353440" y="268198"/>
                </a:lnTo>
                <a:lnTo>
                  <a:pt x="419586" y="268198"/>
                </a:lnTo>
                <a:lnTo>
                  <a:pt x="393499" y="216026"/>
                </a:lnTo>
                <a:close/>
              </a:path>
            </a:pathLst>
          </a:custGeom>
          <a:solidFill>
            <a:srgbClr val="FFFFFF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CB843EF9-35CA-5459-D30E-8C9C90211E08}"/>
              </a:ext>
            </a:extLst>
          </p:cNvPr>
          <p:cNvSpPr/>
          <p:nvPr/>
        </p:nvSpPr>
        <p:spPr>
          <a:xfrm>
            <a:off x="3773055" y="4939347"/>
            <a:ext cx="295910" cy="295910"/>
          </a:xfrm>
          <a:custGeom>
            <a:avLst/>
            <a:gdLst/>
            <a:ahLst/>
            <a:cxnLst/>
            <a:rect l="l" t="t" r="r" b="b"/>
            <a:pathLst>
              <a:path w="295910" h="295910">
                <a:moveTo>
                  <a:pt x="295808" y="59156"/>
                </a:moveTo>
                <a:lnTo>
                  <a:pt x="0" y="59156"/>
                </a:lnTo>
                <a:lnTo>
                  <a:pt x="0" y="118313"/>
                </a:lnTo>
                <a:lnTo>
                  <a:pt x="63284" y="118313"/>
                </a:lnTo>
                <a:lnTo>
                  <a:pt x="70937" y="139954"/>
                </a:lnTo>
                <a:lnTo>
                  <a:pt x="81373" y="160391"/>
                </a:lnTo>
                <a:lnTo>
                  <a:pt x="93550" y="179213"/>
                </a:lnTo>
                <a:lnTo>
                  <a:pt x="106426" y="196011"/>
                </a:lnTo>
                <a:lnTo>
                  <a:pt x="83169" y="213636"/>
                </a:lnTo>
                <a:lnTo>
                  <a:pt x="61798" y="226344"/>
                </a:lnTo>
                <a:lnTo>
                  <a:pt x="43532" y="234039"/>
                </a:lnTo>
                <a:lnTo>
                  <a:pt x="29591" y="236626"/>
                </a:lnTo>
                <a:lnTo>
                  <a:pt x="29591" y="295795"/>
                </a:lnTo>
                <a:lnTo>
                  <a:pt x="59316" y="290974"/>
                </a:lnTo>
                <a:lnTo>
                  <a:pt x="90133" y="278150"/>
                </a:lnTo>
                <a:lnTo>
                  <a:pt x="120257" y="259785"/>
                </a:lnTo>
                <a:lnTo>
                  <a:pt x="147904" y="238340"/>
                </a:lnTo>
                <a:lnTo>
                  <a:pt x="266217" y="238340"/>
                </a:lnTo>
                <a:lnTo>
                  <a:pt x="266217" y="236626"/>
                </a:lnTo>
                <a:lnTo>
                  <a:pt x="252276" y="234039"/>
                </a:lnTo>
                <a:lnTo>
                  <a:pt x="234011" y="226344"/>
                </a:lnTo>
                <a:lnTo>
                  <a:pt x="212644" y="213636"/>
                </a:lnTo>
                <a:lnTo>
                  <a:pt x="189395" y="196011"/>
                </a:lnTo>
                <a:lnTo>
                  <a:pt x="202268" y="179213"/>
                </a:lnTo>
                <a:lnTo>
                  <a:pt x="214442" y="160391"/>
                </a:lnTo>
                <a:lnTo>
                  <a:pt x="218088" y="153250"/>
                </a:lnTo>
                <a:lnTo>
                  <a:pt x="147904" y="153250"/>
                </a:lnTo>
                <a:lnTo>
                  <a:pt x="141274" y="144278"/>
                </a:lnTo>
                <a:lnTo>
                  <a:pt x="135397" y="135412"/>
                </a:lnTo>
                <a:lnTo>
                  <a:pt x="130316" y="126724"/>
                </a:lnTo>
                <a:lnTo>
                  <a:pt x="126072" y="118287"/>
                </a:lnTo>
                <a:lnTo>
                  <a:pt x="295808" y="118287"/>
                </a:lnTo>
                <a:lnTo>
                  <a:pt x="295808" y="59156"/>
                </a:lnTo>
                <a:close/>
              </a:path>
              <a:path w="295910" h="295910">
                <a:moveTo>
                  <a:pt x="266217" y="238340"/>
                </a:moveTo>
                <a:lnTo>
                  <a:pt x="147904" y="238340"/>
                </a:lnTo>
                <a:lnTo>
                  <a:pt x="175550" y="259785"/>
                </a:lnTo>
                <a:lnTo>
                  <a:pt x="205674" y="278150"/>
                </a:lnTo>
                <a:lnTo>
                  <a:pt x="236492" y="290974"/>
                </a:lnTo>
                <a:lnTo>
                  <a:pt x="266217" y="295795"/>
                </a:lnTo>
                <a:lnTo>
                  <a:pt x="266217" y="238340"/>
                </a:lnTo>
                <a:close/>
              </a:path>
              <a:path w="295910" h="295910">
                <a:moveTo>
                  <a:pt x="295808" y="118287"/>
                </a:moveTo>
                <a:lnTo>
                  <a:pt x="169735" y="118287"/>
                </a:lnTo>
                <a:lnTo>
                  <a:pt x="165493" y="126724"/>
                </a:lnTo>
                <a:lnTo>
                  <a:pt x="160415" y="135412"/>
                </a:lnTo>
                <a:lnTo>
                  <a:pt x="154538" y="144278"/>
                </a:lnTo>
                <a:lnTo>
                  <a:pt x="147904" y="153250"/>
                </a:lnTo>
                <a:lnTo>
                  <a:pt x="218088" y="153250"/>
                </a:lnTo>
                <a:lnTo>
                  <a:pt x="224878" y="139954"/>
                </a:lnTo>
                <a:lnTo>
                  <a:pt x="232537" y="118313"/>
                </a:lnTo>
                <a:lnTo>
                  <a:pt x="295808" y="118313"/>
                </a:lnTo>
                <a:close/>
              </a:path>
              <a:path w="295910" h="295910">
                <a:moveTo>
                  <a:pt x="177482" y="0"/>
                </a:moveTo>
                <a:lnTo>
                  <a:pt x="118325" y="0"/>
                </a:lnTo>
                <a:lnTo>
                  <a:pt x="118325" y="59156"/>
                </a:lnTo>
                <a:lnTo>
                  <a:pt x="177482" y="59156"/>
                </a:lnTo>
                <a:lnTo>
                  <a:pt x="177482" y="0"/>
                </a:lnTo>
                <a:close/>
              </a:path>
            </a:pathLst>
          </a:custGeom>
          <a:solidFill>
            <a:srgbClr val="FFFFFF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32C0DB78-ADF2-B0AB-D95F-DF4B1A16365E}"/>
              </a:ext>
            </a:extLst>
          </p:cNvPr>
          <p:cNvSpPr/>
          <p:nvPr/>
        </p:nvSpPr>
        <p:spPr>
          <a:xfrm>
            <a:off x="294094" y="3898354"/>
            <a:ext cx="1933576" cy="1933576"/>
          </a:xfrm>
          <a:custGeom>
            <a:avLst/>
            <a:gdLst/>
            <a:ahLst/>
            <a:cxnLst/>
            <a:rect l="l" t="t" r="r" b="b"/>
            <a:pathLst>
              <a:path w="1933575" h="1933575">
                <a:moveTo>
                  <a:pt x="1933092" y="0"/>
                </a:moveTo>
                <a:lnTo>
                  <a:pt x="0" y="0"/>
                </a:lnTo>
                <a:lnTo>
                  <a:pt x="0" y="1933092"/>
                </a:lnTo>
                <a:lnTo>
                  <a:pt x="1933092" y="1933092"/>
                </a:lnTo>
                <a:lnTo>
                  <a:pt x="1933092" y="0"/>
                </a:lnTo>
                <a:close/>
              </a:path>
            </a:pathLst>
          </a:custGeom>
          <a:solidFill>
            <a:srgbClr val="00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4F4F3771-0BF1-782D-07F1-03514D4F8DAC}"/>
              </a:ext>
            </a:extLst>
          </p:cNvPr>
          <p:cNvSpPr txBox="1"/>
          <p:nvPr/>
        </p:nvSpPr>
        <p:spPr>
          <a:xfrm>
            <a:off x="294094" y="4085505"/>
            <a:ext cx="193357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56">
              <a:spcBef>
                <a:spcPts val="100"/>
              </a:spcBef>
            </a:pPr>
            <a:r>
              <a:rPr sz="1000" spc="-15" dirty="0">
                <a:solidFill>
                  <a:srgbClr val="FFFFFF"/>
                </a:solidFill>
                <a:latin typeface="Verdana"/>
                <a:cs typeface="Verdana"/>
              </a:rPr>
              <a:t>Microsoft</a:t>
            </a:r>
            <a:r>
              <a:rPr sz="1000" spc="-7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Verdana"/>
                <a:cs typeface="Verdana"/>
              </a:rPr>
              <a:t>Office</a:t>
            </a:r>
            <a:endParaRPr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53356"/>
            <a:r>
              <a:rPr sz="1000" spc="-36" dirty="0">
                <a:solidFill>
                  <a:srgbClr val="FFFFFF"/>
                </a:solidFill>
                <a:latin typeface="Verdana"/>
                <a:cs typeface="Verdana"/>
              </a:rPr>
              <a:t>PHP</a:t>
            </a:r>
            <a:r>
              <a:rPr sz="1000" spc="-7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Verdana"/>
                <a:cs typeface="Verdana"/>
              </a:rPr>
              <a:t>MySQL</a:t>
            </a:r>
            <a:endParaRPr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53356"/>
            <a:r>
              <a:rPr sz="1000" spc="30" dirty="0">
                <a:solidFill>
                  <a:srgbClr val="FFFFFF"/>
                </a:solidFill>
                <a:latin typeface="Verdana"/>
                <a:cs typeface="Verdana"/>
              </a:rPr>
              <a:t>Google</a:t>
            </a:r>
            <a:r>
              <a:rPr sz="1000" spc="-7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1" dirty="0">
                <a:solidFill>
                  <a:srgbClr val="FFFFFF"/>
                </a:solidFill>
                <a:latin typeface="Verdana"/>
                <a:cs typeface="Verdana"/>
              </a:rPr>
              <a:t>Analytics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F5DA7459-8B23-AE6C-E01C-4C0DA59DEDB3}"/>
              </a:ext>
            </a:extLst>
          </p:cNvPr>
          <p:cNvSpPr txBox="1"/>
          <p:nvPr/>
        </p:nvSpPr>
        <p:spPr>
          <a:xfrm>
            <a:off x="-24574" y="1256500"/>
            <a:ext cx="3901440" cy="13656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fr-FR" sz="8799" b="1" spc="-450" dirty="0">
                <a:solidFill>
                  <a:srgbClr val="E6E7E8"/>
                </a:solidFill>
                <a:latin typeface="Verdana"/>
                <a:cs typeface="Verdana"/>
              </a:rPr>
              <a:t>ABOU</a:t>
            </a:r>
            <a:r>
              <a:rPr lang="fr-FR" sz="8799" b="1" spc="-1869" dirty="0">
                <a:solidFill>
                  <a:srgbClr val="E6E7E8"/>
                </a:solidFill>
                <a:latin typeface="Verdana"/>
                <a:cs typeface="Verdana"/>
              </a:rPr>
              <a:t>T</a:t>
            </a:r>
            <a:endParaRPr sz="8799" dirty="0">
              <a:latin typeface="Verdana"/>
              <a:cs typeface="Verdana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156AAA5D-C879-DF31-E5A3-D8FD232823F9}"/>
              </a:ext>
            </a:extLst>
          </p:cNvPr>
          <p:cNvSpPr txBox="1"/>
          <p:nvPr/>
        </p:nvSpPr>
        <p:spPr>
          <a:xfrm>
            <a:off x="2152816" y="2167654"/>
            <a:ext cx="1723390" cy="13656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fr-FR" sz="8799" b="1" spc="10" dirty="0">
                <a:solidFill>
                  <a:srgbClr val="E6E7E8"/>
                </a:solidFill>
                <a:latin typeface="Verdana"/>
                <a:cs typeface="Verdana"/>
              </a:rPr>
              <a:t>M</a:t>
            </a:r>
            <a:r>
              <a:rPr lang="fr-FR" sz="8799" b="1" spc="-1000" dirty="0">
                <a:solidFill>
                  <a:srgbClr val="E6E7E8"/>
                </a:solidFill>
                <a:latin typeface="Verdana"/>
                <a:cs typeface="Verdana"/>
              </a:rPr>
              <a:t>E</a:t>
            </a:r>
            <a:endParaRPr sz="8799" dirty="0">
              <a:latin typeface="Verdana"/>
              <a:cs typeface="Verdana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0B70B5EA-51C9-0811-D483-3643675D955A}"/>
              </a:ext>
            </a:extLst>
          </p:cNvPr>
          <p:cNvSpPr/>
          <p:nvPr/>
        </p:nvSpPr>
        <p:spPr>
          <a:xfrm>
            <a:off x="6727215" y="6065106"/>
            <a:ext cx="466090" cy="1343573"/>
          </a:xfrm>
          <a:custGeom>
            <a:avLst/>
            <a:gdLst/>
            <a:ahLst/>
            <a:cxnLst/>
            <a:rect l="l" t="t" r="r" b="b"/>
            <a:pathLst>
              <a:path w="466090" h="2167254">
                <a:moveTo>
                  <a:pt x="0" y="2167229"/>
                </a:moveTo>
                <a:lnTo>
                  <a:pt x="465658" y="2167229"/>
                </a:lnTo>
                <a:lnTo>
                  <a:pt x="465658" y="0"/>
                </a:lnTo>
                <a:lnTo>
                  <a:pt x="0" y="0"/>
                </a:lnTo>
                <a:lnTo>
                  <a:pt x="0" y="216722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A73FC326-4980-1726-B15F-1E54316CAF30}"/>
              </a:ext>
            </a:extLst>
          </p:cNvPr>
          <p:cNvSpPr/>
          <p:nvPr/>
        </p:nvSpPr>
        <p:spPr>
          <a:xfrm>
            <a:off x="3806635" y="631092"/>
            <a:ext cx="3753040" cy="2811145"/>
          </a:xfrm>
          <a:custGeom>
            <a:avLst/>
            <a:gdLst/>
            <a:ahLst/>
            <a:cxnLst/>
            <a:rect l="l" t="t" r="r" b="b"/>
            <a:pathLst>
              <a:path w="3722370" h="2811145">
                <a:moveTo>
                  <a:pt x="0" y="2811094"/>
                </a:moveTo>
                <a:lnTo>
                  <a:pt x="3721963" y="2811094"/>
                </a:lnTo>
                <a:lnTo>
                  <a:pt x="3721963" y="0"/>
                </a:lnTo>
                <a:lnTo>
                  <a:pt x="0" y="0"/>
                </a:lnTo>
                <a:lnTo>
                  <a:pt x="0" y="2811094"/>
                </a:lnTo>
                <a:close/>
              </a:path>
            </a:pathLst>
          </a:custGeom>
          <a:solidFill>
            <a:srgbClr val="00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57955357-7E78-14C6-3ECE-C4189B15ACCD}"/>
              </a:ext>
            </a:extLst>
          </p:cNvPr>
          <p:cNvSpPr txBox="1"/>
          <p:nvPr/>
        </p:nvSpPr>
        <p:spPr>
          <a:xfrm>
            <a:off x="294094" y="2463503"/>
            <a:ext cx="2324449" cy="137217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84150" indent="-171450">
              <a:spcBef>
                <a:spcPts val="699"/>
              </a:spcBef>
              <a:buFont typeface="Arial" panose="020B0604020202020204" pitchFamily="34" charset="0"/>
              <a:buChar char="•"/>
            </a:pPr>
            <a:r>
              <a:rPr lang="fr-FR" sz="1000" spc="60" dirty="0">
                <a:solidFill>
                  <a:srgbClr val="231F20"/>
                </a:solidFill>
                <a:latin typeface="Verdana"/>
                <a:cs typeface="Verdana"/>
              </a:rPr>
              <a:t>Mob : 0601020304</a:t>
            </a:r>
          </a:p>
          <a:p>
            <a:pPr marL="184150" indent="-171450">
              <a:spcBef>
                <a:spcPts val="699"/>
              </a:spcBef>
              <a:buFont typeface="Arial" panose="020B0604020202020204" pitchFamily="34" charset="0"/>
              <a:buChar char="•"/>
            </a:pPr>
            <a:r>
              <a:rPr lang="fr-FR" sz="1000" spc="60" dirty="0">
                <a:solidFill>
                  <a:srgbClr val="231F20"/>
                </a:solidFill>
                <a:latin typeface="Verdana"/>
                <a:cs typeface="Verdana"/>
              </a:rPr>
              <a:t>Tel : 0102030405</a:t>
            </a:r>
          </a:p>
          <a:p>
            <a:pPr marL="184150" indent="-171450">
              <a:spcBef>
                <a:spcPts val="699"/>
              </a:spcBef>
              <a:buFont typeface="Arial" panose="020B0604020202020204" pitchFamily="34" charset="0"/>
              <a:buChar char="•"/>
            </a:pPr>
            <a:r>
              <a:rPr lang="fr-FR" sz="1000" spc="60" dirty="0">
                <a:solidFill>
                  <a:srgbClr val="231F20"/>
                </a:solidFill>
                <a:latin typeface="Verdana"/>
                <a:cs typeface="Verdana"/>
              </a:rPr>
              <a:t>Mail : mail@mail.com</a:t>
            </a:r>
          </a:p>
          <a:p>
            <a:pPr marL="184150" indent="-171450">
              <a:spcBef>
                <a:spcPts val="699"/>
              </a:spcBef>
              <a:buFont typeface="Arial" panose="020B0604020202020204" pitchFamily="34" charset="0"/>
              <a:buChar char="•"/>
            </a:pPr>
            <a:r>
              <a:rPr lang="fr-FR" sz="1000" spc="60" dirty="0">
                <a:solidFill>
                  <a:srgbClr val="231F20"/>
                </a:solidFill>
                <a:latin typeface="Verdana"/>
                <a:cs typeface="Verdana"/>
              </a:rPr>
              <a:t>Ad : 17 rue de la Réussite 75012 Paris</a:t>
            </a:r>
          </a:p>
          <a:p>
            <a:pPr marL="184150" indent="-171450">
              <a:spcBef>
                <a:spcPts val="699"/>
              </a:spcBef>
              <a:buFont typeface="Arial" panose="020B0604020202020204" pitchFamily="34" charset="0"/>
              <a:buChar char="•"/>
            </a:pPr>
            <a:r>
              <a:rPr lang="fr-FR" sz="1000" spc="60" dirty="0">
                <a:solidFill>
                  <a:srgbClr val="231F20"/>
                </a:solidFill>
                <a:latin typeface="Verdana"/>
                <a:cs typeface="Verdana"/>
              </a:rPr>
              <a:t>LinkedIn : /</a:t>
            </a:r>
            <a:r>
              <a:rPr lang="fr-FR" sz="1000" spc="60" dirty="0" err="1">
                <a:solidFill>
                  <a:srgbClr val="231F20"/>
                </a:solidFill>
                <a:latin typeface="Verdana"/>
                <a:cs typeface="Verdana"/>
              </a:rPr>
              <a:t>monprofil</a:t>
            </a:r>
            <a:endParaRPr lang="fr-FR" sz="1000" spc="60" dirty="0">
              <a:solidFill>
                <a:srgbClr val="231F20"/>
              </a:solidFill>
              <a:latin typeface="Verdana"/>
              <a:cs typeface="Verdana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BBFD0468-DB41-9AB5-FCBB-342C748F4436}"/>
              </a:ext>
            </a:extLst>
          </p:cNvPr>
          <p:cNvSpPr txBox="1"/>
          <p:nvPr/>
        </p:nvSpPr>
        <p:spPr>
          <a:xfrm>
            <a:off x="277818" y="6144084"/>
            <a:ext cx="2765828" cy="119840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ipsum dolor sit amet, consectetur adipiscing elit. Morbi tristique sapien nec nulla rutrum imperdiet.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330A1001-77CD-3A3F-B13E-64FDD3A6758F}"/>
              </a:ext>
            </a:extLst>
          </p:cNvPr>
          <p:cNvSpPr txBox="1"/>
          <p:nvPr/>
        </p:nvSpPr>
        <p:spPr>
          <a:xfrm>
            <a:off x="545410" y="7503605"/>
            <a:ext cx="3439622" cy="3021981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ipsum dolor sit amet, consectetur adipiscing elit. Morbi tristique sapien nec nulla rutrum </a:t>
            </a:r>
            <a:r>
              <a:rPr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/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605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9E5B8AF9-AE00-3BDF-BBCD-F67C91A57B62}"/>
              </a:ext>
            </a:extLst>
          </p:cNvPr>
          <p:cNvSpPr txBox="1">
            <a:spLocks/>
          </p:cNvSpPr>
          <p:nvPr/>
        </p:nvSpPr>
        <p:spPr>
          <a:xfrm>
            <a:off x="427037" y="17992"/>
            <a:ext cx="3022258" cy="1391215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spcBef>
                <a:spcPts val="100"/>
              </a:spcBef>
            </a:pPr>
            <a:r>
              <a:rPr lang="fr-FR" spc="-204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Stéphane KRISSEN</a:t>
            </a:r>
            <a:endParaRPr lang="fr-FR" spc="-215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8A3987AC-7F24-72CE-0CF0-3F64684395B9}"/>
              </a:ext>
            </a:extLst>
          </p:cNvPr>
          <p:cNvSpPr txBox="1"/>
          <p:nvPr/>
        </p:nvSpPr>
        <p:spPr>
          <a:xfrm>
            <a:off x="1874837" y="1419814"/>
            <a:ext cx="1574458" cy="981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fr-FR" sz="2099" b="1" dirty="0">
                <a:solidFill>
                  <a:srgbClr val="231F20"/>
                </a:solidFill>
                <a:latin typeface="Verdana"/>
                <a:cs typeface="Verdana"/>
              </a:rPr>
              <a:t>Titre du poste recherché</a:t>
            </a:r>
            <a:endParaRPr sz="2099" dirty="0">
              <a:latin typeface="Verdana"/>
              <a:cs typeface="Verdana"/>
            </a:endParaRPr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C0CC857B-6EC8-59DA-1AC6-8E4FA3D614AE}"/>
              </a:ext>
            </a:extLst>
          </p:cNvPr>
          <p:cNvSpPr/>
          <p:nvPr/>
        </p:nvSpPr>
        <p:spPr>
          <a:xfrm>
            <a:off x="4245905" y="377106"/>
            <a:ext cx="2946971" cy="1964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38FBF34C-8E7D-877B-A3E1-6D251D7BBEC5}"/>
              </a:ext>
            </a:extLst>
          </p:cNvPr>
          <p:cNvSpPr/>
          <p:nvPr/>
        </p:nvSpPr>
        <p:spPr>
          <a:xfrm>
            <a:off x="-24574" y="6065104"/>
            <a:ext cx="7217511" cy="1343574"/>
          </a:xfrm>
          <a:custGeom>
            <a:avLst/>
            <a:gdLst/>
            <a:ahLst/>
            <a:cxnLst/>
            <a:rect l="l" t="t" r="r" b="b"/>
            <a:pathLst>
              <a:path w="7224395" h="2167254">
                <a:moveTo>
                  <a:pt x="0" y="0"/>
                </a:moveTo>
                <a:lnTo>
                  <a:pt x="7224132" y="0"/>
                </a:lnTo>
                <a:lnTo>
                  <a:pt x="7224132" y="2167229"/>
                </a:lnTo>
                <a:lnTo>
                  <a:pt x="0" y="2167229"/>
                </a:lnTo>
              </a:path>
            </a:pathLst>
          </a:custGeom>
          <a:ln w="100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BDC8EE24-E849-EC06-1D7B-40E29A1DAFB8}"/>
              </a:ext>
            </a:extLst>
          </p:cNvPr>
          <p:cNvSpPr/>
          <p:nvPr/>
        </p:nvSpPr>
        <p:spPr>
          <a:xfrm>
            <a:off x="4245901" y="189108"/>
            <a:ext cx="2726690" cy="3500753"/>
          </a:xfrm>
          <a:custGeom>
            <a:avLst/>
            <a:gdLst/>
            <a:ahLst/>
            <a:cxnLst/>
            <a:rect l="l" t="t" r="r" b="b"/>
            <a:pathLst>
              <a:path w="2726690" h="3500754">
                <a:moveTo>
                  <a:pt x="2640482" y="3253079"/>
                </a:moveTo>
                <a:lnTo>
                  <a:pt x="2640482" y="3500577"/>
                </a:lnTo>
                <a:lnTo>
                  <a:pt x="0" y="3500577"/>
                </a:lnTo>
                <a:lnTo>
                  <a:pt x="0" y="0"/>
                </a:lnTo>
                <a:lnTo>
                  <a:pt x="2726207" y="0"/>
                </a:lnTo>
                <a:lnTo>
                  <a:pt x="2726207" y="187985"/>
                </a:lnTo>
              </a:path>
            </a:pathLst>
          </a:custGeom>
          <a:ln w="100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65C6C57E-55BF-9766-3519-77629A755576}"/>
              </a:ext>
            </a:extLst>
          </p:cNvPr>
          <p:cNvSpPr/>
          <p:nvPr/>
        </p:nvSpPr>
        <p:spPr>
          <a:xfrm>
            <a:off x="7036282" y="2830640"/>
            <a:ext cx="311786" cy="464820"/>
          </a:xfrm>
          <a:custGeom>
            <a:avLst/>
            <a:gdLst/>
            <a:ahLst/>
            <a:cxnLst/>
            <a:rect l="l" t="t" r="r" b="b"/>
            <a:pathLst>
              <a:path w="311784" h="464820">
                <a:moveTo>
                  <a:pt x="195313" y="0"/>
                </a:moveTo>
                <a:lnTo>
                  <a:pt x="81610" y="0"/>
                </a:lnTo>
                <a:lnTo>
                  <a:pt x="74002" y="12268"/>
                </a:lnTo>
                <a:lnTo>
                  <a:pt x="53467" y="52367"/>
                </a:lnTo>
                <a:lnTo>
                  <a:pt x="35863" y="96650"/>
                </a:lnTo>
                <a:lnTo>
                  <a:pt x="18511" y="155146"/>
                </a:lnTo>
                <a:lnTo>
                  <a:pt x="5270" y="226399"/>
                </a:lnTo>
                <a:lnTo>
                  <a:pt x="0" y="308952"/>
                </a:lnTo>
                <a:lnTo>
                  <a:pt x="7954" y="358141"/>
                </a:lnTo>
                <a:lnTo>
                  <a:pt x="30093" y="400901"/>
                </a:lnTo>
                <a:lnTo>
                  <a:pt x="63834" y="434645"/>
                </a:lnTo>
                <a:lnTo>
                  <a:pt x="106590" y="456788"/>
                </a:lnTo>
                <a:lnTo>
                  <a:pt x="155778" y="464743"/>
                </a:lnTo>
                <a:lnTo>
                  <a:pt x="204960" y="456788"/>
                </a:lnTo>
                <a:lnTo>
                  <a:pt x="247716" y="434645"/>
                </a:lnTo>
                <a:lnTo>
                  <a:pt x="269547" y="412813"/>
                </a:lnTo>
                <a:lnTo>
                  <a:pt x="155778" y="412813"/>
                </a:lnTo>
                <a:lnTo>
                  <a:pt x="115386" y="404639"/>
                </a:lnTo>
                <a:lnTo>
                  <a:pt x="82369" y="382362"/>
                </a:lnTo>
                <a:lnTo>
                  <a:pt x="60091" y="349344"/>
                </a:lnTo>
                <a:lnTo>
                  <a:pt x="51917" y="308952"/>
                </a:lnTo>
                <a:lnTo>
                  <a:pt x="56486" y="235848"/>
                </a:lnTo>
                <a:lnTo>
                  <a:pt x="68002" y="172189"/>
                </a:lnTo>
                <a:lnTo>
                  <a:pt x="83181" y="119378"/>
                </a:lnTo>
                <a:lnTo>
                  <a:pt x="98739" y="78819"/>
                </a:lnTo>
                <a:lnTo>
                  <a:pt x="111391" y="51917"/>
                </a:lnTo>
                <a:lnTo>
                  <a:pt x="180859" y="51917"/>
                </a:lnTo>
                <a:lnTo>
                  <a:pt x="185940" y="33045"/>
                </a:lnTo>
                <a:lnTo>
                  <a:pt x="195313" y="0"/>
                </a:lnTo>
                <a:close/>
              </a:path>
              <a:path w="311784" h="464820">
                <a:moveTo>
                  <a:pt x="180859" y="51917"/>
                </a:moveTo>
                <a:lnTo>
                  <a:pt x="127139" y="51917"/>
                </a:lnTo>
                <a:lnTo>
                  <a:pt x="121363" y="75574"/>
                </a:lnTo>
                <a:lnTo>
                  <a:pt x="115938" y="100580"/>
                </a:lnTo>
                <a:lnTo>
                  <a:pt x="111912" y="123973"/>
                </a:lnTo>
                <a:lnTo>
                  <a:pt x="110337" y="142786"/>
                </a:lnTo>
                <a:lnTo>
                  <a:pt x="110592" y="153327"/>
                </a:lnTo>
                <a:lnTo>
                  <a:pt x="122672" y="190969"/>
                </a:lnTo>
                <a:lnTo>
                  <a:pt x="157835" y="205130"/>
                </a:lnTo>
                <a:lnTo>
                  <a:pt x="197416" y="213916"/>
                </a:lnTo>
                <a:lnTo>
                  <a:pt x="229776" y="236391"/>
                </a:lnTo>
                <a:lnTo>
                  <a:pt x="251613" y="269191"/>
                </a:lnTo>
                <a:lnTo>
                  <a:pt x="259626" y="308952"/>
                </a:lnTo>
                <a:lnTo>
                  <a:pt x="251452" y="349344"/>
                </a:lnTo>
                <a:lnTo>
                  <a:pt x="229176" y="382362"/>
                </a:lnTo>
                <a:lnTo>
                  <a:pt x="196162" y="404639"/>
                </a:lnTo>
                <a:lnTo>
                  <a:pt x="155778" y="412813"/>
                </a:lnTo>
                <a:lnTo>
                  <a:pt x="269547" y="412813"/>
                </a:lnTo>
                <a:lnTo>
                  <a:pt x="281458" y="400901"/>
                </a:lnTo>
                <a:lnTo>
                  <a:pt x="303600" y="358141"/>
                </a:lnTo>
                <a:lnTo>
                  <a:pt x="311556" y="308952"/>
                </a:lnTo>
                <a:lnTo>
                  <a:pt x="308630" y="278694"/>
                </a:lnTo>
                <a:lnTo>
                  <a:pt x="286042" y="223458"/>
                </a:lnTo>
                <a:lnTo>
                  <a:pt x="244438" y="180832"/>
                </a:lnTo>
                <a:lnTo>
                  <a:pt x="191662" y="157321"/>
                </a:lnTo>
                <a:lnTo>
                  <a:pt x="162585" y="153327"/>
                </a:lnTo>
                <a:lnTo>
                  <a:pt x="162407" y="150863"/>
                </a:lnTo>
                <a:lnTo>
                  <a:pt x="162267" y="147446"/>
                </a:lnTo>
                <a:lnTo>
                  <a:pt x="162267" y="142786"/>
                </a:lnTo>
                <a:lnTo>
                  <a:pt x="164679" y="122127"/>
                </a:lnTo>
                <a:lnTo>
                  <a:pt x="170670" y="92868"/>
                </a:lnTo>
                <a:lnTo>
                  <a:pt x="178378" y="61133"/>
                </a:lnTo>
                <a:lnTo>
                  <a:pt x="180859" y="51917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F4813DED-D246-CADA-BC06-D6DECD8FB207}"/>
              </a:ext>
            </a:extLst>
          </p:cNvPr>
          <p:cNvSpPr/>
          <p:nvPr/>
        </p:nvSpPr>
        <p:spPr>
          <a:xfrm>
            <a:off x="6683197" y="2830640"/>
            <a:ext cx="311786" cy="464820"/>
          </a:xfrm>
          <a:custGeom>
            <a:avLst/>
            <a:gdLst/>
            <a:ahLst/>
            <a:cxnLst/>
            <a:rect l="l" t="t" r="r" b="b"/>
            <a:pathLst>
              <a:path w="311784" h="464820">
                <a:moveTo>
                  <a:pt x="195300" y="0"/>
                </a:moveTo>
                <a:lnTo>
                  <a:pt x="81610" y="0"/>
                </a:lnTo>
                <a:lnTo>
                  <a:pt x="74002" y="12268"/>
                </a:lnTo>
                <a:lnTo>
                  <a:pt x="53467" y="52367"/>
                </a:lnTo>
                <a:lnTo>
                  <a:pt x="35863" y="96650"/>
                </a:lnTo>
                <a:lnTo>
                  <a:pt x="18511" y="155146"/>
                </a:lnTo>
                <a:lnTo>
                  <a:pt x="5270" y="226399"/>
                </a:lnTo>
                <a:lnTo>
                  <a:pt x="0" y="308952"/>
                </a:lnTo>
                <a:lnTo>
                  <a:pt x="7952" y="358141"/>
                </a:lnTo>
                <a:lnTo>
                  <a:pt x="30089" y="400901"/>
                </a:lnTo>
                <a:lnTo>
                  <a:pt x="63826" y="434645"/>
                </a:lnTo>
                <a:lnTo>
                  <a:pt x="106579" y="456788"/>
                </a:lnTo>
                <a:lnTo>
                  <a:pt x="155765" y="464743"/>
                </a:lnTo>
                <a:lnTo>
                  <a:pt x="204954" y="456788"/>
                </a:lnTo>
                <a:lnTo>
                  <a:pt x="247713" y="434645"/>
                </a:lnTo>
                <a:lnTo>
                  <a:pt x="269545" y="412813"/>
                </a:lnTo>
                <a:lnTo>
                  <a:pt x="155765" y="412813"/>
                </a:lnTo>
                <a:lnTo>
                  <a:pt x="115378" y="404639"/>
                </a:lnTo>
                <a:lnTo>
                  <a:pt x="82361" y="382362"/>
                </a:lnTo>
                <a:lnTo>
                  <a:pt x="60080" y="349344"/>
                </a:lnTo>
                <a:lnTo>
                  <a:pt x="51904" y="308952"/>
                </a:lnTo>
                <a:lnTo>
                  <a:pt x="56473" y="235848"/>
                </a:lnTo>
                <a:lnTo>
                  <a:pt x="67990" y="172189"/>
                </a:lnTo>
                <a:lnTo>
                  <a:pt x="83171" y="119378"/>
                </a:lnTo>
                <a:lnTo>
                  <a:pt x="98733" y="78819"/>
                </a:lnTo>
                <a:lnTo>
                  <a:pt x="111391" y="51917"/>
                </a:lnTo>
                <a:lnTo>
                  <a:pt x="180858" y="51917"/>
                </a:lnTo>
                <a:lnTo>
                  <a:pt x="185940" y="33045"/>
                </a:lnTo>
                <a:lnTo>
                  <a:pt x="195300" y="0"/>
                </a:lnTo>
                <a:close/>
              </a:path>
              <a:path w="311784" h="464820">
                <a:moveTo>
                  <a:pt x="180858" y="51917"/>
                </a:moveTo>
                <a:lnTo>
                  <a:pt x="127126" y="51917"/>
                </a:lnTo>
                <a:lnTo>
                  <a:pt x="121358" y="75574"/>
                </a:lnTo>
                <a:lnTo>
                  <a:pt x="115936" y="100580"/>
                </a:lnTo>
                <a:lnTo>
                  <a:pt x="111912" y="123973"/>
                </a:lnTo>
                <a:lnTo>
                  <a:pt x="110337" y="142786"/>
                </a:lnTo>
                <a:lnTo>
                  <a:pt x="110592" y="153327"/>
                </a:lnTo>
                <a:lnTo>
                  <a:pt x="122672" y="190969"/>
                </a:lnTo>
                <a:lnTo>
                  <a:pt x="157822" y="205130"/>
                </a:lnTo>
                <a:lnTo>
                  <a:pt x="197411" y="213916"/>
                </a:lnTo>
                <a:lnTo>
                  <a:pt x="229774" y="236391"/>
                </a:lnTo>
                <a:lnTo>
                  <a:pt x="251613" y="269191"/>
                </a:lnTo>
                <a:lnTo>
                  <a:pt x="259626" y="308952"/>
                </a:lnTo>
                <a:lnTo>
                  <a:pt x="251450" y="349344"/>
                </a:lnTo>
                <a:lnTo>
                  <a:pt x="229169" y="382362"/>
                </a:lnTo>
                <a:lnTo>
                  <a:pt x="196152" y="404639"/>
                </a:lnTo>
                <a:lnTo>
                  <a:pt x="155765" y="412813"/>
                </a:lnTo>
                <a:lnTo>
                  <a:pt x="269545" y="412813"/>
                </a:lnTo>
                <a:lnTo>
                  <a:pt x="281458" y="400901"/>
                </a:lnTo>
                <a:lnTo>
                  <a:pt x="303600" y="358141"/>
                </a:lnTo>
                <a:lnTo>
                  <a:pt x="311556" y="308952"/>
                </a:lnTo>
                <a:lnTo>
                  <a:pt x="308630" y="278694"/>
                </a:lnTo>
                <a:lnTo>
                  <a:pt x="286042" y="223458"/>
                </a:lnTo>
                <a:lnTo>
                  <a:pt x="244438" y="180832"/>
                </a:lnTo>
                <a:lnTo>
                  <a:pt x="191662" y="157321"/>
                </a:lnTo>
                <a:lnTo>
                  <a:pt x="162585" y="153327"/>
                </a:lnTo>
                <a:lnTo>
                  <a:pt x="162407" y="150863"/>
                </a:lnTo>
                <a:lnTo>
                  <a:pt x="162255" y="147446"/>
                </a:lnTo>
                <a:lnTo>
                  <a:pt x="162255" y="142786"/>
                </a:lnTo>
                <a:lnTo>
                  <a:pt x="164668" y="122127"/>
                </a:lnTo>
                <a:lnTo>
                  <a:pt x="170664" y="92868"/>
                </a:lnTo>
                <a:lnTo>
                  <a:pt x="178376" y="61133"/>
                </a:lnTo>
                <a:lnTo>
                  <a:pt x="180858" y="51917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BA320AAC-D1B2-A8F1-03B4-7E723B43BC71}"/>
              </a:ext>
            </a:extLst>
          </p:cNvPr>
          <p:cNvSpPr txBox="1"/>
          <p:nvPr/>
        </p:nvSpPr>
        <p:spPr>
          <a:xfrm>
            <a:off x="4250912" y="2477367"/>
            <a:ext cx="3277870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315" marR="632437" algn="just">
              <a:lnSpc>
                <a:spcPct val="150000"/>
              </a:lnSpc>
              <a:spcBef>
                <a:spcPts val="100"/>
              </a:spcBef>
            </a:pPr>
            <a:r>
              <a:rPr sz="1000" spc="-36" dirty="0">
                <a:solidFill>
                  <a:srgbClr val="FFFFFF"/>
                </a:solidFill>
                <a:latin typeface="Verdana"/>
                <a:cs typeface="Verdana"/>
              </a:rPr>
              <a:t>Lorem </a:t>
            </a:r>
            <a:r>
              <a:rPr sz="1000" spc="-51" dirty="0">
                <a:solidFill>
                  <a:srgbClr val="FFFFFF"/>
                </a:solidFill>
                <a:latin typeface="Verdana"/>
                <a:cs typeface="Verdana"/>
              </a:rPr>
              <a:t>ipsum </a:t>
            </a:r>
            <a:r>
              <a:rPr sz="1000" spc="-15" dirty="0">
                <a:solidFill>
                  <a:srgbClr val="FFFFFF"/>
                </a:solidFill>
                <a:latin typeface="Verdana"/>
                <a:cs typeface="Verdana"/>
              </a:rPr>
              <a:t>dolor </a:t>
            </a:r>
            <a:r>
              <a:rPr sz="1000" spc="-94" dirty="0">
                <a:solidFill>
                  <a:srgbClr val="FFFFFF"/>
                </a:solidFill>
                <a:latin typeface="Verdana"/>
                <a:cs typeface="Verdana"/>
              </a:rPr>
              <a:t>sit </a:t>
            </a:r>
            <a:r>
              <a:rPr sz="1000" spc="-15" dirty="0">
                <a:solidFill>
                  <a:srgbClr val="FFFFFF"/>
                </a:solidFill>
                <a:latin typeface="Verdana"/>
                <a:cs typeface="Verdana"/>
              </a:rPr>
              <a:t>amet, </a:t>
            </a:r>
            <a:r>
              <a:rPr sz="1000" spc="-5" dirty="0">
                <a:solidFill>
                  <a:srgbClr val="FFFFFF"/>
                </a:solidFill>
                <a:latin typeface="Verdana"/>
                <a:cs typeface="Verdana"/>
              </a:rPr>
              <a:t>consectetur  adipiscing</a:t>
            </a:r>
            <a:r>
              <a:rPr sz="1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1" dirty="0">
                <a:solidFill>
                  <a:srgbClr val="FFFFFF"/>
                </a:solidFill>
                <a:latin typeface="Verdana"/>
                <a:cs typeface="Verdana"/>
              </a:rPr>
              <a:t>elit.</a:t>
            </a:r>
            <a:r>
              <a:rPr sz="1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Verdana"/>
                <a:cs typeface="Verdana"/>
              </a:rPr>
              <a:t>Morbi</a:t>
            </a:r>
            <a:r>
              <a:rPr sz="1000" spc="-7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1" dirty="0">
                <a:solidFill>
                  <a:srgbClr val="FFFFFF"/>
                </a:solidFill>
                <a:latin typeface="Verdana"/>
                <a:cs typeface="Verdana"/>
              </a:rPr>
              <a:t>tristique</a:t>
            </a:r>
            <a:r>
              <a:rPr sz="1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Verdana"/>
                <a:cs typeface="Verdana"/>
              </a:rPr>
              <a:t>sapien</a:t>
            </a:r>
            <a:r>
              <a:rPr sz="1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51" dirty="0">
                <a:solidFill>
                  <a:srgbClr val="FFFFFF"/>
                </a:solidFill>
                <a:latin typeface="Verdana"/>
                <a:cs typeface="Verdana"/>
              </a:rPr>
              <a:t>nec 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nulla </a:t>
            </a:r>
            <a:r>
              <a:rPr sz="1000" spc="-70" dirty="0">
                <a:solidFill>
                  <a:srgbClr val="FFFFFF"/>
                </a:solidFill>
                <a:latin typeface="Verdana"/>
                <a:cs typeface="Verdana"/>
              </a:rPr>
              <a:t>rutrum</a:t>
            </a:r>
            <a:r>
              <a:rPr sz="10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30" dirty="0">
                <a:solidFill>
                  <a:srgbClr val="FFFFFF"/>
                </a:solidFill>
                <a:latin typeface="Verdana"/>
                <a:cs typeface="Verdana"/>
              </a:rPr>
              <a:t>imperdiet.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1BA89A75-4270-10D6-BF96-8366D48A23EF}"/>
              </a:ext>
            </a:extLst>
          </p:cNvPr>
          <p:cNvSpPr txBox="1"/>
          <p:nvPr/>
        </p:nvSpPr>
        <p:spPr>
          <a:xfrm>
            <a:off x="6895627" y="6206676"/>
            <a:ext cx="129266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fr-FR" sz="1400" b="1" dirty="0">
                <a:solidFill>
                  <a:srgbClr val="FFFFFF"/>
                </a:solidFill>
                <a:latin typeface="Verdana"/>
                <a:cs typeface="Verdana"/>
              </a:rPr>
              <a:t>ECOLE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6338AD67-E666-48FC-50B2-1B67D64A62D5}"/>
              </a:ext>
            </a:extLst>
          </p:cNvPr>
          <p:cNvSpPr/>
          <p:nvPr/>
        </p:nvSpPr>
        <p:spPr>
          <a:xfrm>
            <a:off x="0" y="7408679"/>
            <a:ext cx="466090" cy="3187454"/>
          </a:xfrm>
          <a:custGeom>
            <a:avLst/>
            <a:gdLst/>
            <a:ahLst/>
            <a:cxnLst/>
            <a:rect l="l" t="t" r="r" b="b"/>
            <a:pathLst>
              <a:path w="466090" h="2167254">
                <a:moveTo>
                  <a:pt x="0" y="2167229"/>
                </a:moveTo>
                <a:lnTo>
                  <a:pt x="465670" y="2167229"/>
                </a:lnTo>
                <a:lnTo>
                  <a:pt x="465670" y="0"/>
                </a:lnTo>
                <a:lnTo>
                  <a:pt x="0" y="0"/>
                </a:lnTo>
                <a:lnTo>
                  <a:pt x="0" y="216722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1E864465-2813-F249-2667-F87ACE58A796}"/>
              </a:ext>
            </a:extLst>
          </p:cNvPr>
          <p:cNvSpPr/>
          <p:nvPr/>
        </p:nvSpPr>
        <p:spPr>
          <a:xfrm>
            <a:off x="294516" y="7408679"/>
            <a:ext cx="7265159" cy="3187454"/>
          </a:xfrm>
          <a:custGeom>
            <a:avLst/>
            <a:gdLst/>
            <a:ahLst/>
            <a:cxnLst/>
            <a:rect l="l" t="t" r="r" b="b"/>
            <a:pathLst>
              <a:path w="7234555" h="2167254">
                <a:moveTo>
                  <a:pt x="7234084" y="2167229"/>
                </a:moveTo>
                <a:lnTo>
                  <a:pt x="0" y="2167229"/>
                </a:lnTo>
                <a:lnTo>
                  <a:pt x="0" y="0"/>
                </a:lnTo>
                <a:lnTo>
                  <a:pt x="7234084" y="0"/>
                </a:lnTo>
              </a:path>
            </a:pathLst>
          </a:custGeom>
          <a:ln w="10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F25AA856-3AEC-160E-A7F2-6B28DC0F4855}"/>
              </a:ext>
            </a:extLst>
          </p:cNvPr>
          <p:cNvSpPr txBox="1"/>
          <p:nvPr/>
        </p:nvSpPr>
        <p:spPr>
          <a:xfrm>
            <a:off x="213458" y="8021225"/>
            <a:ext cx="118494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sz="1400" b="1" dirty="0">
                <a:solidFill>
                  <a:srgbClr val="FFFFFF"/>
                </a:solidFill>
                <a:latin typeface="Verdana"/>
                <a:cs typeface="Verdana"/>
              </a:rPr>
              <a:t>EXPERIENCE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5463FCED-984F-3657-98E5-C46EFD027927}"/>
              </a:ext>
            </a:extLst>
          </p:cNvPr>
          <p:cNvSpPr/>
          <p:nvPr/>
        </p:nvSpPr>
        <p:spPr>
          <a:xfrm>
            <a:off x="5451082" y="5128704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73E8D64F-A1D8-E206-4717-71F31ADF1727}"/>
              </a:ext>
            </a:extLst>
          </p:cNvPr>
          <p:cNvSpPr txBox="1"/>
          <p:nvPr/>
        </p:nvSpPr>
        <p:spPr>
          <a:xfrm>
            <a:off x="2782011" y="4072801"/>
            <a:ext cx="2093478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56">
              <a:spcBef>
                <a:spcPts val="100"/>
              </a:spcBef>
            </a:pPr>
            <a:r>
              <a:rPr lang="fr-FR" sz="1000" spc="-15" dirty="0">
                <a:solidFill>
                  <a:srgbClr val="FFFFFF"/>
                </a:solidFill>
                <a:latin typeface="Verdana"/>
                <a:cs typeface="Verdana"/>
              </a:rPr>
              <a:t>Espagnol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lang="fr-FR" sz="1700" dirty="0">
              <a:latin typeface="Times New Roman"/>
              <a:cs typeface="Times New Roman"/>
            </a:endParaRPr>
          </a:p>
          <a:p>
            <a:pPr marL="253356"/>
            <a:r>
              <a:rPr lang="fr-FR" sz="1000" spc="-36" dirty="0">
                <a:solidFill>
                  <a:srgbClr val="FFFFFF"/>
                </a:solidFill>
                <a:latin typeface="Verdana"/>
                <a:cs typeface="Verdana"/>
              </a:rPr>
              <a:t>Allemand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lang="fr-FR" sz="1700" dirty="0">
              <a:latin typeface="Times New Roman"/>
              <a:cs typeface="Times New Roman"/>
            </a:endParaRPr>
          </a:p>
          <a:p>
            <a:pPr marL="253356"/>
            <a:r>
              <a:rPr lang="fr-FR" sz="1000" spc="30" dirty="0">
                <a:solidFill>
                  <a:srgbClr val="FFFFFF"/>
                </a:solidFill>
                <a:latin typeface="Verdana"/>
                <a:cs typeface="Verdana"/>
              </a:rPr>
              <a:t>Anglais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53C6C995-F617-EA7F-B63A-3B02BEC81E49}"/>
              </a:ext>
            </a:extLst>
          </p:cNvPr>
          <p:cNvSpPr txBox="1"/>
          <p:nvPr/>
        </p:nvSpPr>
        <p:spPr>
          <a:xfrm>
            <a:off x="5259782" y="4072805"/>
            <a:ext cx="1933576" cy="157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56">
              <a:spcBef>
                <a:spcPts val="100"/>
              </a:spcBef>
            </a:pPr>
            <a:r>
              <a:rPr lang="fr-FR" sz="1000" spc="-15" dirty="0">
                <a:solidFill>
                  <a:srgbClr val="FFFFFF"/>
                </a:solidFill>
                <a:latin typeface="Verdana"/>
                <a:cs typeface="Verdana"/>
              </a:rPr>
              <a:t>Innovant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lang="fr-FR" sz="1700" dirty="0">
              <a:latin typeface="Times New Roman"/>
              <a:cs typeface="Times New Roman"/>
            </a:endParaRPr>
          </a:p>
          <a:p>
            <a:pPr marL="253356"/>
            <a:r>
              <a:rPr lang="fr-FR" sz="1000" spc="-36" dirty="0">
                <a:solidFill>
                  <a:srgbClr val="FFFFFF"/>
                </a:solidFill>
                <a:latin typeface="Verdana"/>
                <a:cs typeface="Verdana"/>
              </a:rPr>
              <a:t>Sérieux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lang="fr-FR" sz="1700" dirty="0">
              <a:latin typeface="Times New Roman"/>
              <a:cs typeface="Times New Roman"/>
            </a:endParaRPr>
          </a:p>
          <a:p>
            <a:pPr marL="253356">
              <a:spcBef>
                <a:spcPts val="100"/>
              </a:spcBef>
            </a:pPr>
            <a:r>
              <a:rPr lang="fr-FR" sz="1000" spc="-15" dirty="0">
                <a:solidFill>
                  <a:srgbClr val="FFFFFF"/>
                </a:solidFill>
                <a:latin typeface="Verdana"/>
                <a:cs typeface="Verdana"/>
              </a:rPr>
              <a:t>Motivé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45"/>
              </a:spcBef>
            </a:pPr>
            <a:endParaRPr lang="fr-FR" sz="1700" dirty="0">
              <a:latin typeface="Times New Roman"/>
              <a:cs typeface="Times New Roman"/>
            </a:endParaRPr>
          </a:p>
          <a:p>
            <a:pPr marL="253356"/>
            <a:r>
              <a:rPr lang="fr-FR" sz="1000" spc="-36" dirty="0">
                <a:solidFill>
                  <a:srgbClr val="FFFFFF"/>
                </a:solidFill>
                <a:latin typeface="Verdana"/>
                <a:cs typeface="Verdana"/>
              </a:rPr>
              <a:t>Ponctuel</a:t>
            </a:r>
            <a:endParaRPr lang="fr-FR" sz="1000" dirty="0">
              <a:latin typeface="Verdana"/>
              <a:cs typeface="Verdana"/>
            </a:endParaRPr>
          </a:p>
          <a:p>
            <a:pPr marL="253356"/>
            <a:endParaRPr lang="fr-FR" sz="1000" spc="-21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0E2DF99F-421B-7C35-41BC-0B7138D35481}"/>
              </a:ext>
            </a:extLst>
          </p:cNvPr>
          <p:cNvSpPr/>
          <p:nvPr/>
        </p:nvSpPr>
        <p:spPr>
          <a:xfrm>
            <a:off x="762444" y="4381830"/>
            <a:ext cx="996950" cy="996950"/>
          </a:xfrm>
          <a:custGeom>
            <a:avLst/>
            <a:gdLst/>
            <a:ahLst/>
            <a:cxnLst/>
            <a:rect l="l" t="t" r="r" b="b"/>
            <a:pathLst>
              <a:path w="996950" h="996950">
                <a:moveTo>
                  <a:pt x="213677" y="0"/>
                </a:moveTo>
                <a:lnTo>
                  <a:pt x="0" y="213690"/>
                </a:lnTo>
                <a:lnTo>
                  <a:pt x="284505" y="498208"/>
                </a:lnTo>
                <a:lnTo>
                  <a:pt x="0" y="782701"/>
                </a:lnTo>
                <a:lnTo>
                  <a:pt x="213677" y="996403"/>
                </a:lnTo>
                <a:lnTo>
                  <a:pt x="315900" y="894194"/>
                </a:lnTo>
                <a:lnTo>
                  <a:pt x="213677" y="894194"/>
                </a:lnTo>
                <a:lnTo>
                  <a:pt x="102222" y="782701"/>
                </a:lnTo>
                <a:lnTo>
                  <a:pt x="173050" y="711898"/>
                </a:lnTo>
                <a:lnTo>
                  <a:pt x="275272" y="711898"/>
                </a:lnTo>
                <a:lnTo>
                  <a:pt x="224154" y="660780"/>
                </a:lnTo>
                <a:lnTo>
                  <a:pt x="437845" y="447090"/>
                </a:lnTo>
                <a:lnTo>
                  <a:pt x="335622" y="447090"/>
                </a:lnTo>
                <a:lnTo>
                  <a:pt x="244462" y="355955"/>
                </a:lnTo>
                <a:lnTo>
                  <a:pt x="295592" y="304838"/>
                </a:lnTo>
                <a:lnTo>
                  <a:pt x="193357" y="304838"/>
                </a:lnTo>
                <a:lnTo>
                  <a:pt x="102222" y="213690"/>
                </a:lnTo>
                <a:lnTo>
                  <a:pt x="213677" y="102234"/>
                </a:lnTo>
                <a:lnTo>
                  <a:pt x="315912" y="102234"/>
                </a:lnTo>
                <a:lnTo>
                  <a:pt x="213677" y="0"/>
                </a:lnTo>
                <a:close/>
              </a:path>
              <a:path w="996950" h="996950">
                <a:moveTo>
                  <a:pt x="600416" y="711898"/>
                </a:moveTo>
                <a:lnTo>
                  <a:pt x="498221" y="711898"/>
                </a:lnTo>
                <a:lnTo>
                  <a:pt x="782713" y="996403"/>
                </a:lnTo>
                <a:lnTo>
                  <a:pt x="884911" y="894194"/>
                </a:lnTo>
                <a:lnTo>
                  <a:pt x="782713" y="894194"/>
                </a:lnTo>
                <a:lnTo>
                  <a:pt x="691565" y="803033"/>
                </a:lnTo>
                <a:lnTo>
                  <a:pt x="742645" y="751941"/>
                </a:lnTo>
                <a:lnTo>
                  <a:pt x="640448" y="751941"/>
                </a:lnTo>
                <a:lnTo>
                  <a:pt x="600416" y="711898"/>
                </a:lnTo>
                <a:close/>
              </a:path>
              <a:path w="996950" h="996950">
                <a:moveTo>
                  <a:pt x="275272" y="711898"/>
                </a:moveTo>
                <a:lnTo>
                  <a:pt x="173050" y="711898"/>
                </a:lnTo>
                <a:lnTo>
                  <a:pt x="284505" y="823366"/>
                </a:lnTo>
                <a:lnTo>
                  <a:pt x="213677" y="894194"/>
                </a:lnTo>
                <a:lnTo>
                  <a:pt x="315900" y="894194"/>
                </a:lnTo>
                <a:lnTo>
                  <a:pt x="437862" y="772248"/>
                </a:lnTo>
                <a:lnTo>
                  <a:pt x="335622" y="772248"/>
                </a:lnTo>
                <a:lnTo>
                  <a:pt x="275272" y="711898"/>
                </a:lnTo>
                <a:close/>
              </a:path>
              <a:path w="996950" h="996950">
                <a:moveTo>
                  <a:pt x="763003" y="549313"/>
                </a:moveTo>
                <a:lnTo>
                  <a:pt x="660768" y="549313"/>
                </a:lnTo>
                <a:lnTo>
                  <a:pt x="894181" y="782701"/>
                </a:lnTo>
                <a:lnTo>
                  <a:pt x="782713" y="894194"/>
                </a:lnTo>
                <a:lnTo>
                  <a:pt x="884911" y="894194"/>
                </a:lnTo>
                <a:lnTo>
                  <a:pt x="996391" y="782701"/>
                </a:lnTo>
                <a:lnTo>
                  <a:pt x="763003" y="549313"/>
                </a:lnTo>
                <a:close/>
              </a:path>
              <a:path w="996950" h="996950">
                <a:moveTo>
                  <a:pt x="844282" y="142862"/>
                </a:moveTo>
                <a:lnTo>
                  <a:pt x="742073" y="142862"/>
                </a:lnTo>
                <a:lnTo>
                  <a:pt x="853528" y="254342"/>
                </a:lnTo>
                <a:lnTo>
                  <a:pt x="335622" y="772248"/>
                </a:lnTo>
                <a:lnTo>
                  <a:pt x="437862" y="772248"/>
                </a:lnTo>
                <a:lnTo>
                  <a:pt x="498221" y="711898"/>
                </a:lnTo>
                <a:lnTo>
                  <a:pt x="600416" y="711898"/>
                </a:lnTo>
                <a:lnTo>
                  <a:pt x="549313" y="660780"/>
                </a:lnTo>
                <a:lnTo>
                  <a:pt x="660768" y="549313"/>
                </a:lnTo>
                <a:lnTo>
                  <a:pt x="763003" y="549313"/>
                </a:lnTo>
                <a:lnTo>
                  <a:pt x="711898" y="498208"/>
                </a:lnTo>
                <a:lnTo>
                  <a:pt x="981417" y="228663"/>
                </a:lnTo>
                <a:lnTo>
                  <a:pt x="981417" y="207708"/>
                </a:lnTo>
                <a:lnTo>
                  <a:pt x="909142" y="207708"/>
                </a:lnTo>
                <a:lnTo>
                  <a:pt x="844282" y="142862"/>
                </a:lnTo>
                <a:close/>
              </a:path>
              <a:path w="996950" h="996950">
                <a:moveTo>
                  <a:pt x="693000" y="699376"/>
                </a:moveTo>
                <a:lnTo>
                  <a:pt x="640448" y="751941"/>
                </a:lnTo>
                <a:lnTo>
                  <a:pt x="742645" y="751941"/>
                </a:lnTo>
                <a:lnTo>
                  <a:pt x="744118" y="750468"/>
                </a:lnTo>
                <a:lnTo>
                  <a:pt x="693000" y="699376"/>
                </a:lnTo>
                <a:close/>
              </a:path>
              <a:path w="996950" h="996950">
                <a:moveTo>
                  <a:pt x="315912" y="102234"/>
                </a:moveTo>
                <a:lnTo>
                  <a:pt x="213677" y="102234"/>
                </a:lnTo>
                <a:lnTo>
                  <a:pt x="447078" y="335622"/>
                </a:lnTo>
                <a:lnTo>
                  <a:pt x="335622" y="447090"/>
                </a:lnTo>
                <a:lnTo>
                  <a:pt x="437845" y="447090"/>
                </a:lnTo>
                <a:lnTo>
                  <a:pt x="600417" y="284518"/>
                </a:lnTo>
                <a:lnTo>
                  <a:pt x="498195" y="284518"/>
                </a:lnTo>
                <a:lnTo>
                  <a:pt x="315912" y="102234"/>
                </a:lnTo>
                <a:close/>
              </a:path>
              <a:path w="996950" h="996950">
                <a:moveTo>
                  <a:pt x="245910" y="252285"/>
                </a:moveTo>
                <a:lnTo>
                  <a:pt x="193357" y="304838"/>
                </a:lnTo>
                <a:lnTo>
                  <a:pt x="295592" y="304838"/>
                </a:lnTo>
                <a:lnTo>
                  <a:pt x="297027" y="303402"/>
                </a:lnTo>
                <a:lnTo>
                  <a:pt x="245910" y="252285"/>
                </a:lnTo>
                <a:close/>
              </a:path>
              <a:path w="996950" h="996950">
                <a:moveTo>
                  <a:pt x="981417" y="14973"/>
                </a:moveTo>
                <a:lnTo>
                  <a:pt x="767727" y="14973"/>
                </a:lnTo>
                <a:lnTo>
                  <a:pt x="498195" y="284518"/>
                </a:lnTo>
                <a:lnTo>
                  <a:pt x="600417" y="284518"/>
                </a:lnTo>
                <a:lnTo>
                  <a:pt x="742073" y="142862"/>
                </a:lnTo>
                <a:lnTo>
                  <a:pt x="844282" y="142862"/>
                </a:lnTo>
                <a:lnTo>
                  <a:pt x="788670" y="87261"/>
                </a:lnTo>
                <a:lnTo>
                  <a:pt x="981417" y="87261"/>
                </a:lnTo>
                <a:lnTo>
                  <a:pt x="981417" y="14973"/>
                </a:lnTo>
                <a:close/>
              </a:path>
              <a:path w="996950" h="996950">
                <a:moveTo>
                  <a:pt x="981417" y="87261"/>
                </a:moveTo>
                <a:lnTo>
                  <a:pt x="909142" y="87261"/>
                </a:lnTo>
                <a:lnTo>
                  <a:pt x="909142" y="207708"/>
                </a:lnTo>
                <a:lnTo>
                  <a:pt x="981417" y="207708"/>
                </a:lnTo>
                <a:lnTo>
                  <a:pt x="981417" y="87261"/>
                </a:lnTo>
                <a:close/>
              </a:path>
            </a:pathLst>
          </a:custGeom>
          <a:solidFill>
            <a:srgbClr val="FFFFFF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89CBF9A9-324B-013E-9D97-6F1CC5DFCDC7}"/>
              </a:ext>
            </a:extLst>
          </p:cNvPr>
          <p:cNvSpPr/>
          <p:nvPr/>
        </p:nvSpPr>
        <p:spPr>
          <a:xfrm>
            <a:off x="495655" y="4315066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69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71FF15E7-4274-F73B-B51E-EEA572A5C169}"/>
              </a:ext>
            </a:extLst>
          </p:cNvPr>
          <p:cNvSpPr/>
          <p:nvPr/>
        </p:nvSpPr>
        <p:spPr>
          <a:xfrm>
            <a:off x="495659" y="4723573"/>
            <a:ext cx="1256665" cy="0"/>
          </a:xfrm>
          <a:custGeom>
            <a:avLst/>
            <a:gdLst/>
            <a:ahLst/>
            <a:cxnLst/>
            <a:rect l="l" t="t" r="r" b="b"/>
            <a:pathLst>
              <a:path w="1256664">
                <a:moveTo>
                  <a:pt x="0" y="0"/>
                </a:moveTo>
                <a:lnTo>
                  <a:pt x="1256258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34CC683F-C3A0-E58A-A8CD-BE53FBB1CC1A}"/>
              </a:ext>
            </a:extLst>
          </p:cNvPr>
          <p:cNvSpPr/>
          <p:nvPr/>
        </p:nvSpPr>
        <p:spPr>
          <a:xfrm>
            <a:off x="495655" y="4723573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69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08F79762-F6C9-CA5D-0D93-497AF691DE47}"/>
              </a:ext>
            </a:extLst>
          </p:cNvPr>
          <p:cNvSpPr/>
          <p:nvPr/>
        </p:nvSpPr>
        <p:spPr>
          <a:xfrm>
            <a:off x="495654" y="5128704"/>
            <a:ext cx="737870" cy="0"/>
          </a:xfrm>
          <a:custGeom>
            <a:avLst/>
            <a:gdLst/>
            <a:ahLst/>
            <a:cxnLst/>
            <a:rect l="l" t="t" r="r" b="b"/>
            <a:pathLst>
              <a:path w="737869">
                <a:moveTo>
                  <a:pt x="0" y="0"/>
                </a:moveTo>
                <a:lnTo>
                  <a:pt x="737768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7">
            <a:extLst>
              <a:ext uri="{FF2B5EF4-FFF2-40B4-BE49-F238E27FC236}">
                <a16:creationId xmlns:a16="http://schemas.microsoft.com/office/drawing/2014/main" id="{DC9FAFCB-B276-C4C7-3F08-97E43202D83C}"/>
              </a:ext>
            </a:extLst>
          </p:cNvPr>
          <p:cNvSpPr/>
          <p:nvPr/>
        </p:nvSpPr>
        <p:spPr>
          <a:xfrm>
            <a:off x="495655" y="5128704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69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8">
            <a:extLst>
              <a:ext uri="{FF2B5EF4-FFF2-40B4-BE49-F238E27FC236}">
                <a16:creationId xmlns:a16="http://schemas.microsoft.com/office/drawing/2014/main" id="{08BBD281-4A5B-F8DE-56DA-C0A2143C03A2}"/>
              </a:ext>
            </a:extLst>
          </p:cNvPr>
          <p:cNvSpPr/>
          <p:nvPr/>
        </p:nvSpPr>
        <p:spPr>
          <a:xfrm>
            <a:off x="2978506" y="4315066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9">
            <a:extLst>
              <a:ext uri="{FF2B5EF4-FFF2-40B4-BE49-F238E27FC236}">
                <a16:creationId xmlns:a16="http://schemas.microsoft.com/office/drawing/2014/main" id="{10235648-0D8F-4448-B1DE-777653B1A218}"/>
              </a:ext>
            </a:extLst>
          </p:cNvPr>
          <p:cNvSpPr/>
          <p:nvPr/>
        </p:nvSpPr>
        <p:spPr>
          <a:xfrm>
            <a:off x="2978510" y="4723573"/>
            <a:ext cx="1256665" cy="0"/>
          </a:xfrm>
          <a:custGeom>
            <a:avLst/>
            <a:gdLst/>
            <a:ahLst/>
            <a:cxnLst/>
            <a:rect l="l" t="t" r="r" b="b"/>
            <a:pathLst>
              <a:path w="1256664">
                <a:moveTo>
                  <a:pt x="0" y="0"/>
                </a:moveTo>
                <a:lnTo>
                  <a:pt x="1256245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E95D3CBE-8938-347C-A87A-011CE17A0851}"/>
              </a:ext>
            </a:extLst>
          </p:cNvPr>
          <p:cNvSpPr/>
          <p:nvPr/>
        </p:nvSpPr>
        <p:spPr>
          <a:xfrm>
            <a:off x="2978506" y="4723573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BE78A0D6-FB0D-1C6F-E13A-423BC39D5710}"/>
              </a:ext>
            </a:extLst>
          </p:cNvPr>
          <p:cNvSpPr/>
          <p:nvPr/>
        </p:nvSpPr>
        <p:spPr>
          <a:xfrm>
            <a:off x="2978505" y="5128704"/>
            <a:ext cx="737870" cy="0"/>
          </a:xfrm>
          <a:custGeom>
            <a:avLst/>
            <a:gdLst/>
            <a:ahLst/>
            <a:cxnLst/>
            <a:rect l="l" t="t" r="r" b="b"/>
            <a:pathLst>
              <a:path w="737870">
                <a:moveTo>
                  <a:pt x="0" y="0"/>
                </a:moveTo>
                <a:lnTo>
                  <a:pt x="737755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2">
            <a:extLst>
              <a:ext uri="{FF2B5EF4-FFF2-40B4-BE49-F238E27FC236}">
                <a16:creationId xmlns:a16="http://schemas.microsoft.com/office/drawing/2014/main" id="{C5E70C85-5122-D508-7FE2-FAC81A4D3FB0}"/>
              </a:ext>
            </a:extLst>
          </p:cNvPr>
          <p:cNvSpPr/>
          <p:nvPr/>
        </p:nvSpPr>
        <p:spPr>
          <a:xfrm>
            <a:off x="2978506" y="5128704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3">
            <a:extLst>
              <a:ext uri="{FF2B5EF4-FFF2-40B4-BE49-F238E27FC236}">
                <a16:creationId xmlns:a16="http://schemas.microsoft.com/office/drawing/2014/main" id="{262926CD-817A-F515-884F-FF1264580605}"/>
              </a:ext>
            </a:extLst>
          </p:cNvPr>
          <p:cNvSpPr/>
          <p:nvPr/>
        </p:nvSpPr>
        <p:spPr>
          <a:xfrm>
            <a:off x="5451082" y="4315066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4">
            <a:extLst>
              <a:ext uri="{FF2B5EF4-FFF2-40B4-BE49-F238E27FC236}">
                <a16:creationId xmlns:a16="http://schemas.microsoft.com/office/drawing/2014/main" id="{9D68D8C9-7729-4FFF-2141-5990343D9365}"/>
              </a:ext>
            </a:extLst>
          </p:cNvPr>
          <p:cNvSpPr/>
          <p:nvPr/>
        </p:nvSpPr>
        <p:spPr>
          <a:xfrm>
            <a:off x="5451098" y="4723573"/>
            <a:ext cx="1256665" cy="0"/>
          </a:xfrm>
          <a:custGeom>
            <a:avLst/>
            <a:gdLst/>
            <a:ahLst/>
            <a:cxnLst/>
            <a:rect l="l" t="t" r="r" b="b"/>
            <a:pathLst>
              <a:path w="1256665">
                <a:moveTo>
                  <a:pt x="0" y="0"/>
                </a:moveTo>
                <a:lnTo>
                  <a:pt x="1256245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5">
            <a:extLst>
              <a:ext uri="{FF2B5EF4-FFF2-40B4-BE49-F238E27FC236}">
                <a16:creationId xmlns:a16="http://schemas.microsoft.com/office/drawing/2014/main" id="{08EE1DBA-F9D0-EDEF-4DC8-8448D2A65AFB}"/>
              </a:ext>
            </a:extLst>
          </p:cNvPr>
          <p:cNvSpPr/>
          <p:nvPr/>
        </p:nvSpPr>
        <p:spPr>
          <a:xfrm>
            <a:off x="5451082" y="4723573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6">
            <a:extLst>
              <a:ext uri="{FF2B5EF4-FFF2-40B4-BE49-F238E27FC236}">
                <a16:creationId xmlns:a16="http://schemas.microsoft.com/office/drawing/2014/main" id="{B6FC6398-6A1A-339C-1B2B-8BC8F7B18155}"/>
              </a:ext>
            </a:extLst>
          </p:cNvPr>
          <p:cNvSpPr/>
          <p:nvPr/>
        </p:nvSpPr>
        <p:spPr>
          <a:xfrm>
            <a:off x="5451081" y="5128704"/>
            <a:ext cx="737870" cy="0"/>
          </a:xfrm>
          <a:custGeom>
            <a:avLst/>
            <a:gdLst/>
            <a:ahLst/>
            <a:cxnLst/>
            <a:rect l="l" t="t" r="r" b="b"/>
            <a:pathLst>
              <a:path w="737870">
                <a:moveTo>
                  <a:pt x="0" y="0"/>
                </a:moveTo>
                <a:lnTo>
                  <a:pt x="737755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7">
            <a:extLst>
              <a:ext uri="{FF2B5EF4-FFF2-40B4-BE49-F238E27FC236}">
                <a16:creationId xmlns:a16="http://schemas.microsoft.com/office/drawing/2014/main" id="{CD054DD6-E592-9316-1F65-4EFCD69D1EBB}"/>
              </a:ext>
            </a:extLst>
          </p:cNvPr>
          <p:cNvSpPr/>
          <p:nvPr/>
        </p:nvSpPr>
        <p:spPr>
          <a:xfrm>
            <a:off x="5451084" y="5533820"/>
            <a:ext cx="1059181" cy="0"/>
          </a:xfrm>
          <a:custGeom>
            <a:avLst/>
            <a:gdLst/>
            <a:ahLst/>
            <a:cxnLst/>
            <a:rect l="l" t="t" r="r" b="b"/>
            <a:pathLst>
              <a:path w="1059179">
                <a:moveTo>
                  <a:pt x="0" y="0"/>
                </a:moveTo>
                <a:lnTo>
                  <a:pt x="1059065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DED23F55-55CE-AB71-84DD-301498BF038A}"/>
              </a:ext>
            </a:extLst>
          </p:cNvPr>
          <p:cNvSpPr/>
          <p:nvPr/>
        </p:nvSpPr>
        <p:spPr>
          <a:xfrm>
            <a:off x="5451082" y="5533820"/>
            <a:ext cx="1530350" cy="0"/>
          </a:xfrm>
          <a:custGeom>
            <a:avLst/>
            <a:gdLst/>
            <a:ahLst/>
            <a:cxnLst/>
            <a:rect l="l" t="t" r="r" b="b"/>
            <a:pathLst>
              <a:path w="1530350">
                <a:moveTo>
                  <a:pt x="0" y="0"/>
                </a:moveTo>
                <a:lnTo>
                  <a:pt x="152995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15">
            <a:extLst>
              <a:ext uri="{FF2B5EF4-FFF2-40B4-BE49-F238E27FC236}">
                <a16:creationId xmlns:a16="http://schemas.microsoft.com/office/drawing/2014/main" id="{927B4A65-8959-583F-A9BA-B6D64219725E}"/>
              </a:ext>
            </a:extLst>
          </p:cNvPr>
          <p:cNvSpPr txBox="1"/>
          <p:nvPr/>
        </p:nvSpPr>
        <p:spPr>
          <a:xfrm>
            <a:off x="3492575" y="6133880"/>
            <a:ext cx="2765828" cy="119840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ipsum dolor sit amet, consectetur adipiscing elit. Morbi tristique sapien nec nulla rutrum imperdiet.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3" name="object 16">
            <a:extLst>
              <a:ext uri="{FF2B5EF4-FFF2-40B4-BE49-F238E27FC236}">
                <a16:creationId xmlns:a16="http://schemas.microsoft.com/office/drawing/2014/main" id="{CA1EFBCF-2BD2-BB63-6A1F-D13F9405DE79}"/>
              </a:ext>
            </a:extLst>
          </p:cNvPr>
          <p:cNvSpPr txBox="1"/>
          <p:nvPr/>
        </p:nvSpPr>
        <p:spPr>
          <a:xfrm>
            <a:off x="4047809" y="7500964"/>
            <a:ext cx="3439622" cy="3021981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ipsum dolor sit amet, consectetur adipiscing elit. Morbi tristique sapien nec nulla rutrum </a:t>
            </a:r>
            <a:r>
              <a:rPr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lang="fr-FR" sz="1000" dirty="0">
              <a:latin typeface="Verdana"/>
              <a:cs typeface="Verdana"/>
            </a:endParaRPr>
          </a:p>
          <a:p>
            <a:pPr>
              <a:spcBef>
                <a:spcPts val="1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/>
            <a:r>
              <a:rPr sz="1000" b="1" dirty="0">
                <a:solidFill>
                  <a:srgbClr val="231F20"/>
                </a:solidFill>
                <a:latin typeface="Verdana"/>
                <a:cs typeface="Verdana"/>
              </a:rPr>
              <a:t>2014-2015 JOB TITLE | LOCATION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605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Company name</a:t>
            </a:r>
            <a:endParaRPr sz="1000" dirty="0">
              <a:latin typeface="Verdana"/>
              <a:cs typeface="Verdana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lang="fr-FR" sz="1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2201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611</Words>
  <Application>Microsoft Macintosh PowerPoint</Application>
  <PresentationFormat>Personnalisé</PresentationFormat>
  <Paragraphs>87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Verdana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2024-03-15T16:14:16Z</dcterms:created>
  <dcterms:modified xsi:type="dcterms:W3CDTF">2024-03-15T16:40:44Z</dcterms:modified>
</cp:coreProperties>
</file>