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9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70"/>
    <p:restoredTop sz="96327"/>
  </p:normalViewPr>
  <p:slideViewPr>
    <p:cSldViewPr snapToGrid="0">
      <p:cViewPr>
        <p:scale>
          <a:sx n="160" d="100"/>
          <a:sy n="160" d="100"/>
        </p:scale>
        <p:origin x="1688" y="-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1623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4523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5444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1040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140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82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728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062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2270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73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215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31016AB-16BF-CD42-AE20-53E83D5DE383}" type="datetimeFigureOut">
              <a:rPr lang="fr-FR" smtClean="0"/>
              <a:t>15/03/2024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BCFD19-85E6-2E46-BA46-9708984113B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558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3">
            <a:extLst>
              <a:ext uri="{FF2B5EF4-FFF2-40B4-BE49-F238E27FC236}">
                <a16:creationId xmlns:a16="http://schemas.microsoft.com/office/drawing/2014/main" id="{EB964FE7-7FD7-170E-247E-48D47BE9AE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50" y="0"/>
            <a:ext cx="2771328" cy="8634874"/>
          </a:xfrm>
          <a:prstGeom prst="rect">
            <a:avLst/>
          </a:prstGeom>
        </p:spPr>
      </p:pic>
      <p:sp>
        <p:nvSpPr>
          <p:cNvPr id="5" name="object 64">
            <a:extLst>
              <a:ext uri="{FF2B5EF4-FFF2-40B4-BE49-F238E27FC236}">
                <a16:creationId xmlns:a16="http://schemas.microsoft.com/office/drawing/2014/main" id="{9836B2E0-73F6-5F38-C86E-C4C3C5294AA0}"/>
              </a:ext>
            </a:extLst>
          </p:cNvPr>
          <p:cNvSpPr txBox="1"/>
          <p:nvPr/>
        </p:nvSpPr>
        <p:spPr>
          <a:xfrm>
            <a:off x="529718" y="5206739"/>
            <a:ext cx="1910999" cy="135934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70382" marR="0" indent="-171450">
              <a:lnSpc>
                <a:spcPts val="1336"/>
              </a:lnSpc>
              <a:spcBef>
                <a:spcPts val="662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spc="-18" dirty="0">
                <a:solidFill>
                  <a:srgbClr val="FFFFFF"/>
                </a:solidFill>
                <a:latin typeface="Verdana"/>
                <a:cs typeface="Verdana"/>
              </a:rPr>
              <a:t>Mob : 0601023004</a:t>
            </a:r>
          </a:p>
          <a:p>
            <a:pPr marL="370382" marR="0" indent="-171450">
              <a:lnSpc>
                <a:spcPts val="1336"/>
              </a:lnSpc>
              <a:spcBef>
                <a:spcPts val="662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spc="-18" dirty="0">
                <a:solidFill>
                  <a:srgbClr val="FFFFFF"/>
                </a:solidFill>
                <a:latin typeface="Verdana"/>
                <a:cs typeface="Verdana"/>
              </a:rPr>
              <a:t>Tel : 0102030405</a:t>
            </a:r>
          </a:p>
          <a:p>
            <a:pPr marL="370382" marR="0" indent="-171450">
              <a:lnSpc>
                <a:spcPts val="1336"/>
              </a:lnSpc>
              <a:spcBef>
                <a:spcPts val="662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spc="-18" dirty="0">
                <a:solidFill>
                  <a:srgbClr val="FFFFFF"/>
                </a:solidFill>
                <a:latin typeface="Verdana"/>
                <a:cs typeface="Verdana"/>
              </a:rPr>
              <a:t>Mail : </a:t>
            </a:r>
            <a:r>
              <a:rPr lang="fr-FR" sz="1000" spc="-18" dirty="0" err="1">
                <a:solidFill>
                  <a:srgbClr val="FFFFFF"/>
                </a:solidFill>
                <a:latin typeface="Verdana"/>
                <a:cs typeface="Verdana"/>
              </a:rPr>
              <a:t>mail@mail.com</a:t>
            </a:r>
            <a:endParaRPr lang="fr-FR" sz="1000" spc="-18" dirty="0">
              <a:solidFill>
                <a:srgbClr val="FFFFFF"/>
              </a:solidFill>
              <a:latin typeface="Verdana"/>
              <a:cs typeface="Verdana"/>
            </a:endParaRPr>
          </a:p>
          <a:p>
            <a:pPr marL="370382" marR="0" indent="-171450">
              <a:lnSpc>
                <a:spcPts val="1336"/>
              </a:lnSpc>
              <a:spcBef>
                <a:spcPts val="662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r-FR" sz="1000" spc="-18" dirty="0">
                <a:solidFill>
                  <a:srgbClr val="FFFFFF"/>
                </a:solidFill>
                <a:latin typeface="Verdana"/>
                <a:cs typeface="Verdana"/>
              </a:rPr>
              <a:t>Ad : 17 rue de la Réussite 75012 Paris</a:t>
            </a:r>
          </a:p>
          <a:p>
            <a:pPr marL="370382" marR="0" indent="-171450">
              <a:lnSpc>
                <a:spcPts val="1336"/>
              </a:lnSpc>
              <a:spcBef>
                <a:spcPts val="662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sz="1000" spc="-18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" name="object 1">
            <a:extLst>
              <a:ext uri="{FF2B5EF4-FFF2-40B4-BE49-F238E27FC236}">
                <a16:creationId xmlns:a16="http://schemas.microsoft.com/office/drawing/2014/main" id="{240F4F60-7967-E1E0-5ECD-367EB86800CD}"/>
              </a:ext>
            </a:extLst>
          </p:cNvPr>
          <p:cNvSpPr/>
          <p:nvPr/>
        </p:nvSpPr>
        <p:spPr>
          <a:xfrm>
            <a:off x="6928484" y="6458401"/>
            <a:ext cx="328510" cy="328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7" name="object 2">
            <a:extLst>
              <a:ext uri="{FF2B5EF4-FFF2-40B4-BE49-F238E27FC236}">
                <a16:creationId xmlns:a16="http://schemas.microsoft.com/office/drawing/2014/main" id="{9936C1D9-C340-BBD4-A450-32B5BFA5775B}"/>
              </a:ext>
            </a:extLst>
          </p:cNvPr>
          <p:cNvSpPr/>
          <p:nvPr/>
        </p:nvSpPr>
        <p:spPr>
          <a:xfrm>
            <a:off x="6941312" y="327923"/>
            <a:ext cx="328510" cy="3285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9AEC8E01-6903-3BE6-2906-25F8A3E9090F}"/>
              </a:ext>
            </a:extLst>
          </p:cNvPr>
          <p:cNvSpPr/>
          <p:nvPr/>
        </p:nvSpPr>
        <p:spPr>
          <a:xfrm>
            <a:off x="2470172" y="10272739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ED80F792-9902-15EF-889B-9130820FF8B3}"/>
              </a:ext>
            </a:extLst>
          </p:cNvPr>
          <p:cNvSpPr/>
          <p:nvPr/>
        </p:nvSpPr>
        <p:spPr>
          <a:xfrm>
            <a:off x="2237711" y="10272739"/>
            <a:ext cx="115354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0" name="object 5">
            <a:extLst>
              <a:ext uri="{FF2B5EF4-FFF2-40B4-BE49-F238E27FC236}">
                <a16:creationId xmlns:a16="http://schemas.microsoft.com/office/drawing/2014/main" id="{5B630FB4-A396-9985-6CEC-97B24EA6DF18}"/>
              </a:ext>
            </a:extLst>
          </p:cNvPr>
          <p:cNvSpPr/>
          <p:nvPr/>
        </p:nvSpPr>
        <p:spPr>
          <a:xfrm>
            <a:off x="2013112" y="10272739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1" name="object 6">
            <a:extLst>
              <a:ext uri="{FF2B5EF4-FFF2-40B4-BE49-F238E27FC236}">
                <a16:creationId xmlns:a16="http://schemas.microsoft.com/office/drawing/2014/main" id="{A46A4EEC-8C24-1159-9506-8D2E1CECE2D2}"/>
              </a:ext>
            </a:extLst>
          </p:cNvPr>
          <p:cNvSpPr/>
          <p:nvPr/>
        </p:nvSpPr>
        <p:spPr>
          <a:xfrm>
            <a:off x="1778162" y="10272739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FC8A5A78-B740-4E94-95CB-1DF3613EDB9A}"/>
              </a:ext>
            </a:extLst>
          </p:cNvPr>
          <p:cNvSpPr/>
          <p:nvPr/>
        </p:nvSpPr>
        <p:spPr>
          <a:xfrm>
            <a:off x="1552737" y="10272739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3" name="object 8">
            <a:extLst>
              <a:ext uri="{FF2B5EF4-FFF2-40B4-BE49-F238E27FC236}">
                <a16:creationId xmlns:a16="http://schemas.microsoft.com/office/drawing/2014/main" id="{66035461-08C0-84E9-98EC-3BFAD3B24977}"/>
              </a:ext>
            </a:extLst>
          </p:cNvPr>
          <p:cNvSpPr/>
          <p:nvPr/>
        </p:nvSpPr>
        <p:spPr>
          <a:xfrm>
            <a:off x="2013112" y="9901264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4" name="object 9">
            <a:extLst>
              <a:ext uri="{FF2B5EF4-FFF2-40B4-BE49-F238E27FC236}">
                <a16:creationId xmlns:a16="http://schemas.microsoft.com/office/drawing/2014/main" id="{29393AAD-C8FF-4EAF-CA85-3C5BA30914D4}"/>
              </a:ext>
            </a:extLst>
          </p:cNvPr>
          <p:cNvSpPr/>
          <p:nvPr/>
        </p:nvSpPr>
        <p:spPr>
          <a:xfrm>
            <a:off x="1778162" y="9901264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51A71460-9A17-6484-B3BE-2555C21C8108}"/>
              </a:ext>
            </a:extLst>
          </p:cNvPr>
          <p:cNvSpPr/>
          <p:nvPr/>
        </p:nvSpPr>
        <p:spPr>
          <a:xfrm>
            <a:off x="1552737" y="9901264"/>
            <a:ext cx="115341" cy="115353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6" name="object 11">
            <a:extLst>
              <a:ext uri="{FF2B5EF4-FFF2-40B4-BE49-F238E27FC236}">
                <a16:creationId xmlns:a16="http://schemas.microsoft.com/office/drawing/2014/main" id="{521F3F56-C0A0-4B8A-8004-39D3238B628A}"/>
              </a:ext>
            </a:extLst>
          </p:cNvPr>
          <p:cNvSpPr/>
          <p:nvPr/>
        </p:nvSpPr>
        <p:spPr>
          <a:xfrm>
            <a:off x="2470172" y="9535885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7" name="object 12">
            <a:extLst>
              <a:ext uri="{FF2B5EF4-FFF2-40B4-BE49-F238E27FC236}">
                <a16:creationId xmlns:a16="http://schemas.microsoft.com/office/drawing/2014/main" id="{AF9EEB69-4334-A818-5BDA-3394B021854A}"/>
              </a:ext>
            </a:extLst>
          </p:cNvPr>
          <p:cNvSpPr/>
          <p:nvPr/>
        </p:nvSpPr>
        <p:spPr>
          <a:xfrm>
            <a:off x="2237711" y="9535885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8" name="object 13">
            <a:extLst>
              <a:ext uri="{FF2B5EF4-FFF2-40B4-BE49-F238E27FC236}">
                <a16:creationId xmlns:a16="http://schemas.microsoft.com/office/drawing/2014/main" id="{6392AD8F-99BC-0B9D-D755-4F30A0E0C119}"/>
              </a:ext>
            </a:extLst>
          </p:cNvPr>
          <p:cNvSpPr/>
          <p:nvPr/>
        </p:nvSpPr>
        <p:spPr>
          <a:xfrm>
            <a:off x="2013112" y="9535885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19" name="object 14">
            <a:extLst>
              <a:ext uri="{FF2B5EF4-FFF2-40B4-BE49-F238E27FC236}">
                <a16:creationId xmlns:a16="http://schemas.microsoft.com/office/drawing/2014/main" id="{9147B595-8415-B483-1483-618E10369EBA}"/>
              </a:ext>
            </a:extLst>
          </p:cNvPr>
          <p:cNvSpPr/>
          <p:nvPr/>
        </p:nvSpPr>
        <p:spPr>
          <a:xfrm>
            <a:off x="1778162" y="9535885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0" name="object 15">
            <a:extLst>
              <a:ext uri="{FF2B5EF4-FFF2-40B4-BE49-F238E27FC236}">
                <a16:creationId xmlns:a16="http://schemas.microsoft.com/office/drawing/2014/main" id="{AECB8C33-5B65-8181-B380-D1EF40013C4B}"/>
              </a:ext>
            </a:extLst>
          </p:cNvPr>
          <p:cNvSpPr/>
          <p:nvPr/>
        </p:nvSpPr>
        <p:spPr>
          <a:xfrm>
            <a:off x="1552737" y="9535885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1" name="object 16">
            <a:extLst>
              <a:ext uri="{FF2B5EF4-FFF2-40B4-BE49-F238E27FC236}">
                <a16:creationId xmlns:a16="http://schemas.microsoft.com/office/drawing/2014/main" id="{5410B63E-55F5-2F99-9FAB-E1C9F157EB32}"/>
              </a:ext>
            </a:extLst>
          </p:cNvPr>
          <p:cNvSpPr/>
          <p:nvPr/>
        </p:nvSpPr>
        <p:spPr>
          <a:xfrm>
            <a:off x="6980475" y="10278390"/>
            <a:ext cx="115354" cy="115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2" name="object 17">
            <a:extLst>
              <a:ext uri="{FF2B5EF4-FFF2-40B4-BE49-F238E27FC236}">
                <a16:creationId xmlns:a16="http://schemas.microsoft.com/office/drawing/2014/main" id="{3000D31A-9A7C-68D4-3C2B-8752619B5C9A}"/>
              </a:ext>
            </a:extLst>
          </p:cNvPr>
          <p:cNvSpPr/>
          <p:nvPr/>
        </p:nvSpPr>
        <p:spPr>
          <a:xfrm>
            <a:off x="6748002" y="10278390"/>
            <a:ext cx="115354" cy="115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3" name="object 18">
            <a:extLst>
              <a:ext uri="{FF2B5EF4-FFF2-40B4-BE49-F238E27FC236}">
                <a16:creationId xmlns:a16="http://schemas.microsoft.com/office/drawing/2014/main" id="{779F383B-4D48-3CC5-9543-188B9E27FD34}"/>
              </a:ext>
            </a:extLst>
          </p:cNvPr>
          <p:cNvSpPr/>
          <p:nvPr/>
        </p:nvSpPr>
        <p:spPr>
          <a:xfrm>
            <a:off x="6523415" y="10278390"/>
            <a:ext cx="115341" cy="115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4" name="object 19">
            <a:extLst>
              <a:ext uri="{FF2B5EF4-FFF2-40B4-BE49-F238E27FC236}">
                <a16:creationId xmlns:a16="http://schemas.microsoft.com/office/drawing/2014/main" id="{F6C70F69-5AAE-0443-E796-BB36AFBD783B}"/>
              </a:ext>
            </a:extLst>
          </p:cNvPr>
          <p:cNvSpPr/>
          <p:nvPr/>
        </p:nvSpPr>
        <p:spPr>
          <a:xfrm>
            <a:off x="6288465" y="10278390"/>
            <a:ext cx="115341" cy="115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5" name="object 20">
            <a:extLst>
              <a:ext uri="{FF2B5EF4-FFF2-40B4-BE49-F238E27FC236}">
                <a16:creationId xmlns:a16="http://schemas.microsoft.com/office/drawing/2014/main" id="{7D1966E7-754B-4BE8-542C-9E036B6A7F4A}"/>
              </a:ext>
            </a:extLst>
          </p:cNvPr>
          <p:cNvSpPr/>
          <p:nvPr/>
        </p:nvSpPr>
        <p:spPr>
          <a:xfrm>
            <a:off x="6063040" y="10278390"/>
            <a:ext cx="115341" cy="11534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6" name="object 21">
            <a:extLst>
              <a:ext uri="{FF2B5EF4-FFF2-40B4-BE49-F238E27FC236}">
                <a16:creationId xmlns:a16="http://schemas.microsoft.com/office/drawing/2014/main" id="{4F379D6C-0DD4-A7B6-B421-3A687500991E}"/>
              </a:ext>
            </a:extLst>
          </p:cNvPr>
          <p:cNvSpPr/>
          <p:nvPr/>
        </p:nvSpPr>
        <p:spPr>
          <a:xfrm>
            <a:off x="6980475" y="10042602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7" name="object 22">
            <a:extLst>
              <a:ext uri="{FF2B5EF4-FFF2-40B4-BE49-F238E27FC236}">
                <a16:creationId xmlns:a16="http://schemas.microsoft.com/office/drawing/2014/main" id="{5509EBA3-C8D1-752D-AC55-49B1B4027BA3}"/>
              </a:ext>
            </a:extLst>
          </p:cNvPr>
          <p:cNvSpPr/>
          <p:nvPr/>
        </p:nvSpPr>
        <p:spPr>
          <a:xfrm>
            <a:off x="6748002" y="10042602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8" name="object 23">
            <a:extLst>
              <a:ext uri="{FF2B5EF4-FFF2-40B4-BE49-F238E27FC236}">
                <a16:creationId xmlns:a16="http://schemas.microsoft.com/office/drawing/2014/main" id="{AB491342-A595-218C-7526-5D8B477677CE}"/>
              </a:ext>
            </a:extLst>
          </p:cNvPr>
          <p:cNvSpPr/>
          <p:nvPr/>
        </p:nvSpPr>
        <p:spPr>
          <a:xfrm>
            <a:off x="6523415" y="100426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29" name="object 24">
            <a:extLst>
              <a:ext uri="{FF2B5EF4-FFF2-40B4-BE49-F238E27FC236}">
                <a16:creationId xmlns:a16="http://schemas.microsoft.com/office/drawing/2014/main" id="{E03E34C8-5A41-301F-7F14-8016525719BC}"/>
              </a:ext>
            </a:extLst>
          </p:cNvPr>
          <p:cNvSpPr/>
          <p:nvPr/>
        </p:nvSpPr>
        <p:spPr>
          <a:xfrm>
            <a:off x="6288465" y="100426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0" name="object 25">
            <a:extLst>
              <a:ext uri="{FF2B5EF4-FFF2-40B4-BE49-F238E27FC236}">
                <a16:creationId xmlns:a16="http://schemas.microsoft.com/office/drawing/2014/main" id="{0D1C4504-A00F-B488-75F7-F21448CB0570}"/>
              </a:ext>
            </a:extLst>
          </p:cNvPr>
          <p:cNvSpPr/>
          <p:nvPr/>
        </p:nvSpPr>
        <p:spPr>
          <a:xfrm>
            <a:off x="6063040" y="100426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1" name="object 26">
            <a:extLst>
              <a:ext uri="{FF2B5EF4-FFF2-40B4-BE49-F238E27FC236}">
                <a16:creationId xmlns:a16="http://schemas.microsoft.com/office/drawing/2014/main" id="{DA4EE528-4B2C-B787-106D-94B5272716E9}"/>
              </a:ext>
            </a:extLst>
          </p:cNvPr>
          <p:cNvSpPr/>
          <p:nvPr/>
        </p:nvSpPr>
        <p:spPr>
          <a:xfrm>
            <a:off x="6523415" y="9823527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2" name="object 27">
            <a:extLst>
              <a:ext uri="{FF2B5EF4-FFF2-40B4-BE49-F238E27FC236}">
                <a16:creationId xmlns:a16="http://schemas.microsoft.com/office/drawing/2014/main" id="{98675059-C419-7501-726E-012BF6D7394D}"/>
              </a:ext>
            </a:extLst>
          </p:cNvPr>
          <p:cNvSpPr/>
          <p:nvPr/>
        </p:nvSpPr>
        <p:spPr>
          <a:xfrm>
            <a:off x="6288465" y="9823527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3" name="object 28">
            <a:extLst>
              <a:ext uri="{FF2B5EF4-FFF2-40B4-BE49-F238E27FC236}">
                <a16:creationId xmlns:a16="http://schemas.microsoft.com/office/drawing/2014/main" id="{5FF87A69-135C-B43B-BDA7-E5715AEDEDA7}"/>
              </a:ext>
            </a:extLst>
          </p:cNvPr>
          <p:cNvSpPr/>
          <p:nvPr/>
        </p:nvSpPr>
        <p:spPr>
          <a:xfrm>
            <a:off x="6063040" y="9823527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4" name="object 29">
            <a:extLst>
              <a:ext uri="{FF2B5EF4-FFF2-40B4-BE49-F238E27FC236}">
                <a16:creationId xmlns:a16="http://schemas.microsoft.com/office/drawing/2014/main" id="{BC7AF138-BF05-3D0A-D1FE-9C0D939D6ED1}"/>
              </a:ext>
            </a:extLst>
          </p:cNvPr>
          <p:cNvSpPr/>
          <p:nvPr/>
        </p:nvSpPr>
        <p:spPr>
          <a:xfrm>
            <a:off x="6980475" y="9572461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5" name="object 30">
            <a:extLst>
              <a:ext uri="{FF2B5EF4-FFF2-40B4-BE49-F238E27FC236}">
                <a16:creationId xmlns:a16="http://schemas.microsoft.com/office/drawing/2014/main" id="{4F2AA54B-FCF1-1C3E-8B9F-C4640BD35129}"/>
              </a:ext>
            </a:extLst>
          </p:cNvPr>
          <p:cNvSpPr/>
          <p:nvPr/>
        </p:nvSpPr>
        <p:spPr>
          <a:xfrm>
            <a:off x="6748002" y="9826461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6" name="object 31">
            <a:extLst>
              <a:ext uri="{FF2B5EF4-FFF2-40B4-BE49-F238E27FC236}">
                <a16:creationId xmlns:a16="http://schemas.microsoft.com/office/drawing/2014/main" id="{698BC7E4-43D1-58FA-2CA5-55E13D6D9647}"/>
              </a:ext>
            </a:extLst>
          </p:cNvPr>
          <p:cNvSpPr/>
          <p:nvPr/>
        </p:nvSpPr>
        <p:spPr>
          <a:xfrm>
            <a:off x="6748002" y="9572461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7" name="object 32">
            <a:extLst>
              <a:ext uri="{FF2B5EF4-FFF2-40B4-BE49-F238E27FC236}">
                <a16:creationId xmlns:a16="http://schemas.microsoft.com/office/drawing/2014/main" id="{31A52E5E-E0C6-7E0B-B7B6-E766F8B523D0}"/>
              </a:ext>
            </a:extLst>
          </p:cNvPr>
          <p:cNvSpPr/>
          <p:nvPr/>
        </p:nvSpPr>
        <p:spPr>
          <a:xfrm>
            <a:off x="6523415" y="95724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8" name="object 33">
            <a:extLst>
              <a:ext uri="{FF2B5EF4-FFF2-40B4-BE49-F238E27FC236}">
                <a16:creationId xmlns:a16="http://schemas.microsoft.com/office/drawing/2014/main" id="{3422E0ED-663D-0C78-5500-6A0C5B87215D}"/>
              </a:ext>
            </a:extLst>
          </p:cNvPr>
          <p:cNvSpPr/>
          <p:nvPr/>
        </p:nvSpPr>
        <p:spPr>
          <a:xfrm>
            <a:off x="6288465" y="95724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9" name="object 34">
            <a:extLst>
              <a:ext uri="{FF2B5EF4-FFF2-40B4-BE49-F238E27FC236}">
                <a16:creationId xmlns:a16="http://schemas.microsoft.com/office/drawing/2014/main" id="{820943DC-1209-5D36-5794-3B7BD540DEF0}"/>
              </a:ext>
            </a:extLst>
          </p:cNvPr>
          <p:cNvSpPr/>
          <p:nvPr/>
        </p:nvSpPr>
        <p:spPr>
          <a:xfrm>
            <a:off x="6063040" y="95724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0" name="object 35">
            <a:extLst>
              <a:ext uri="{FF2B5EF4-FFF2-40B4-BE49-F238E27FC236}">
                <a16:creationId xmlns:a16="http://schemas.microsoft.com/office/drawing/2014/main" id="{40CA722E-7287-1861-5839-BDDF04772D98}"/>
              </a:ext>
            </a:extLst>
          </p:cNvPr>
          <p:cNvSpPr/>
          <p:nvPr/>
        </p:nvSpPr>
        <p:spPr>
          <a:xfrm>
            <a:off x="4607975" y="10271202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1" name="object 36">
            <a:extLst>
              <a:ext uri="{FF2B5EF4-FFF2-40B4-BE49-F238E27FC236}">
                <a16:creationId xmlns:a16="http://schemas.microsoft.com/office/drawing/2014/main" id="{69259093-433D-D4C9-1C0A-E475F1DEEE81}"/>
              </a:ext>
            </a:extLst>
          </p:cNvPr>
          <p:cNvSpPr/>
          <p:nvPr/>
        </p:nvSpPr>
        <p:spPr>
          <a:xfrm>
            <a:off x="4375528" y="102712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2" name="object 37">
            <a:extLst>
              <a:ext uri="{FF2B5EF4-FFF2-40B4-BE49-F238E27FC236}">
                <a16:creationId xmlns:a16="http://schemas.microsoft.com/office/drawing/2014/main" id="{A38F0246-E957-3EB2-28F0-75A90271FE16}"/>
              </a:ext>
            </a:extLst>
          </p:cNvPr>
          <p:cNvSpPr/>
          <p:nvPr/>
        </p:nvSpPr>
        <p:spPr>
          <a:xfrm>
            <a:off x="4150915" y="102712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3" name="object 38">
            <a:extLst>
              <a:ext uri="{FF2B5EF4-FFF2-40B4-BE49-F238E27FC236}">
                <a16:creationId xmlns:a16="http://schemas.microsoft.com/office/drawing/2014/main" id="{B1EFD352-0FFC-3C88-6CAE-71B918D85413}"/>
              </a:ext>
            </a:extLst>
          </p:cNvPr>
          <p:cNvSpPr/>
          <p:nvPr/>
        </p:nvSpPr>
        <p:spPr>
          <a:xfrm>
            <a:off x="3915965" y="102712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4" name="object 39">
            <a:extLst>
              <a:ext uri="{FF2B5EF4-FFF2-40B4-BE49-F238E27FC236}">
                <a16:creationId xmlns:a16="http://schemas.microsoft.com/office/drawing/2014/main" id="{B857034B-A727-DAF1-F4D6-16AA838207FF}"/>
              </a:ext>
            </a:extLst>
          </p:cNvPr>
          <p:cNvSpPr/>
          <p:nvPr/>
        </p:nvSpPr>
        <p:spPr>
          <a:xfrm>
            <a:off x="3690540" y="10271202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5" name="object 40">
            <a:extLst>
              <a:ext uri="{FF2B5EF4-FFF2-40B4-BE49-F238E27FC236}">
                <a16:creationId xmlns:a16="http://schemas.microsoft.com/office/drawing/2014/main" id="{47E32C5B-F10D-430B-88ED-AA95899DF89E}"/>
              </a:ext>
            </a:extLst>
          </p:cNvPr>
          <p:cNvSpPr/>
          <p:nvPr/>
        </p:nvSpPr>
        <p:spPr>
          <a:xfrm>
            <a:off x="4150915" y="9899727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6" name="object 41">
            <a:extLst>
              <a:ext uri="{FF2B5EF4-FFF2-40B4-BE49-F238E27FC236}">
                <a16:creationId xmlns:a16="http://schemas.microsoft.com/office/drawing/2014/main" id="{30D65955-5707-2BCB-FB10-BABC7A87D52D}"/>
              </a:ext>
            </a:extLst>
          </p:cNvPr>
          <p:cNvSpPr/>
          <p:nvPr/>
        </p:nvSpPr>
        <p:spPr>
          <a:xfrm>
            <a:off x="3915965" y="9899727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7" name="object 42">
            <a:extLst>
              <a:ext uri="{FF2B5EF4-FFF2-40B4-BE49-F238E27FC236}">
                <a16:creationId xmlns:a16="http://schemas.microsoft.com/office/drawing/2014/main" id="{C47DF21F-B16B-276D-325B-F7767396F207}"/>
              </a:ext>
            </a:extLst>
          </p:cNvPr>
          <p:cNvSpPr/>
          <p:nvPr/>
        </p:nvSpPr>
        <p:spPr>
          <a:xfrm>
            <a:off x="3690540" y="9899727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8" name="object 43">
            <a:extLst>
              <a:ext uri="{FF2B5EF4-FFF2-40B4-BE49-F238E27FC236}">
                <a16:creationId xmlns:a16="http://schemas.microsoft.com/office/drawing/2014/main" id="{D9FC2996-7EFB-766B-80BB-3A874DFC82EB}"/>
              </a:ext>
            </a:extLst>
          </p:cNvPr>
          <p:cNvSpPr/>
          <p:nvPr/>
        </p:nvSpPr>
        <p:spPr>
          <a:xfrm>
            <a:off x="4607975" y="9521661"/>
            <a:ext cx="115354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49" name="object 44">
            <a:extLst>
              <a:ext uri="{FF2B5EF4-FFF2-40B4-BE49-F238E27FC236}">
                <a16:creationId xmlns:a16="http://schemas.microsoft.com/office/drawing/2014/main" id="{B5F8EE41-3001-DE94-59E7-10F50DB1CED7}"/>
              </a:ext>
            </a:extLst>
          </p:cNvPr>
          <p:cNvSpPr/>
          <p:nvPr/>
        </p:nvSpPr>
        <p:spPr>
          <a:xfrm>
            <a:off x="4375528" y="95216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0" name="object 45">
            <a:extLst>
              <a:ext uri="{FF2B5EF4-FFF2-40B4-BE49-F238E27FC236}">
                <a16:creationId xmlns:a16="http://schemas.microsoft.com/office/drawing/2014/main" id="{7D36214F-A67E-0B64-4E3F-1F8376954439}"/>
              </a:ext>
            </a:extLst>
          </p:cNvPr>
          <p:cNvSpPr/>
          <p:nvPr/>
        </p:nvSpPr>
        <p:spPr>
          <a:xfrm>
            <a:off x="4150915" y="95216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1" name="object 46">
            <a:extLst>
              <a:ext uri="{FF2B5EF4-FFF2-40B4-BE49-F238E27FC236}">
                <a16:creationId xmlns:a16="http://schemas.microsoft.com/office/drawing/2014/main" id="{5FC46415-B606-0FDB-507F-81017EF0B4F3}"/>
              </a:ext>
            </a:extLst>
          </p:cNvPr>
          <p:cNvSpPr/>
          <p:nvPr/>
        </p:nvSpPr>
        <p:spPr>
          <a:xfrm>
            <a:off x="3915965" y="95216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2" name="object 47">
            <a:extLst>
              <a:ext uri="{FF2B5EF4-FFF2-40B4-BE49-F238E27FC236}">
                <a16:creationId xmlns:a16="http://schemas.microsoft.com/office/drawing/2014/main" id="{6A129195-F664-5A7D-E756-B691CFDDFFA4}"/>
              </a:ext>
            </a:extLst>
          </p:cNvPr>
          <p:cNvSpPr/>
          <p:nvPr/>
        </p:nvSpPr>
        <p:spPr>
          <a:xfrm>
            <a:off x="3690540" y="9521661"/>
            <a:ext cx="115341" cy="11535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3" name="object 48">
            <a:extLst>
              <a:ext uri="{FF2B5EF4-FFF2-40B4-BE49-F238E27FC236}">
                <a16:creationId xmlns:a16="http://schemas.microsoft.com/office/drawing/2014/main" id="{2FB7A2EB-9FDD-FCBE-DA61-9F7EDE8DF73D}"/>
              </a:ext>
            </a:extLst>
          </p:cNvPr>
          <p:cNvSpPr/>
          <p:nvPr/>
        </p:nvSpPr>
        <p:spPr>
          <a:xfrm>
            <a:off x="4343077" y="6748817"/>
            <a:ext cx="2476906" cy="127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4" name="object 49">
            <a:extLst>
              <a:ext uri="{FF2B5EF4-FFF2-40B4-BE49-F238E27FC236}">
                <a16:creationId xmlns:a16="http://schemas.microsoft.com/office/drawing/2014/main" id="{0DA43469-110E-92A9-A43F-6F205FD7880B}"/>
              </a:ext>
            </a:extLst>
          </p:cNvPr>
          <p:cNvSpPr/>
          <p:nvPr/>
        </p:nvSpPr>
        <p:spPr>
          <a:xfrm>
            <a:off x="4941284" y="619181"/>
            <a:ext cx="1891525" cy="127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55" name="object 52">
            <a:extLst>
              <a:ext uri="{FF2B5EF4-FFF2-40B4-BE49-F238E27FC236}">
                <a16:creationId xmlns:a16="http://schemas.microsoft.com/office/drawing/2014/main" id="{C939D7B9-D7AA-BBD2-99B2-E3F279CB8F98}"/>
              </a:ext>
            </a:extLst>
          </p:cNvPr>
          <p:cNvSpPr txBox="1"/>
          <p:nvPr/>
        </p:nvSpPr>
        <p:spPr>
          <a:xfrm>
            <a:off x="3165689" y="516823"/>
            <a:ext cx="1767382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6"/>
              </a:lnSpc>
              <a:spcBef>
                <a:spcPts val="0"/>
              </a:spcBef>
              <a:spcAft>
                <a:spcPts val="0"/>
              </a:spcAft>
            </a:pPr>
            <a:r>
              <a:rPr sz="1100" b="1" dirty="0">
                <a:solidFill>
                  <a:srgbClr val="000002"/>
                </a:solidFill>
                <a:latin typeface="Verdana"/>
                <a:cs typeface="Verdana"/>
              </a:rPr>
              <a:t>EXPERIENCE</a:t>
            </a:r>
          </a:p>
        </p:txBody>
      </p:sp>
      <p:sp>
        <p:nvSpPr>
          <p:cNvPr id="56" name="object 53">
            <a:extLst>
              <a:ext uri="{FF2B5EF4-FFF2-40B4-BE49-F238E27FC236}">
                <a16:creationId xmlns:a16="http://schemas.microsoft.com/office/drawing/2014/main" id="{F7A00621-2562-2137-F4FB-69A59D999C05}"/>
              </a:ext>
            </a:extLst>
          </p:cNvPr>
          <p:cNvSpPr txBox="1"/>
          <p:nvPr/>
        </p:nvSpPr>
        <p:spPr>
          <a:xfrm>
            <a:off x="6468702" y="782173"/>
            <a:ext cx="973827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000002"/>
                </a:solidFill>
                <a:latin typeface="Verdana"/>
                <a:cs typeface="Verdana"/>
              </a:rPr>
              <a:t>2014-2015</a:t>
            </a:r>
          </a:p>
        </p:txBody>
      </p:sp>
      <p:sp>
        <p:nvSpPr>
          <p:cNvPr id="61" name="object 58">
            <a:extLst>
              <a:ext uri="{FF2B5EF4-FFF2-40B4-BE49-F238E27FC236}">
                <a16:creationId xmlns:a16="http://schemas.microsoft.com/office/drawing/2014/main" id="{890FF340-B645-DA5D-E244-B77A09B49CE4}"/>
              </a:ext>
            </a:extLst>
          </p:cNvPr>
          <p:cNvSpPr txBox="1"/>
          <p:nvPr/>
        </p:nvSpPr>
        <p:spPr>
          <a:xfrm>
            <a:off x="302681" y="3517385"/>
            <a:ext cx="2328657" cy="8610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2000" b="1" dirty="0">
                <a:solidFill>
                  <a:srgbClr val="FFFFFF"/>
                </a:solidFill>
                <a:latin typeface="Verdana"/>
                <a:cs typeface="Verdana"/>
              </a:rPr>
              <a:t>Cyril</a:t>
            </a:r>
            <a:br>
              <a:rPr lang="fr-FR" sz="2000" b="1" dirty="0">
                <a:solidFill>
                  <a:srgbClr val="FFFFFF"/>
                </a:solidFill>
                <a:latin typeface="Verdana"/>
                <a:cs typeface="Verdana"/>
              </a:rPr>
            </a:br>
            <a:r>
              <a:rPr lang="fr-FR" sz="2000" b="1" dirty="0">
                <a:solidFill>
                  <a:srgbClr val="FFFFFF"/>
                </a:solidFill>
                <a:latin typeface="Verdana"/>
                <a:cs typeface="Verdana"/>
              </a:rPr>
              <a:t>FLATORINO</a:t>
            </a:r>
            <a:endParaRPr sz="2000" b="1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3" name="object 61">
            <a:extLst>
              <a:ext uri="{FF2B5EF4-FFF2-40B4-BE49-F238E27FC236}">
                <a16:creationId xmlns:a16="http://schemas.microsoft.com/office/drawing/2014/main" id="{4C159DC7-7607-9A84-A6BB-2C6EB3E3CE99}"/>
              </a:ext>
            </a:extLst>
          </p:cNvPr>
          <p:cNvSpPr txBox="1"/>
          <p:nvPr/>
        </p:nvSpPr>
        <p:spPr>
          <a:xfrm>
            <a:off x="573405" y="4675076"/>
            <a:ext cx="1825472" cy="2584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 algn="ctr">
              <a:lnSpc>
                <a:spcPts val="2309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400" dirty="0">
                <a:solidFill>
                  <a:srgbClr val="FFFFFF"/>
                </a:solidFill>
                <a:latin typeface="Verdana"/>
                <a:cs typeface="Verdana"/>
              </a:rPr>
              <a:t>Titre du poste</a:t>
            </a:r>
            <a:endParaRPr sz="1400" dirty="0">
              <a:solidFill>
                <a:srgbClr val="FFFFFF"/>
              </a:solidFill>
              <a:latin typeface="Verdana"/>
              <a:cs typeface="Verdana"/>
            </a:endParaRPr>
          </a:p>
        </p:txBody>
      </p:sp>
      <p:sp>
        <p:nvSpPr>
          <p:cNvPr id="64" name="object 62">
            <a:extLst>
              <a:ext uri="{FF2B5EF4-FFF2-40B4-BE49-F238E27FC236}">
                <a16:creationId xmlns:a16="http://schemas.microsoft.com/office/drawing/2014/main" id="{C3CA6E14-83C0-8464-4E5E-6BE6CD889E6A}"/>
              </a:ext>
            </a:extLst>
          </p:cNvPr>
          <p:cNvSpPr txBox="1"/>
          <p:nvPr/>
        </p:nvSpPr>
        <p:spPr>
          <a:xfrm>
            <a:off x="3152861" y="6676321"/>
            <a:ext cx="1152480" cy="1667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336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100" b="1" dirty="0">
                <a:solidFill>
                  <a:srgbClr val="000002"/>
                </a:solidFill>
                <a:latin typeface="Verdana"/>
                <a:cs typeface="Verdana"/>
              </a:rPr>
              <a:t>FORMATION</a:t>
            </a:r>
            <a:endParaRPr sz="1100" b="1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65" name="object 63">
            <a:extLst>
              <a:ext uri="{FF2B5EF4-FFF2-40B4-BE49-F238E27FC236}">
                <a16:creationId xmlns:a16="http://schemas.microsoft.com/office/drawing/2014/main" id="{78099C9B-1246-5CBB-59A4-A743BB8C9B7B}"/>
              </a:ext>
            </a:extLst>
          </p:cNvPr>
          <p:cNvSpPr txBox="1"/>
          <p:nvPr/>
        </p:nvSpPr>
        <p:spPr>
          <a:xfrm>
            <a:off x="6468701" y="6933175"/>
            <a:ext cx="973828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000002"/>
                </a:solidFill>
                <a:latin typeface="Verdana"/>
                <a:cs typeface="Verdana"/>
              </a:rPr>
              <a:t>2014-2015</a:t>
            </a:r>
          </a:p>
        </p:txBody>
      </p:sp>
      <p:sp>
        <p:nvSpPr>
          <p:cNvPr id="66" name="object 65">
            <a:extLst>
              <a:ext uri="{FF2B5EF4-FFF2-40B4-BE49-F238E27FC236}">
                <a16:creationId xmlns:a16="http://schemas.microsoft.com/office/drawing/2014/main" id="{85CCE481-8548-953E-05CE-0941E7F7A30B}"/>
              </a:ext>
            </a:extLst>
          </p:cNvPr>
          <p:cNvSpPr txBox="1"/>
          <p:nvPr/>
        </p:nvSpPr>
        <p:spPr>
          <a:xfrm>
            <a:off x="3799415" y="7149202"/>
            <a:ext cx="345757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02435" marR="0" algn="r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UNIVERSITE 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| </a:t>
            </a:r>
            <a:r>
              <a:rPr lang="fr-FR" sz="1000" spc="-10" dirty="0">
                <a:solidFill>
                  <a:srgbClr val="000002"/>
                </a:solidFill>
                <a:latin typeface="Verdana"/>
                <a:cs typeface="Verdana"/>
              </a:rPr>
              <a:t>VILLE</a:t>
            </a:r>
            <a:br>
              <a:rPr lang="fr-FR" sz="1000" spc="-10" dirty="0">
                <a:solidFill>
                  <a:srgbClr val="000002"/>
                </a:solidFill>
                <a:latin typeface="Verdana"/>
                <a:cs typeface="Verdana"/>
              </a:rPr>
            </a:b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Diplôme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  <a:p>
            <a:pPr marL="197992" marR="0" algn="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Lorem ipsum dolor sit amet,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. Morbi tristique sapien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nec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67" name="object 67">
            <a:extLst>
              <a:ext uri="{FF2B5EF4-FFF2-40B4-BE49-F238E27FC236}">
                <a16:creationId xmlns:a16="http://schemas.microsoft.com/office/drawing/2014/main" id="{D89C795C-6A2B-EDCB-3E09-D7C439296D05}"/>
              </a:ext>
            </a:extLst>
          </p:cNvPr>
          <p:cNvSpPr txBox="1"/>
          <p:nvPr/>
        </p:nvSpPr>
        <p:spPr>
          <a:xfrm>
            <a:off x="6468701" y="7982974"/>
            <a:ext cx="973828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000002"/>
                </a:solidFill>
                <a:latin typeface="Verdana"/>
                <a:cs typeface="Verdana"/>
              </a:rPr>
              <a:t>2015-2016</a:t>
            </a:r>
          </a:p>
        </p:txBody>
      </p:sp>
      <p:sp>
        <p:nvSpPr>
          <p:cNvPr id="68" name="object 68">
            <a:extLst>
              <a:ext uri="{FF2B5EF4-FFF2-40B4-BE49-F238E27FC236}">
                <a16:creationId xmlns:a16="http://schemas.microsoft.com/office/drawing/2014/main" id="{FEFF9D26-5404-FD9C-4ABD-7BE9D33C7118}"/>
              </a:ext>
            </a:extLst>
          </p:cNvPr>
          <p:cNvSpPr txBox="1"/>
          <p:nvPr/>
        </p:nvSpPr>
        <p:spPr>
          <a:xfrm>
            <a:off x="3799415" y="8199001"/>
            <a:ext cx="345757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02435" marR="0" algn="r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UNIVERSITE | </a:t>
            </a:r>
            <a:r>
              <a:rPr lang="fr-FR" sz="1000" spc="-10" dirty="0">
                <a:solidFill>
                  <a:srgbClr val="000002"/>
                </a:solidFill>
                <a:latin typeface="Verdana"/>
                <a:cs typeface="Verdana"/>
              </a:rPr>
              <a:t>VILLE</a:t>
            </a:r>
            <a:br>
              <a:rPr lang="fr-FR" sz="1000" spc="-10" dirty="0">
                <a:solidFill>
                  <a:srgbClr val="000002"/>
                </a:solidFill>
                <a:latin typeface="Verdana"/>
                <a:cs typeface="Verdana"/>
              </a:rPr>
            </a:b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Diplôme</a:t>
            </a:r>
          </a:p>
          <a:p>
            <a:pPr marL="197992" marR="0" algn="r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Lorem ipsum dolor sit amet,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. Morbi tristique sapien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nec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69" name="object 69">
            <a:extLst>
              <a:ext uri="{FF2B5EF4-FFF2-40B4-BE49-F238E27FC236}">
                <a16:creationId xmlns:a16="http://schemas.microsoft.com/office/drawing/2014/main" id="{FCBA1905-3F8F-0FDD-62F2-788FDB3AFF06}"/>
              </a:ext>
            </a:extLst>
          </p:cNvPr>
          <p:cNvSpPr txBox="1"/>
          <p:nvPr/>
        </p:nvSpPr>
        <p:spPr>
          <a:xfrm>
            <a:off x="476185" y="6685296"/>
            <a:ext cx="1964532" cy="17184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Lorem ipsum dolor sit amet,</a:t>
            </a:r>
          </a:p>
          <a:p>
            <a:pPr>
              <a:lnSpc>
                <a:spcPts val="1215"/>
              </a:lnSpc>
              <a:spcBef>
                <a:spcPts val="184"/>
              </a:spcBef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consectetur adipiscing elit. Morbi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tristique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 sapien nec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rutrum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sz="1000" dirty="0" err="1">
                <a:solidFill>
                  <a:srgbClr val="000002"/>
                </a:solidFill>
                <a:latin typeface="Verdana"/>
                <a:cs typeface="Verdana"/>
              </a:rPr>
              <a:t>imperdiet</a:t>
            </a: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.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Nullam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faucibus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augue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id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velit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luctus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maximus.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Interdum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et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malesuada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fames ac ante ipsum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primis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in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faucibus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.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Interdum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et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malesuada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fames ac ante ipsum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primis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 in </a:t>
            </a:r>
            <a:r>
              <a:rPr lang="en-US" sz="1000" dirty="0" err="1">
                <a:solidFill>
                  <a:srgbClr val="000002"/>
                </a:solidFill>
                <a:latin typeface="Verdana"/>
                <a:cs typeface="Verdana"/>
              </a:rPr>
              <a:t>faucibus</a:t>
            </a:r>
            <a:r>
              <a:rPr lang="en-US" sz="1000" dirty="0">
                <a:solidFill>
                  <a:srgbClr val="000002"/>
                </a:solidFill>
                <a:latin typeface="Verdana"/>
                <a:cs typeface="Verdana"/>
              </a:rPr>
              <a:t>.</a:t>
            </a:r>
          </a:p>
        </p:txBody>
      </p:sp>
      <p:sp>
        <p:nvSpPr>
          <p:cNvPr id="73" name="object 74">
            <a:extLst>
              <a:ext uri="{FF2B5EF4-FFF2-40B4-BE49-F238E27FC236}">
                <a16:creationId xmlns:a16="http://schemas.microsoft.com/office/drawing/2014/main" id="{4A8145E5-21B3-B29C-7312-A26CAF4F9C27}"/>
              </a:ext>
            </a:extLst>
          </p:cNvPr>
          <p:cNvSpPr txBox="1"/>
          <p:nvPr/>
        </p:nvSpPr>
        <p:spPr>
          <a:xfrm>
            <a:off x="302681" y="9230418"/>
            <a:ext cx="10622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srgbClr val="000002"/>
                </a:solidFill>
                <a:latin typeface="Verdana"/>
                <a:cs typeface="Verdana"/>
              </a:rPr>
              <a:t>COMPETENCES</a:t>
            </a:r>
            <a:endParaRPr sz="1000" b="1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74" name="object 75">
            <a:extLst>
              <a:ext uri="{FF2B5EF4-FFF2-40B4-BE49-F238E27FC236}">
                <a16:creationId xmlns:a16="http://schemas.microsoft.com/office/drawing/2014/main" id="{76129858-99E6-F116-ECA3-6A19E28C59BE}"/>
              </a:ext>
            </a:extLst>
          </p:cNvPr>
          <p:cNvSpPr txBox="1"/>
          <p:nvPr/>
        </p:nvSpPr>
        <p:spPr>
          <a:xfrm>
            <a:off x="2982381" y="9254294"/>
            <a:ext cx="1062260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srgbClr val="000002"/>
                </a:solidFill>
                <a:latin typeface="Verdana"/>
                <a:cs typeface="Verdana"/>
              </a:rPr>
              <a:t>LANGUES</a:t>
            </a:r>
            <a:endParaRPr sz="1000" b="1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75" name="object 76">
            <a:extLst>
              <a:ext uri="{FF2B5EF4-FFF2-40B4-BE49-F238E27FC236}">
                <a16:creationId xmlns:a16="http://schemas.microsoft.com/office/drawing/2014/main" id="{D2E18D55-33AE-2F8C-F8EC-FB9A0D8AAC50}"/>
              </a:ext>
            </a:extLst>
          </p:cNvPr>
          <p:cNvSpPr txBox="1"/>
          <p:nvPr/>
        </p:nvSpPr>
        <p:spPr>
          <a:xfrm>
            <a:off x="5262539" y="9254167"/>
            <a:ext cx="131191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b="1" dirty="0">
                <a:solidFill>
                  <a:srgbClr val="000002"/>
                </a:solidFill>
                <a:latin typeface="Verdana"/>
                <a:cs typeface="Verdana"/>
              </a:rPr>
              <a:t>PERSONNALITE</a:t>
            </a:r>
            <a:endParaRPr sz="1000" b="1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76" name="object 77">
            <a:extLst>
              <a:ext uri="{FF2B5EF4-FFF2-40B4-BE49-F238E27FC236}">
                <a16:creationId xmlns:a16="http://schemas.microsoft.com/office/drawing/2014/main" id="{3765FB8F-741C-7369-7A14-AE5843A949D6}"/>
              </a:ext>
            </a:extLst>
          </p:cNvPr>
          <p:cNvSpPr txBox="1"/>
          <p:nvPr/>
        </p:nvSpPr>
        <p:spPr>
          <a:xfrm>
            <a:off x="302681" y="9520613"/>
            <a:ext cx="1178522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Microsoft Office</a:t>
            </a:r>
          </a:p>
        </p:txBody>
      </p:sp>
      <p:sp>
        <p:nvSpPr>
          <p:cNvPr id="77" name="object 78">
            <a:extLst>
              <a:ext uri="{FF2B5EF4-FFF2-40B4-BE49-F238E27FC236}">
                <a16:creationId xmlns:a16="http://schemas.microsoft.com/office/drawing/2014/main" id="{F5EC5D8C-6380-A5E6-CCDF-E92761125A9D}"/>
              </a:ext>
            </a:extLst>
          </p:cNvPr>
          <p:cNvSpPr txBox="1"/>
          <p:nvPr/>
        </p:nvSpPr>
        <p:spPr>
          <a:xfrm>
            <a:off x="2982381" y="9519089"/>
            <a:ext cx="62037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Français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78" name="object 79">
            <a:extLst>
              <a:ext uri="{FF2B5EF4-FFF2-40B4-BE49-F238E27FC236}">
                <a16:creationId xmlns:a16="http://schemas.microsoft.com/office/drawing/2014/main" id="{50FC1DC1-726B-D585-06AC-478A121B6F27}"/>
              </a:ext>
            </a:extLst>
          </p:cNvPr>
          <p:cNvSpPr txBox="1"/>
          <p:nvPr/>
        </p:nvSpPr>
        <p:spPr>
          <a:xfrm>
            <a:off x="5262539" y="9545505"/>
            <a:ext cx="721010" cy="39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Créatif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  <a:p>
            <a:pPr marL="0" marR="0">
              <a:lnSpc>
                <a:spcPts val="1215"/>
              </a:lnSpc>
              <a:spcBef>
                <a:spcPts val="684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S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érieux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79" name="object 80">
            <a:extLst>
              <a:ext uri="{FF2B5EF4-FFF2-40B4-BE49-F238E27FC236}">
                <a16:creationId xmlns:a16="http://schemas.microsoft.com/office/drawing/2014/main" id="{EB6F0348-746A-D458-4097-1C1817CAC422}"/>
              </a:ext>
            </a:extLst>
          </p:cNvPr>
          <p:cNvSpPr txBox="1"/>
          <p:nvPr/>
        </p:nvSpPr>
        <p:spPr>
          <a:xfrm>
            <a:off x="302681" y="9888913"/>
            <a:ext cx="923498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PHP MySQL</a:t>
            </a:r>
          </a:p>
        </p:txBody>
      </p:sp>
      <p:sp>
        <p:nvSpPr>
          <p:cNvPr id="80" name="object 81">
            <a:extLst>
              <a:ext uri="{FF2B5EF4-FFF2-40B4-BE49-F238E27FC236}">
                <a16:creationId xmlns:a16="http://schemas.microsoft.com/office/drawing/2014/main" id="{4F6D739F-4ED1-A61C-953C-51C62CDC5112}"/>
              </a:ext>
            </a:extLst>
          </p:cNvPr>
          <p:cNvSpPr txBox="1"/>
          <p:nvPr/>
        </p:nvSpPr>
        <p:spPr>
          <a:xfrm>
            <a:off x="2982381" y="9887389"/>
            <a:ext cx="774930" cy="5257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Allemand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  <a:p>
            <a:pPr marL="0" marR="0">
              <a:lnSpc>
                <a:spcPts val="1215"/>
              </a:lnSpc>
              <a:spcBef>
                <a:spcPts val="1684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Espagnol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81" name="object 82">
            <a:extLst>
              <a:ext uri="{FF2B5EF4-FFF2-40B4-BE49-F238E27FC236}">
                <a16:creationId xmlns:a16="http://schemas.microsoft.com/office/drawing/2014/main" id="{B8B38E08-5086-3879-6231-D6CD3AAFBEEA}"/>
              </a:ext>
            </a:extLst>
          </p:cNvPr>
          <p:cNvSpPr txBox="1"/>
          <p:nvPr/>
        </p:nvSpPr>
        <p:spPr>
          <a:xfrm>
            <a:off x="5262539" y="10028105"/>
            <a:ext cx="836786" cy="39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Innovant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  <a:p>
            <a:pPr marL="0" marR="0">
              <a:lnSpc>
                <a:spcPts val="1215"/>
              </a:lnSpc>
              <a:spcBef>
                <a:spcPts val="684"/>
              </a:spcBef>
              <a:spcAft>
                <a:spcPts val="0"/>
              </a:spcAft>
            </a:pP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Organisé</a:t>
            </a:r>
            <a:endParaRPr sz="1000" dirty="0">
              <a:solidFill>
                <a:srgbClr val="000002"/>
              </a:solidFill>
              <a:latin typeface="Verdana"/>
              <a:cs typeface="Verdana"/>
            </a:endParaRPr>
          </a:p>
        </p:txBody>
      </p:sp>
      <p:sp>
        <p:nvSpPr>
          <p:cNvPr id="82" name="object 83">
            <a:extLst>
              <a:ext uri="{FF2B5EF4-FFF2-40B4-BE49-F238E27FC236}">
                <a16:creationId xmlns:a16="http://schemas.microsoft.com/office/drawing/2014/main" id="{DE2EC45C-872E-5948-AA91-26FA3A66AFA1}"/>
              </a:ext>
            </a:extLst>
          </p:cNvPr>
          <p:cNvSpPr txBox="1"/>
          <p:nvPr/>
        </p:nvSpPr>
        <p:spPr>
          <a:xfrm>
            <a:off x="302681" y="10257213"/>
            <a:ext cx="1248155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dirty="0">
                <a:solidFill>
                  <a:srgbClr val="000002"/>
                </a:solidFill>
                <a:latin typeface="Verdana"/>
                <a:cs typeface="Verdana"/>
              </a:rPr>
              <a:t>Google Analytics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3E4613AC-DEF2-CF09-8AFD-44FE98BF629C}"/>
              </a:ext>
            </a:extLst>
          </p:cNvPr>
          <p:cNvSpPr txBox="1"/>
          <p:nvPr/>
        </p:nvSpPr>
        <p:spPr>
          <a:xfrm>
            <a:off x="3524275" y="970018"/>
            <a:ext cx="38061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DU POSTE | VILLE</a:t>
            </a:r>
            <a:b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Diplôme</a:t>
            </a:r>
            <a:b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</a:t>
            </a:r>
          </a:p>
        </p:txBody>
      </p:sp>
      <p:sp>
        <p:nvSpPr>
          <p:cNvPr id="86" name="object 53">
            <a:extLst>
              <a:ext uri="{FF2B5EF4-FFF2-40B4-BE49-F238E27FC236}">
                <a16:creationId xmlns:a16="http://schemas.microsoft.com/office/drawing/2014/main" id="{33C26B0B-9289-C591-A999-D0793CDE3779}"/>
              </a:ext>
            </a:extLst>
          </p:cNvPr>
          <p:cNvSpPr txBox="1"/>
          <p:nvPr/>
        </p:nvSpPr>
        <p:spPr>
          <a:xfrm>
            <a:off x="6426230" y="2574295"/>
            <a:ext cx="973827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000002"/>
                </a:solidFill>
                <a:latin typeface="Verdana"/>
                <a:cs typeface="Verdana"/>
              </a:rPr>
              <a:t>2014-2015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E0EACFE5-F692-81D1-46D0-7599C2B99716}"/>
              </a:ext>
            </a:extLst>
          </p:cNvPr>
          <p:cNvSpPr txBox="1"/>
          <p:nvPr/>
        </p:nvSpPr>
        <p:spPr>
          <a:xfrm>
            <a:off x="3481803" y="2762140"/>
            <a:ext cx="38061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DU POSTE | VILLE</a:t>
            </a:r>
            <a:b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Diplôme</a:t>
            </a:r>
            <a:b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</a:t>
            </a:r>
          </a:p>
        </p:txBody>
      </p:sp>
      <p:sp>
        <p:nvSpPr>
          <p:cNvPr id="88" name="object 53">
            <a:extLst>
              <a:ext uri="{FF2B5EF4-FFF2-40B4-BE49-F238E27FC236}">
                <a16:creationId xmlns:a16="http://schemas.microsoft.com/office/drawing/2014/main" id="{23D40CBE-6C2D-1581-5025-88540DD34B84}"/>
              </a:ext>
            </a:extLst>
          </p:cNvPr>
          <p:cNvSpPr txBox="1"/>
          <p:nvPr/>
        </p:nvSpPr>
        <p:spPr>
          <a:xfrm>
            <a:off x="6413527" y="4388687"/>
            <a:ext cx="973827" cy="3448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215"/>
              </a:lnSpc>
              <a:spcBef>
                <a:spcPts val="0"/>
              </a:spcBef>
              <a:spcAft>
                <a:spcPts val="0"/>
              </a:spcAft>
            </a:pPr>
            <a:r>
              <a:rPr sz="1000" b="1" dirty="0">
                <a:solidFill>
                  <a:srgbClr val="000002"/>
                </a:solidFill>
                <a:latin typeface="Verdana"/>
                <a:cs typeface="Verdana"/>
              </a:rPr>
              <a:t>2014-2015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69B1226F-43C6-DEFE-A57B-BB75BE73E7C9}"/>
              </a:ext>
            </a:extLst>
          </p:cNvPr>
          <p:cNvSpPr txBox="1"/>
          <p:nvPr/>
        </p:nvSpPr>
        <p:spPr>
          <a:xfrm>
            <a:off x="3469100" y="4576532"/>
            <a:ext cx="380612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TITRE DU POSTE | VILLE</a:t>
            </a:r>
            <a:b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Diplôme</a:t>
            </a:r>
            <a:br>
              <a:rPr lang="fr-FR" sz="1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Morbi tristique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sapien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nec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nulla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Lorem ipsum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dolor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sit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amet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,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consectetur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adipiscing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 </a:t>
            </a:r>
            <a:r>
              <a:rPr lang="fr-FR" sz="1000" dirty="0" err="1">
                <a:solidFill>
                  <a:srgbClr val="000002"/>
                </a:solidFill>
                <a:latin typeface="Verdana"/>
                <a:cs typeface="Verdana"/>
              </a:rPr>
              <a:t>elit</a:t>
            </a:r>
            <a:r>
              <a:rPr lang="fr-FR" sz="1000" dirty="0">
                <a:solidFill>
                  <a:srgbClr val="000002"/>
                </a:solidFill>
                <a:latin typeface="Verdana"/>
                <a:cs typeface="Verdana"/>
              </a:rPr>
              <a:t>. </a:t>
            </a:r>
          </a:p>
        </p:txBody>
      </p:sp>
      <p:pic>
        <p:nvPicPr>
          <p:cNvPr id="91" name="Image 90" descr="Une image contenant personne, Visage humain, habits, sourire&#10;&#10;Description générée automatiquement">
            <a:extLst>
              <a:ext uri="{FF2B5EF4-FFF2-40B4-BE49-F238E27FC236}">
                <a16:creationId xmlns:a16="http://schemas.microsoft.com/office/drawing/2014/main" id="{B9B6F4EE-7F88-5D6C-834E-64C6D8EFDE7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87224" y="686452"/>
            <a:ext cx="179705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58394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91" y="743980"/>
            <a:ext cx="6522895" cy="916506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05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05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39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396" dirty="0" err="1"/>
              <a:t>Créeruncv.com</a:t>
            </a:r>
            <a:r>
              <a:rPr lang="fr-FR" sz="239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82755818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640</Words>
  <Application>Microsoft Macintosh PowerPoint</Application>
  <PresentationFormat>Personnalisé</PresentationFormat>
  <Paragraphs>73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Wingdings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4</cp:revision>
  <dcterms:created xsi:type="dcterms:W3CDTF">2024-03-15T15:35:51Z</dcterms:created>
  <dcterms:modified xsi:type="dcterms:W3CDTF">2024-03-15T15:58:09Z</dcterms:modified>
</cp:coreProperties>
</file>