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9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72"/>
    <p:restoredTop sz="96327"/>
  </p:normalViewPr>
  <p:slideViewPr>
    <p:cSldViewPr snapToGrid="0">
      <p:cViewPr>
        <p:scale>
          <a:sx n="140" d="100"/>
          <a:sy n="140" d="100"/>
        </p:scale>
        <p:origin x="3816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5E7-C4C4-154C-8044-CD64538E159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75F8-88DF-CE43-BFAC-B4CC9BA96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632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5E7-C4C4-154C-8044-CD64538E159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75F8-88DF-CE43-BFAC-B4CC9BA96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90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5E7-C4C4-154C-8044-CD64538E159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75F8-88DF-CE43-BFAC-B4CC9BA96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0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5E7-C4C4-154C-8044-CD64538E159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75F8-88DF-CE43-BFAC-B4CC9BA96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22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5E7-C4C4-154C-8044-CD64538E159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75F8-88DF-CE43-BFAC-B4CC9BA96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41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5E7-C4C4-154C-8044-CD64538E159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75F8-88DF-CE43-BFAC-B4CC9BA96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86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5E7-C4C4-154C-8044-CD64538E159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75F8-88DF-CE43-BFAC-B4CC9BA96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31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5E7-C4C4-154C-8044-CD64538E159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75F8-88DF-CE43-BFAC-B4CC9BA96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9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5E7-C4C4-154C-8044-CD64538E159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75F8-88DF-CE43-BFAC-B4CC9BA96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266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5E7-C4C4-154C-8044-CD64538E159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75F8-88DF-CE43-BFAC-B4CC9BA96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33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15E7-C4C4-154C-8044-CD64538E159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75F8-88DF-CE43-BFAC-B4CC9BA96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93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F315E7-C4C4-154C-8044-CD64538E1596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5A75F8-88DF-CE43-BFAC-B4CC9BA96C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59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1">
            <a:extLst>
              <a:ext uri="{FF2B5EF4-FFF2-40B4-BE49-F238E27FC236}">
                <a16:creationId xmlns:a16="http://schemas.microsoft.com/office/drawing/2014/main" id="{E7404AB0-CDB8-FBE3-0297-43220B17DB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2" t="963" r="2786" b="963"/>
          <a:stretch/>
        </p:blipFill>
        <p:spPr>
          <a:xfrm>
            <a:off x="4058999" y="-1"/>
            <a:ext cx="3500675" cy="5718171"/>
          </a:xfrm>
          <a:prstGeom prst="rect">
            <a:avLst/>
          </a:prstGeom>
        </p:spPr>
      </p:pic>
      <p:grpSp>
        <p:nvGrpSpPr>
          <p:cNvPr id="69" name="Group 187">
            <a:extLst>
              <a:ext uri="{FF2B5EF4-FFF2-40B4-BE49-F238E27FC236}">
                <a16:creationId xmlns:a16="http://schemas.microsoft.com/office/drawing/2014/main" id="{82A3E021-3CE3-157B-41A6-498D5EBB0CCF}"/>
              </a:ext>
            </a:extLst>
          </p:cNvPr>
          <p:cNvGrpSpPr/>
          <p:nvPr/>
        </p:nvGrpSpPr>
        <p:grpSpPr>
          <a:xfrm>
            <a:off x="4058999" y="3438697"/>
            <a:ext cx="3500675" cy="7253079"/>
            <a:chOff x="4059000" y="3438698"/>
            <a:chExt cx="2799000" cy="6467302"/>
          </a:xfrm>
          <a:solidFill>
            <a:srgbClr val="0891C5"/>
          </a:solidFill>
        </p:grpSpPr>
        <p:sp>
          <p:nvSpPr>
            <p:cNvPr id="70" name="Isosceles Triangle 8">
              <a:extLst>
                <a:ext uri="{FF2B5EF4-FFF2-40B4-BE49-F238E27FC236}">
                  <a16:creationId xmlns:a16="http://schemas.microsoft.com/office/drawing/2014/main" id="{22F7C7E3-8268-7842-D0F6-081805461FED}"/>
                </a:ext>
              </a:extLst>
            </p:cNvPr>
            <p:cNvSpPr/>
            <p:nvPr/>
          </p:nvSpPr>
          <p:spPr>
            <a:xfrm>
              <a:off x="4059000" y="3438698"/>
              <a:ext cx="2785520" cy="839301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2AFD51E-FB30-0BA8-B036-A2ABDE66085C}"/>
                </a:ext>
              </a:extLst>
            </p:cNvPr>
            <p:cNvSpPr/>
            <p:nvPr/>
          </p:nvSpPr>
          <p:spPr>
            <a:xfrm>
              <a:off x="4059000" y="4278000"/>
              <a:ext cx="2799000" cy="562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</p:grpSp>
      <p:sp>
        <p:nvSpPr>
          <p:cNvPr id="72" name="TextBox 4">
            <a:extLst>
              <a:ext uri="{FF2B5EF4-FFF2-40B4-BE49-F238E27FC236}">
                <a16:creationId xmlns:a16="http://schemas.microsoft.com/office/drawing/2014/main" id="{6ACAF773-FAE6-2F4A-0745-52974CF46612}"/>
              </a:ext>
            </a:extLst>
          </p:cNvPr>
          <p:cNvSpPr txBox="1"/>
          <p:nvPr/>
        </p:nvSpPr>
        <p:spPr>
          <a:xfrm>
            <a:off x="4423500" y="3010720"/>
            <a:ext cx="2070000" cy="55399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venir Book" panose="02000503020000020003" pitchFamily="2" charset="0"/>
                <a:cs typeface="Segoe UI" panose="020B0502040204020203" pitchFamily="34" charset="0"/>
              </a:rPr>
              <a:t>Clarice</a:t>
            </a:r>
          </a:p>
        </p:txBody>
      </p:sp>
      <p:sp>
        <p:nvSpPr>
          <p:cNvPr id="73" name="TextBox 5">
            <a:extLst>
              <a:ext uri="{FF2B5EF4-FFF2-40B4-BE49-F238E27FC236}">
                <a16:creationId xmlns:a16="http://schemas.microsoft.com/office/drawing/2014/main" id="{773D7B03-6926-531D-8D38-BA2170B4C5BB}"/>
              </a:ext>
            </a:extLst>
          </p:cNvPr>
          <p:cNvSpPr txBox="1"/>
          <p:nvPr/>
        </p:nvSpPr>
        <p:spPr>
          <a:xfrm>
            <a:off x="4423500" y="4130179"/>
            <a:ext cx="20700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i="1" dirty="0" err="1">
                <a:solidFill>
                  <a:schemeClr val="bg1"/>
                </a:solidFill>
                <a:latin typeface="Avenir Book" panose="02000503020000020003" pitchFamily="2" charset="0"/>
                <a:cs typeface="Segoe UI" panose="020B0502040204020203" pitchFamily="34" charset="0"/>
              </a:rPr>
              <a:t>Titre</a:t>
            </a:r>
            <a:r>
              <a:rPr lang="en-US" sz="1200" i="1" dirty="0">
                <a:solidFill>
                  <a:schemeClr val="bg1"/>
                </a:solidFill>
                <a:latin typeface="Avenir Book" panose="02000503020000020003" pitchFamily="2" charset="0"/>
                <a:cs typeface="Segoe UI" panose="020B0502040204020203" pitchFamily="34" charset="0"/>
              </a:rPr>
              <a:t> du poste que </a:t>
            </a:r>
            <a:r>
              <a:rPr lang="en-US" sz="1200" i="1" dirty="0" err="1">
                <a:solidFill>
                  <a:schemeClr val="bg1"/>
                </a:solidFill>
                <a:latin typeface="Avenir Book" panose="02000503020000020003" pitchFamily="2" charset="0"/>
                <a:cs typeface="Segoe UI" panose="020B0502040204020203" pitchFamily="34" charset="0"/>
              </a:rPr>
              <a:t>vous</a:t>
            </a:r>
            <a:r>
              <a:rPr lang="en-US" sz="1200" i="1" dirty="0">
                <a:solidFill>
                  <a:schemeClr val="bg1"/>
                </a:solidFill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200" i="1" dirty="0" err="1">
                <a:solidFill>
                  <a:schemeClr val="bg1"/>
                </a:solidFill>
                <a:latin typeface="Avenir Book" panose="02000503020000020003" pitchFamily="2" charset="0"/>
                <a:cs typeface="Segoe UI" panose="020B0502040204020203" pitchFamily="34" charset="0"/>
              </a:rPr>
              <a:t>recherchez</a:t>
            </a:r>
            <a:endParaRPr lang="en-US" sz="1200" i="1" dirty="0">
              <a:solidFill>
                <a:schemeClr val="bg1"/>
              </a:solidFill>
              <a:latin typeface="Avenir Book" panose="02000503020000020003" pitchFamily="2" charset="0"/>
              <a:cs typeface="Segoe UI" panose="020B0502040204020203" pitchFamily="34" charset="0"/>
            </a:endParaRPr>
          </a:p>
        </p:txBody>
      </p:sp>
      <p:sp>
        <p:nvSpPr>
          <p:cNvPr id="74" name="TextBox 6">
            <a:extLst>
              <a:ext uri="{FF2B5EF4-FFF2-40B4-BE49-F238E27FC236}">
                <a16:creationId xmlns:a16="http://schemas.microsoft.com/office/drawing/2014/main" id="{0628F41F-6F94-D63F-D0DF-6930E988318E}"/>
              </a:ext>
            </a:extLst>
          </p:cNvPr>
          <p:cNvSpPr txBox="1"/>
          <p:nvPr/>
        </p:nvSpPr>
        <p:spPr>
          <a:xfrm>
            <a:off x="4423500" y="3511617"/>
            <a:ext cx="249607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venir Book" panose="02000503020000020003" pitchFamily="2" charset="0"/>
                <a:cs typeface="Segoe UI" panose="020B0502040204020203" pitchFamily="34" charset="0"/>
              </a:rPr>
              <a:t>MICHALAK</a:t>
            </a:r>
          </a:p>
        </p:txBody>
      </p:sp>
      <p:sp>
        <p:nvSpPr>
          <p:cNvPr id="76" name="Isosceles Triangle 10">
            <a:extLst>
              <a:ext uri="{FF2B5EF4-FFF2-40B4-BE49-F238E27FC236}">
                <a16:creationId xmlns:a16="http://schemas.microsoft.com/office/drawing/2014/main" id="{772DA7CA-63A6-3DAD-9B55-53F1EB632B03}"/>
              </a:ext>
            </a:extLst>
          </p:cNvPr>
          <p:cNvSpPr/>
          <p:nvPr/>
        </p:nvSpPr>
        <p:spPr>
          <a:xfrm flipH="1" flipV="1">
            <a:off x="5814000" y="-6"/>
            <a:ext cx="1044000" cy="273006"/>
          </a:xfrm>
          <a:prstGeom prst="triangle">
            <a:avLst>
              <a:gd name="adj" fmla="val 44731"/>
            </a:avLst>
          </a:prstGeom>
          <a:solidFill>
            <a:schemeClr val="tx2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grpSp>
        <p:nvGrpSpPr>
          <p:cNvPr id="77" name="Group 98">
            <a:extLst>
              <a:ext uri="{FF2B5EF4-FFF2-40B4-BE49-F238E27FC236}">
                <a16:creationId xmlns:a16="http://schemas.microsoft.com/office/drawing/2014/main" id="{08123EA3-EE7A-E71B-B378-F3410640C3F2}"/>
              </a:ext>
            </a:extLst>
          </p:cNvPr>
          <p:cNvGrpSpPr/>
          <p:nvPr/>
        </p:nvGrpSpPr>
        <p:grpSpPr>
          <a:xfrm>
            <a:off x="4059000" y="8253017"/>
            <a:ext cx="2434500" cy="1348506"/>
            <a:chOff x="4059000" y="8154150"/>
            <a:chExt cx="2434500" cy="1348506"/>
          </a:xfrm>
        </p:grpSpPr>
        <p:grpSp>
          <p:nvGrpSpPr>
            <p:cNvPr id="78" name="Group 61">
              <a:extLst>
                <a:ext uri="{FF2B5EF4-FFF2-40B4-BE49-F238E27FC236}">
                  <a16:creationId xmlns:a16="http://schemas.microsoft.com/office/drawing/2014/main" id="{3F191BCF-079C-3DE6-D8DA-18216EBD2EB9}"/>
                </a:ext>
              </a:extLst>
            </p:cNvPr>
            <p:cNvGrpSpPr/>
            <p:nvPr/>
          </p:nvGrpSpPr>
          <p:grpSpPr>
            <a:xfrm>
              <a:off x="4059000" y="8154150"/>
              <a:ext cx="1203376" cy="280245"/>
              <a:chOff x="4059000" y="5065446"/>
              <a:chExt cx="1203376" cy="280245"/>
            </a:xfrm>
          </p:grpSpPr>
          <p:sp>
            <p:nvSpPr>
              <p:cNvPr id="93" name="TextBox 12">
                <a:extLst>
                  <a:ext uri="{FF2B5EF4-FFF2-40B4-BE49-F238E27FC236}">
                    <a16:creationId xmlns:a16="http://schemas.microsoft.com/office/drawing/2014/main" id="{6DB05CAB-364C-F791-BABF-2BF1149646D6}"/>
                  </a:ext>
                </a:extLst>
              </p:cNvPr>
              <p:cNvSpPr txBox="1"/>
              <p:nvPr/>
            </p:nvSpPr>
            <p:spPr>
              <a:xfrm>
                <a:off x="4429080" y="5113235"/>
                <a:ext cx="833296" cy="184666"/>
              </a:xfrm>
              <a:prstGeom prst="rect">
                <a:avLst/>
              </a:prstGeom>
              <a:noFill/>
            </p:spPr>
            <p:txBody>
              <a:bodyPr wrap="none" lIns="0" tIns="0" rIns="72000" bIns="0" rtlCol="0">
                <a:spAutoFit/>
              </a:bodyPr>
              <a:lstStyle/>
              <a:p>
                <a:r>
                  <a:rPr lang="en-US" sz="1200" b="1" dirty="0">
                    <a:solidFill>
                      <a:schemeClr val="bg1"/>
                    </a:solidFill>
                    <a:latin typeface="Avenir Book" panose="02000503020000020003" pitchFamily="2" charset="0"/>
                    <a:cs typeface="Segoe UI" panose="020B0502040204020203" pitchFamily="34" charset="0"/>
                  </a:rPr>
                  <a:t>CONTACT</a:t>
                </a:r>
              </a:p>
            </p:txBody>
          </p:sp>
          <p:grpSp>
            <p:nvGrpSpPr>
              <p:cNvPr id="94" name="Group 60">
                <a:extLst>
                  <a:ext uri="{FF2B5EF4-FFF2-40B4-BE49-F238E27FC236}">
                    <a16:creationId xmlns:a16="http://schemas.microsoft.com/office/drawing/2014/main" id="{93896ABD-2EF8-E0AD-F791-5035A31716B3}"/>
                  </a:ext>
                </a:extLst>
              </p:cNvPr>
              <p:cNvGrpSpPr/>
              <p:nvPr/>
            </p:nvGrpSpPr>
            <p:grpSpPr>
              <a:xfrm>
                <a:off x="4059000" y="5065446"/>
                <a:ext cx="167096" cy="280245"/>
                <a:chOff x="4059000" y="5047188"/>
                <a:chExt cx="167096" cy="280245"/>
              </a:xfrm>
            </p:grpSpPr>
            <p:sp>
              <p:nvSpPr>
                <p:cNvPr id="95" name="Isosceles Triangle 59">
                  <a:extLst>
                    <a:ext uri="{FF2B5EF4-FFF2-40B4-BE49-F238E27FC236}">
                      <a16:creationId xmlns:a16="http://schemas.microsoft.com/office/drawing/2014/main" id="{86C50087-2E56-78BA-EAFD-20F85C120786}"/>
                    </a:ext>
                  </a:extLst>
                </p:cNvPr>
                <p:cNvSpPr/>
                <p:nvPr/>
              </p:nvSpPr>
              <p:spPr>
                <a:xfrm rot="16200000" flipV="1">
                  <a:off x="4002425" y="5103763"/>
                  <a:ext cx="280245" cy="167096"/>
                </a:xfrm>
                <a:prstGeom prst="triangle">
                  <a:avLst>
                    <a:gd name="adj" fmla="val 79003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96" name="Isosceles Triangle 55">
                  <a:extLst>
                    <a:ext uri="{FF2B5EF4-FFF2-40B4-BE49-F238E27FC236}">
                      <a16:creationId xmlns:a16="http://schemas.microsoft.com/office/drawing/2014/main" id="{B7EDFEEB-FA08-91E0-97A4-5D552B5CE8C5}"/>
                    </a:ext>
                  </a:extLst>
                </p:cNvPr>
                <p:cNvSpPr/>
                <p:nvPr/>
              </p:nvSpPr>
              <p:spPr>
                <a:xfrm rot="5400000">
                  <a:off x="4002425" y="5103763"/>
                  <a:ext cx="280245" cy="167096"/>
                </a:xfrm>
                <a:prstGeom prst="triangle">
                  <a:avLst>
                    <a:gd name="adj" fmla="val 79003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</p:grpSp>
        </p:grpSp>
        <p:sp>
          <p:nvSpPr>
            <p:cNvPr id="79" name="TextBox 63">
              <a:extLst>
                <a:ext uri="{FF2B5EF4-FFF2-40B4-BE49-F238E27FC236}">
                  <a16:creationId xmlns:a16="http://schemas.microsoft.com/office/drawing/2014/main" id="{C6589283-5BF2-2FF9-2BB4-363CE0329349}"/>
                </a:ext>
              </a:extLst>
            </p:cNvPr>
            <p:cNvSpPr txBox="1"/>
            <p:nvPr/>
          </p:nvSpPr>
          <p:spPr>
            <a:xfrm>
              <a:off x="4672540" y="8518686"/>
              <a:ext cx="1820960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0102030405 / 06012020304</a:t>
              </a:r>
            </a:p>
          </p:txBody>
        </p:sp>
        <p:sp>
          <p:nvSpPr>
            <p:cNvPr id="80" name="Oval 66">
              <a:extLst>
                <a:ext uri="{FF2B5EF4-FFF2-40B4-BE49-F238E27FC236}">
                  <a16:creationId xmlns:a16="http://schemas.microsoft.com/office/drawing/2014/main" id="{2A600B8F-8955-E03F-2225-7C0EB6B49CD8}"/>
                </a:ext>
              </a:extLst>
            </p:cNvPr>
            <p:cNvSpPr/>
            <p:nvPr/>
          </p:nvSpPr>
          <p:spPr>
            <a:xfrm>
              <a:off x="4423500" y="8497935"/>
              <a:ext cx="180000" cy="18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  <p:sp>
          <p:nvSpPr>
            <p:cNvPr id="81" name="TextBox 70">
              <a:extLst>
                <a:ext uri="{FF2B5EF4-FFF2-40B4-BE49-F238E27FC236}">
                  <a16:creationId xmlns:a16="http://schemas.microsoft.com/office/drawing/2014/main" id="{A369A100-C086-F19F-EE9C-28D603F036EC}"/>
                </a:ext>
              </a:extLst>
            </p:cNvPr>
            <p:cNvSpPr txBox="1"/>
            <p:nvPr/>
          </p:nvSpPr>
          <p:spPr>
            <a:xfrm>
              <a:off x="4672540" y="8793593"/>
              <a:ext cx="1820960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Facebook.com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/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compte</a:t>
              </a:r>
              <a:endParaRPr lang="en-US" sz="900" dirty="0">
                <a:solidFill>
                  <a:schemeClr val="bg1"/>
                </a:solidFill>
                <a:latin typeface="Avenir Book" panose="02000503020000020003" pitchFamily="2" charset="0"/>
                <a:cs typeface="Segoe UI" panose="020B0502040204020203" pitchFamily="34" charset="0"/>
              </a:endParaRPr>
            </a:p>
          </p:txBody>
        </p:sp>
        <p:sp>
          <p:nvSpPr>
            <p:cNvPr id="82" name="Oval 71">
              <a:extLst>
                <a:ext uri="{FF2B5EF4-FFF2-40B4-BE49-F238E27FC236}">
                  <a16:creationId xmlns:a16="http://schemas.microsoft.com/office/drawing/2014/main" id="{25B3BD68-AB04-3B68-7546-0C96F4DD79C9}"/>
                </a:ext>
              </a:extLst>
            </p:cNvPr>
            <p:cNvSpPr/>
            <p:nvPr/>
          </p:nvSpPr>
          <p:spPr>
            <a:xfrm>
              <a:off x="4423500" y="8772842"/>
              <a:ext cx="180000" cy="18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  <p:sp>
          <p:nvSpPr>
            <p:cNvPr id="83" name="TextBox 84">
              <a:extLst>
                <a:ext uri="{FF2B5EF4-FFF2-40B4-BE49-F238E27FC236}">
                  <a16:creationId xmlns:a16="http://schemas.microsoft.com/office/drawing/2014/main" id="{FC62CF92-C7C7-BA35-F033-0E3D0C4E4521}"/>
                </a:ext>
              </a:extLst>
            </p:cNvPr>
            <p:cNvSpPr txBox="1"/>
            <p:nvPr/>
          </p:nvSpPr>
          <p:spPr>
            <a:xfrm>
              <a:off x="4672540" y="9068500"/>
              <a:ext cx="1820960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Twitter.com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/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compte</a:t>
              </a:r>
              <a:endParaRPr lang="en-US" sz="900" dirty="0">
                <a:solidFill>
                  <a:schemeClr val="bg1"/>
                </a:solidFill>
                <a:latin typeface="Avenir Book" panose="02000503020000020003" pitchFamily="2" charset="0"/>
                <a:cs typeface="Segoe UI" panose="020B0502040204020203" pitchFamily="34" charset="0"/>
              </a:endParaRPr>
            </a:p>
          </p:txBody>
        </p:sp>
        <p:sp>
          <p:nvSpPr>
            <p:cNvPr id="84" name="Oval 85">
              <a:extLst>
                <a:ext uri="{FF2B5EF4-FFF2-40B4-BE49-F238E27FC236}">
                  <a16:creationId xmlns:a16="http://schemas.microsoft.com/office/drawing/2014/main" id="{9A7D321A-F523-7351-175C-D215E97C3CC1}"/>
                </a:ext>
              </a:extLst>
            </p:cNvPr>
            <p:cNvSpPr/>
            <p:nvPr/>
          </p:nvSpPr>
          <p:spPr>
            <a:xfrm>
              <a:off x="4423500" y="9047749"/>
              <a:ext cx="180000" cy="18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  <p:sp>
          <p:nvSpPr>
            <p:cNvPr id="85" name="TextBox 88">
              <a:extLst>
                <a:ext uri="{FF2B5EF4-FFF2-40B4-BE49-F238E27FC236}">
                  <a16:creationId xmlns:a16="http://schemas.microsoft.com/office/drawing/2014/main" id="{9EE465AC-40ED-4F14-4BC9-A16D78A955C4}"/>
                </a:ext>
              </a:extLst>
            </p:cNvPr>
            <p:cNvSpPr txBox="1"/>
            <p:nvPr/>
          </p:nvSpPr>
          <p:spPr>
            <a:xfrm>
              <a:off x="4672540" y="9343407"/>
              <a:ext cx="1820960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Linkedin.com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/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compte</a:t>
              </a:r>
              <a:endParaRPr lang="en-US" sz="900" dirty="0">
                <a:solidFill>
                  <a:schemeClr val="bg1"/>
                </a:solidFill>
                <a:latin typeface="Avenir Book" panose="02000503020000020003" pitchFamily="2" charset="0"/>
                <a:cs typeface="Segoe UI" panose="020B0502040204020203" pitchFamily="34" charset="0"/>
              </a:endParaRPr>
            </a:p>
          </p:txBody>
        </p:sp>
        <p:sp>
          <p:nvSpPr>
            <p:cNvPr id="86" name="Oval 89">
              <a:extLst>
                <a:ext uri="{FF2B5EF4-FFF2-40B4-BE49-F238E27FC236}">
                  <a16:creationId xmlns:a16="http://schemas.microsoft.com/office/drawing/2014/main" id="{BEF12830-E2E1-5E6A-1E57-53DD2C0FACDF}"/>
                </a:ext>
              </a:extLst>
            </p:cNvPr>
            <p:cNvSpPr/>
            <p:nvPr/>
          </p:nvSpPr>
          <p:spPr>
            <a:xfrm>
              <a:off x="4423500" y="9322656"/>
              <a:ext cx="180000" cy="18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venir Book" panose="02000503020000020003" pitchFamily="2" charset="0"/>
              </a:endParaRPr>
            </a:p>
          </p:txBody>
        </p:sp>
        <p:grpSp>
          <p:nvGrpSpPr>
            <p:cNvPr id="87" name="Group 92">
              <a:extLst>
                <a:ext uri="{FF2B5EF4-FFF2-40B4-BE49-F238E27FC236}">
                  <a16:creationId xmlns:a16="http://schemas.microsoft.com/office/drawing/2014/main" id="{5BAC5B1D-8DCB-8744-0060-656732D6D315}"/>
                </a:ext>
              </a:extLst>
            </p:cNvPr>
            <p:cNvGrpSpPr/>
            <p:nvPr/>
          </p:nvGrpSpPr>
          <p:grpSpPr>
            <a:xfrm>
              <a:off x="4464292" y="8545015"/>
              <a:ext cx="98416" cy="85841"/>
              <a:chOff x="11258550" y="804863"/>
              <a:chExt cx="285750" cy="249238"/>
            </a:xfrm>
            <a:solidFill>
              <a:schemeClr val="bg1"/>
            </a:solidFill>
          </p:grpSpPr>
          <p:sp>
            <p:nvSpPr>
              <p:cNvPr id="91" name="Freeform 1918">
                <a:extLst>
                  <a:ext uri="{FF2B5EF4-FFF2-40B4-BE49-F238E27FC236}">
                    <a16:creationId xmlns:a16="http://schemas.microsoft.com/office/drawing/2014/main" id="{4C3C9061-6F2A-ECFE-69A4-59BC642977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58550" y="804863"/>
                <a:ext cx="285750" cy="95250"/>
              </a:xfrm>
              <a:custGeom>
                <a:avLst/>
                <a:gdLst>
                  <a:gd name="T0" fmla="*/ 710 w 902"/>
                  <a:gd name="T1" fmla="*/ 20 h 304"/>
                  <a:gd name="T2" fmla="*/ 581 w 902"/>
                  <a:gd name="T3" fmla="*/ 6 h 304"/>
                  <a:gd name="T4" fmla="*/ 452 w 902"/>
                  <a:gd name="T5" fmla="*/ 0 h 304"/>
                  <a:gd name="T6" fmla="*/ 322 w 902"/>
                  <a:gd name="T7" fmla="*/ 6 h 304"/>
                  <a:gd name="T8" fmla="*/ 192 w 902"/>
                  <a:gd name="T9" fmla="*/ 20 h 304"/>
                  <a:gd name="T10" fmla="*/ 97 w 902"/>
                  <a:gd name="T11" fmla="*/ 38 h 304"/>
                  <a:gd name="T12" fmla="*/ 65 w 902"/>
                  <a:gd name="T13" fmla="*/ 52 h 304"/>
                  <a:gd name="T14" fmla="*/ 39 w 902"/>
                  <a:gd name="T15" fmla="*/ 73 h 304"/>
                  <a:gd name="T16" fmla="*/ 18 w 902"/>
                  <a:gd name="T17" fmla="*/ 100 h 304"/>
                  <a:gd name="T18" fmla="*/ 5 w 902"/>
                  <a:gd name="T19" fmla="*/ 130 h 304"/>
                  <a:gd name="T20" fmla="*/ 0 w 902"/>
                  <a:gd name="T21" fmla="*/ 163 h 304"/>
                  <a:gd name="T22" fmla="*/ 2 w 902"/>
                  <a:gd name="T23" fmla="*/ 232 h 304"/>
                  <a:gd name="T24" fmla="*/ 12 w 902"/>
                  <a:gd name="T25" fmla="*/ 257 h 304"/>
                  <a:gd name="T26" fmla="*/ 27 w 902"/>
                  <a:gd name="T27" fmla="*/ 278 h 304"/>
                  <a:gd name="T28" fmla="*/ 47 w 902"/>
                  <a:gd name="T29" fmla="*/ 293 h 304"/>
                  <a:gd name="T30" fmla="*/ 73 w 902"/>
                  <a:gd name="T31" fmla="*/ 303 h 304"/>
                  <a:gd name="T32" fmla="*/ 211 w 902"/>
                  <a:gd name="T33" fmla="*/ 304 h 304"/>
                  <a:gd name="T34" fmla="*/ 238 w 902"/>
                  <a:gd name="T35" fmla="*/ 300 h 304"/>
                  <a:gd name="T36" fmla="*/ 262 w 902"/>
                  <a:gd name="T37" fmla="*/ 289 h 304"/>
                  <a:gd name="T38" fmla="*/ 280 w 902"/>
                  <a:gd name="T39" fmla="*/ 272 h 304"/>
                  <a:gd name="T40" fmla="*/ 294 w 902"/>
                  <a:gd name="T41" fmla="*/ 249 h 304"/>
                  <a:gd name="T42" fmla="*/ 300 w 902"/>
                  <a:gd name="T43" fmla="*/ 223 h 304"/>
                  <a:gd name="T44" fmla="*/ 339 w 902"/>
                  <a:gd name="T45" fmla="*/ 195 h 304"/>
                  <a:gd name="T46" fmla="*/ 452 w 902"/>
                  <a:gd name="T47" fmla="*/ 190 h 304"/>
                  <a:gd name="T48" fmla="*/ 563 w 902"/>
                  <a:gd name="T49" fmla="*/ 195 h 304"/>
                  <a:gd name="T50" fmla="*/ 602 w 902"/>
                  <a:gd name="T51" fmla="*/ 222 h 304"/>
                  <a:gd name="T52" fmla="*/ 608 w 902"/>
                  <a:gd name="T53" fmla="*/ 248 h 304"/>
                  <a:gd name="T54" fmla="*/ 622 w 902"/>
                  <a:gd name="T55" fmla="*/ 271 h 304"/>
                  <a:gd name="T56" fmla="*/ 641 w 902"/>
                  <a:gd name="T57" fmla="*/ 289 h 304"/>
                  <a:gd name="T58" fmla="*/ 665 w 902"/>
                  <a:gd name="T59" fmla="*/ 301 h 304"/>
                  <a:gd name="T60" fmla="*/ 692 w 902"/>
                  <a:gd name="T61" fmla="*/ 304 h 304"/>
                  <a:gd name="T62" fmla="*/ 812 w 902"/>
                  <a:gd name="T63" fmla="*/ 304 h 304"/>
                  <a:gd name="T64" fmla="*/ 839 w 902"/>
                  <a:gd name="T65" fmla="*/ 300 h 304"/>
                  <a:gd name="T66" fmla="*/ 862 w 902"/>
                  <a:gd name="T67" fmla="*/ 289 h 304"/>
                  <a:gd name="T68" fmla="*/ 882 w 902"/>
                  <a:gd name="T69" fmla="*/ 272 h 304"/>
                  <a:gd name="T70" fmla="*/ 894 w 902"/>
                  <a:gd name="T71" fmla="*/ 249 h 304"/>
                  <a:gd name="T72" fmla="*/ 902 w 902"/>
                  <a:gd name="T73" fmla="*/ 223 h 304"/>
                  <a:gd name="T74" fmla="*/ 901 w 902"/>
                  <a:gd name="T75" fmla="*/ 153 h 304"/>
                  <a:gd name="T76" fmla="*/ 893 w 902"/>
                  <a:gd name="T77" fmla="*/ 121 h 304"/>
                  <a:gd name="T78" fmla="*/ 878 w 902"/>
                  <a:gd name="T79" fmla="*/ 90 h 304"/>
                  <a:gd name="T80" fmla="*/ 855 w 902"/>
                  <a:gd name="T81" fmla="*/ 66 h 304"/>
                  <a:gd name="T82" fmla="*/ 827 w 902"/>
                  <a:gd name="T83" fmla="*/ 47 h 304"/>
                  <a:gd name="T84" fmla="*/ 795 w 902"/>
                  <a:gd name="T85" fmla="*/ 36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902" h="304">
                    <a:moveTo>
                      <a:pt x="795" y="36"/>
                    </a:moveTo>
                    <a:lnTo>
                      <a:pt x="753" y="27"/>
                    </a:lnTo>
                    <a:lnTo>
                      <a:pt x="710" y="20"/>
                    </a:lnTo>
                    <a:lnTo>
                      <a:pt x="667" y="14"/>
                    </a:lnTo>
                    <a:lnTo>
                      <a:pt x="624" y="9"/>
                    </a:lnTo>
                    <a:lnTo>
                      <a:pt x="581" y="6"/>
                    </a:lnTo>
                    <a:lnTo>
                      <a:pt x="537" y="3"/>
                    </a:lnTo>
                    <a:lnTo>
                      <a:pt x="494" y="1"/>
                    </a:lnTo>
                    <a:lnTo>
                      <a:pt x="452" y="0"/>
                    </a:lnTo>
                    <a:lnTo>
                      <a:pt x="408" y="1"/>
                    </a:lnTo>
                    <a:lnTo>
                      <a:pt x="365" y="3"/>
                    </a:lnTo>
                    <a:lnTo>
                      <a:pt x="322" y="6"/>
                    </a:lnTo>
                    <a:lnTo>
                      <a:pt x="278" y="9"/>
                    </a:lnTo>
                    <a:lnTo>
                      <a:pt x="235" y="14"/>
                    </a:lnTo>
                    <a:lnTo>
                      <a:pt x="192" y="20"/>
                    </a:lnTo>
                    <a:lnTo>
                      <a:pt x="150" y="27"/>
                    </a:lnTo>
                    <a:lnTo>
                      <a:pt x="107" y="36"/>
                    </a:lnTo>
                    <a:lnTo>
                      <a:pt x="97" y="38"/>
                    </a:lnTo>
                    <a:lnTo>
                      <a:pt x="86" y="42"/>
                    </a:lnTo>
                    <a:lnTo>
                      <a:pt x="75" y="47"/>
                    </a:lnTo>
                    <a:lnTo>
                      <a:pt x="65" y="52"/>
                    </a:lnTo>
                    <a:lnTo>
                      <a:pt x="56" y="58"/>
                    </a:lnTo>
                    <a:lnTo>
                      <a:pt x="47" y="66"/>
                    </a:lnTo>
                    <a:lnTo>
                      <a:pt x="39" y="73"/>
                    </a:lnTo>
                    <a:lnTo>
                      <a:pt x="31" y="82"/>
                    </a:lnTo>
                    <a:lnTo>
                      <a:pt x="25" y="90"/>
                    </a:lnTo>
                    <a:lnTo>
                      <a:pt x="18" y="100"/>
                    </a:lnTo>
                    <a:lnTo>
                      <a:pt x="13" y="110"/>
                    </a:lnTo>
                    <a:lnTo>
                      <a:pt x="9" y="121"/>
                    </a:lnTo>
                    <a:lnTo>
                      <a:pt x="5" y="130"/>
                    </a:lnTo>
                    <a:lnTo>
                      <a:pt x="2" y="142"/>
                    </a:lnTo>
                    <a:lnTo>
                      <a:pt x="1" y="153"/>
                    </a:lnTo>
                    <a:lnTo>
                      <a:pt x="0" y="163"/>
                    </a:lnTo>
                    <a:lnTo>
                      <a:pt x="0" y="214"/>
                    </a:lnTo>
                    <a:lnTo>
                      <a:pt x="1" y="223"/>
                    </a:lnTo>
                    <a:lnTo>
                      <a:pt x="2" y="232"/>
                    </a:lnTo>
                    <a:lnTo>
                      <a:pt x="4" y="241"/>
                    </a:lnTo>
                    <a:lnTo>
                      <a:pt x="8" y="249"/>
                    </a:lnTo>
                    <a:lnTo>
                      <a:pt x="12" y="257"/>
                    </a:lnTo>
                    <a:lnTo>
                      <a:pt x="16" y="264"/>
                    </a:lnTo>
                    <a:lnTo>
                      <a:pt x="21" y="272"/>
                    </a:lnTo>
                    <a:lnTo>
                      <a:pt x="27" y="278"/>
                    </a:lnTo>
                    <a:lnTo>
                      <a:pt x="33" y="284"/>
                    </a:lnTo>
                    <a:lnTo>
                      <a:pt x="41" y="289"/>
                    </a:lnTo>
                    <a:lnTo>
                      <a:pt x="47" y="293"/>
                    </a:lnTo>
                    <a:lnTo>
                      <a:pt x="56" y="298"/>
                    </a:lnTo>
                    <a:lnTo>
                      <a:pt x="64" y="300"/>
                    </a:lnTo>
                    <a:lnTo>
                      <a:pt x="73" y="303"/>
                    </a:lnTo>
                    <a:lnTo>
                      <a:pt x="82" y="304"/>
                    </a:lnTo>
                    <a:lnTo>
                      <a:pt x="90" y="304"/>
                    </a:lnTo>
                    <a:lnTo>
                      <a:pt x="211" y="304"/>
                    </a:lnTo>
                    <a:lnTo>
                      <a:pt x="220" y="304"/>
                    </a:lnTo>
                    <a:lnTo>
                      <a:pt x="228" y="303"/>
                    </a:lnTo>
                    <a:lnTo>
                      <a:pt x="238" y="300"/>
                    </a:lnTo>
                    <a:lnTo>
                      <a:pt x="246" y="298"/>
                    </a:lnTo>
                    <a:lnTo>
                      <a:pt x="254" y="293"/>
                    </a:lnTo>
                    <a:lnTo>
                      <a:pt x="262" y="289"/>
                    </a:lnTo>
                    <a:lnTo>
                      <a:pt x="268" y="284"/>
                    </a:lnTo>
                    <a:lnTo>
                      <a:pt x="275" y="278"/>
                    </a:lnTo>
                    <a:lnTo>
                      <a:pt x="280" y="272"/>
                    </a:lnTo>
                    <a:lnTo>
                      <a:pt x="285" y="264"/>
                    </a:lnTo>
                    <a:lnTo>
                      <a:pt x="290" y="257"/>
                    </a:lnTo>
                    <a:lnTo>
                      <a:pt x="294" y="249"/>
                    </a:lnTo>
                    <a:lnTo>
                      <a:pt x="297" y="241"/>
                    </a:lnTo>
                    <a:lnTo>
                      <a:pt x="299" y="232"/>
                    </a:lnTo>
                    <a:lnTo>
                      <a:pt x="300" y="223"/>
                    </a:lnTo>
                    <a:lnTo>
                      <a:pt x="301" y="214"/>
                    </a:lnTo>
                    <a:lnTo>
                      <a:pt x="301" y="198"/>
                    </a:lnTo>
                    <a:lnTo>
                      <a:pt x="339" y="195"/>
                    </a:lnTo>
                    <a:lnTo>
                      <a:pt x="376" y="192"/>
                    </a:lnTo>
                    <a:lnTo>
                      <a:pt x="414" y="191"/>
                    </a:lnTo>
                    <a:lnTo>
                      <a:pt x="452" y="190"/>
                    </a:lnTo>
                    <a:lnTo>
                      <a:pt x="488" y="191"/>
                    </a:lnTo>
                    <a:lnTo>
                      <a:pt x="526" y="192"/>
                    </a:lnTo>
                    <a:lnTo>
                      <a:pt x="563" y="195"/>
                    </a:lnTo>
                    <a:lnTo>
                      <a:pt x="602" y="198"/>
                    </a:lnTo>
                    <a:lnTo>
                      <a:pt x="602" y="214"/>
                    </a:lnTo>
                    <a:lnTo>
                      <a:pt x="602" y="222"/>
                    </a:lnTo>
                    <a:lnTo>
                      <a:pt x="603" y="232"/>
                    </a:lnTo>
                    <a:lnTo>
                      <a:pt x="605" y="241"/>
                    </a:lnTo>
                    <a:lnTo>
                      <a:pt x="608" y="248"/>
                    </a:lnTo>
                    <a:lnTo>
                      <a:pt x="612" y="257"/>
                    </a:lnTo>
                    <a:lnTo>
                      <a:pt x="617" y="264"/>
                    </a:lnTo>
                    <a:lnTo>
                      <a:pt x="622" y="271"/>
                    </a:lnTo>
                    <a:lnTo>
                      <a:pt x="627" y="278"/>
                    </a:lnTo>
                    <a:lnTo>
                      <a:pt x="635" y="284"/>
                    </a:lnTo>
                    <a:lnTo>
                      <a:pt x="641" y="289"/>
                    </a:lnTo>
                    <a:lnTo>
                      <a:pt x="649" y="293"/>
                    </a:lnTo>
                    <a:lnTo>
                      <a:pt x="657" y="298"/>
                    </a:lnTo>
                    <a:lnTo>
                      <a:pt x="665" y="301"/>
                    </a:lnTo>
                    <a:lnTo>
                      <a:pt x="674" y="303"/>
                    </a:lnTo>
                    <a:lnTo>
                      <a:pt x="683" y="304"/>
                    </a:lnTo>
                    <a:lnTo>
                      <a:pt x="692" y="304"/>
                    </a:lnTo>
                    <a:lnTo>
                      <a:pt x="692" y="289"/>
                    </a:lnTo>
                    <a:lnTo>
                      <a:pt x="692" y="304"/>
                    </a:lnTo>
                    <a:lnTo>
                      <a:pt x="812" y="304"/>
                    </a:lnTo>
                    <a:lnTo>
                      <a:pt x="822" y="304"/>
                    </a:lnTo>
                    <a:lnTo>
                      <a:pt x="830" y="303"/>
                    </a:lnTo>
                    <a:lnTo>
                      <a:pt x="839" y="300"/>
                    </a:lnTo>
                    <a:lnTo>
                      <a:pt x="847" y="298"/>
                    </a:lnTo>
                    <a:lnTo>
                      <a:pt x="855" y="293"/>
                    </a:lnTo>
                    <a:lnTo>
                      <a:pt x="862" y="289"/>
                    </a:lnTo>
                    <a:lnTo>
                      <a:pt x="869" y="284"/>
                    </a:lnTo>
                    <a:lnTo>
                      <a:pt x="875" y="278"/>
                    </a:lnTo>
                    <a:lnTo>
                      <a:pt x="882" y="272"/>
                    </a:lnTo>
                    <a:lnTo>
                      <a:pt x="887" y="264"/>
                    </a:lnTo>
                    <a:lnTo>
                      <a:pt x="891" y="257"/>
                    </a:lnTo>
                    <a:lnTo>
                      <a:pt x="894" y="249"/>
                    </a:lnTo>
                    <a:lnTo>
                      <a:pt x="898" y="241"/>
                    </a:lnTo>
                    <a:lnTo>
                      <a:pt x="900" y="232"/>
                    </a:lnTo>
                    <a:lnTo>
                      <a:pt x="902" y="223"/>
                    </a:lnTo>
                    <a:lnTo>
                      <a:pt x="902" y="214"/>
                    </a:lnTo>
                    <a:lnTo>
                      <a:pt x="902" y="163"/>
                    </a:lnTo>
                    <a:lnTo>
                      <a:pt x="901" y="153"/>
                    </a:lnTo>
                    <a:lnTo>
                      <a:pt x="900" y="142"/>
                    </a:lnTo>
                    <a:lnTo>
                      <a:pt x="898" y="130"/>
                    </a:lnTo>
                    <a:lnTo>
                      <a:pt x="893" y="121"/>
                    </a:lnTo>
                    <a:lnTo>
                      <a:pt x="889" y="110"/>
                    </a:lnTo>
                    <a:lnTo>
                      <a:pt x="884" y="100"/>
                    </a:lnTo>
                    <a:lnTo>
                      <a:pt x="878" y="90"/>
                    </a:lnTo>
                    <a:lnTo>
                      <a:pt x="871" y="82"/>
                    </a:lnTo>
                    <a:lnTo>
                      <a:pt x="863" y="73"/>
                    </a:lnTo>
                    <a:lnTo>
                      <a:pt x="855" y="66"/>
                    </a:lnTo>
                    <a:lnTo>
                      <a:pt x="846" y="58"/>
                    </a:lnTo>
                    <a:lnTo>
                      <a:pt x="838" y="52"/>
                    </a:lnTo>
                    <a:lnTo>
                      <a:pt x="827" y="47"/>
                    </a:lnTo>
                    <a:lnTo>
                      <a:pt x="817" y="42"/>
                    </a:lnTo>
                    <a:lnTo>
                      <a:pt x="807" y="38"/>
                    </a:lnTo>
                    <a:lnTo>
                      <a:pt x="795" y="3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92" name="Freeform 1919">
                <a:extLst>
                  <a:ext uri="{FF2B5EF4-FFF2-40B4-BE49-F238E27FC236}">
                    <a16:creationId xmlns:a16="http://schemas.microsoft.com/office/drawing/2014/main" id="{6D8149FA-158D-EC6F-3D31-5F7BCA38753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287125" y="887413"/>
                <a:ext cx="228600" cy="166688"/>
              </a:xfrm>
              <a:custGeom>
                <a:avLst/>
                <a:gdLst>
                  <a:gd name="T0" fmla="*/ 319 w 722"/>
                  <a:gd name="T1" fmla="*/ 448 h 524"/>
                  <a:gd name="T2" fmla="*/ 270 w 722"/>
                  <a:gd name="T3" fmla="*/ 423 h 524"/>
                  <a:gd name="T4" fmla="*/ 236 w 722"/>
                  <a:gd name="T5" fmla="*/ 381 h 524"/>
                  <a:gd name="T6" fmla="*/ 219 w 722"/>
                  <a:gd name="T7" fmla="*/ 327 h 524"/>
                  <a:gd name="T8" fmla="*/ 225 w 722"/>
                  <a:gd name="T9" fmla="*/ 270 h 524"/>
                  <a:gd name="T10" fmla="*/ 251 w 722"/>
                  <a:gd name="T11" fmla="*/ 222 h 524"/>
                  <a:gd name="T12" fmla="*/ 293 w 722"/>
                  <a:gd name="T13" fmla="*/ 187 h 524"/>
                  <a:gd name="T14" fmla="*/ 347 w 722"/>
                  <a:gd name="T15" fmla="*/ 171 h 524"/>
                  <a:gd name="T16" fmla="*/ 403 w 722"/>
                  <a:gd name="T17" fmla="*/ 176 h 524"/>
                  <a:gd name="T18" fmla="*/ 452 w 722"/>
                  <a:gd name="T19" fmla="*/ 203 h 524"/>
                  <a:gd name="T20" fmla="*/ 487 w 722"/>
                  <a:gd name="T21" fmla="*/ 245 h 524"/>
                  <a:gd name="T22" fmla="*/ 503 w 722"/>
                  <a:gd name="T23" fmla="*/ 298 h 524"/>
                  <a:gd name="T24" fmla="*/ 498 w 722"/>
                  <a:gd name="T25" fmla="*/ 355 h 524"/>
                  <a:gd name="T26" fmla="*/ 471 w 722"/>
                  <a:gd name="T27" fmla="*/ 403 h 524"/>
                  <a:gd name="T28" fmla="*/ 429 w 722"/>
                  <a:gd name="T29" fmla="*/ 438 h 524"/>
                  <a:gd name="T30" fmla="*/ 375 w 722"/>
                  <a:gd name="T31" fmla="*/ 455 h 524"/>
                  <a:gd name="T32" fmla="*/ 452 w 722"/>
                  <a:gd name="T33" fmla="*/ 15 h 524"/>
                  <a:gd name="T34" fmla="*/ 447 w 722"/>
                  <a:gd name="T35" fmla="*/ 4 h 524"/>
                  <a:gd name="T36" fmla="*/ 437 w 722"/>
                  <a:gd name="T37" fmla="*/ 0 h 524"/>
                  <a:gd name="T38" fmla="*/ 426 w 722"/>
                  <a:gd name="T39" fmla="*/ 4 h 524"/>
                  <a:gd name="T40" fmla="*/ 422 w 722"/>
                  <a:gd name="T41" fmla="*/ 15 h 524"/>
                  <a:gd name="T42" fmla="*/ 305 w 722"/>
                  <a:gd name="T43" fmla="*/ 76 h 524"/>
                  <a:gd name="T44" fmla="*/ 300 w 722"/>
                  <a:gd name="T45" fmla="*/ 12 h 524"/>
                  <a:gd name="T46" fmla="*/ 294 w 722"/>
                  <a:gd name="T47" fmla="*/ 3 h 524"/>
                  <a:gd name="T48" fmla="*/ 283 w 722"/>
                  <a:gd name="T49" fmla="*/ 1 h 524"/>
                  <a:gd name="T50" fmla="*/ 274 w 722"/>
                  <a:gd name="T51" fmla="*/ 7 h 524"/>
                  <a:gd name="T52" fmla="*/ 271 w 722"/>
                  <a:gd name="T53" fmla="*/ 78 h 524"/>
                  <a:gd name="T54" fmla="*/ 216 w 722"/>
                  <a:gd name="T55" fmla="*/ 89 h 524"/>
                  <a:gd name="T56" fmla="*/ 164 w 722"/>
                  <a:gd name="T57" fmla="*/ 111 h 524"/>
                  <a:gd name="T58" fmla="*/ 118 w 722"/>
                  <a:gd name="T59" fmla="*/ 142 h 524"/>
                  <a:gd name="T60" fmla="*/ 78 w 722"/>
                  <a:gd name="T61" fmla="*/ 180 h 524"/>
                  <a:gd name="T62" fmla="*/ 45 w 722"/>
                  <a:gd name="T63" fmla="*/ 225 h 524"/>
                  <a:gd name="T64" fmla="*/ 22 w 722"/>
                  <a:gd name="T65" fmla="*/ 277 h 524"/>
                  <a:gd name="T66" fmla="*/ 5 w 722"/>
                  <a:gd name="T67" fmla="*/ 334 h 524"/>
                  <a:gd name="T68" fmla="*/ 0 w 722"/>
                  <a:gd name="T69" fmla="*/ 395 h 524"/>
                  <a:gd name="T70" fmla="*/ 3 w 722"/>
                  <a:gd name="T71" fmla="*/ 516 h 524"/>
                  <a:gd name="T72" fmla="*/ 13 w 722"/>
                  <a:gd name="T73" fmla="*/ 522 h 524"/>
                  <a:gd name="T74" fmla="*/ 712 w 722"/>
                  <a:gd name="T75" fmla="*/ 521 h 524"/>
                  <a:gd name="T76" fmla="*/ 721 w 722"/>
                  <a:gd name="T77" fmla="*/ 514 h 524"/>
                  <a:gd name="T78" fmla="*/ 722 w 722"/>
                  <a:gd name="T79" fmla="*/ 379 h 524"/>
                  <a:gd name="T80" fmla="*/ 713 w 722"/>
                  <a:gd name="T81" fmla="*/ 319 h 524"/>
                  <a:gd name="T82" fmla="*/ 696 w 722"/>
                  <a:gd name="T83" fmla="*/ 264 h 524"/>
                  <a:gd name="T84" fmla="*/ 669 w 722"/>
                  <a:gd name="T85" fmla="*/ 214 h 524"/>
                  <a:gd name="T86" fmla="*/ 635 w 722"/>
                  <a:gd name="T87" fmla="*/ 170 h 524"/>
                  <a:gd name="T88" fmla="*/ 594 w 722"/>
                  <a:gd name="T89" fmla="*/ 133 h 524"/>
                  <a:gd name="T90" fmla="*/ 547 w 722"/>
                  <a:gd name="T91" fmla="*/ 105 h 524"/>
                  <a:gd name="T92" fmla="*/ 495 w 722"/>
                  <a:gd name="T93" fmla="*/ 86 h 524"/>
                  <a:gd name="T94" fmla="*/ 452 w 722"/>
                  <a:gd name="T95" fmla="*/ 78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22" h="524">
                    <a:moveTo>
                      <a:pt x="362" y="455"/>
                    </a:moveTo>
                    <a:lnTo>
                      <a:pt x="347" y="455"/>
                    </a:lnTo>
                    <a:lnTo>
                      <a:pt x="333" y="453"/>
                    </a:lnTo>
                    <a:lnTo>
                      <a:pt x="319" y="448"/>
                    </a:lnTo>
                    <a:lnTo>
                      <a:pt x="306" y="444"/>
                    </a:lnTo>
                    <a:lnTo>
                      <a:pt x="293" y="438"/>
                    </a:lnTo>
                    <a:lnTo>
                      <a:pt x="281" y="431"/>
                    </a:lnTo>
                    <a:lnTo>
                      <a:pt x="270" y="423"/>
                    </a:lnTo>
                    <a:lnTo>
                      <a:pt x="261" y="413"/>
                    </a:lnTo>
                    <a:lnTo>
                      <a:pt x="251" y="403"/>
                    </a:lnTo>
                    <a:lnTo>
                      <a:pt x="243" y="393"/>
                    </a:lnTo>
                    <a:lnTo>
                      <a:pt x="236" y="381"/>
                    </a:lnTo>
                    <a:lnTo>
                      <a:pt x="230" y="368"/>
                    </a:lnTo>
                    <a:lnTo>
                      <a:pt x="225" y="355"/>
                    </a:lnTo>
                    <a:lnTo>
                      <a:pt x="221" y="341"/>
                    </a:lnTo>
                    <a:lnTo>
                      <a:pt x="219" y="327"/>
                    </a:lnTo>
                    <a:lnTo>
                      <a:pt x="219" y="312"/>
                    </a:lnTo>
                    <a:lnTo>
                      <a:pt x="219" y="298"/>
                    </a:lnTo>
                    <a:lnTo>
                      <a:pt x="221" y="284"/>
                    </a:lnTo>
                    <a:lnTo>
                      <a:pt x="225" y="270"/>
                    </a:lnTo>
                    <a:lnTo>
                      <a:pt x="230" y="258"/>
                    </a:lnTo>
                    <a:lnTo>
                      <a:pt x="236" y="245"/>
                    </a:lnTo>
                    <a:lnTo>
                      <a:pt x="243" y="233"/>
                    </a:lnTo>
                    <a:lnTo>
                      <a:pt x="251" y="222"/>
                    </a:lnTo>
                    <a:lnTo>
                      <a:pt x="261" y="211"/>
                    </a:lnTo>
                    <a:lnTo>
                      <a:pt x="270" y="203"/>
                    </a:lnTo>
                    <a:lnTo>
                      <a:pt x="281" y="194"/>
                    </a:lnTo>
                    <a:lnTo>
                      <a:pt x="293" y="187"/>
                    </a:lnTo>
                    <a:lnTo>
                      <a:pt x="306" y="181"/>
                    </a:lnTo>
                    <a:lnTo>
                      <a:pt x="319" y="176"/>
                    </a:lnTo>
                    <a:lnTo>
                      <a:pt x="333" y="173"/>
                    </a:lnTo>
                    <a:lnTo>
                      <a:pt x="347" y="171"/>
                    </a:lnTo>
                    <a:lnTo>
                      <a:pt x="362" y="170"/>
                    </a:lnTo>
                    <a:lnTo>
                      <a:pt x="375" y="171"/>
                    </a:lnTo>
                    <a:lnTo>
                      <a:pt x="391" y="173"/>
                    </a:lnTo>
                    <a:lnTo>
                      <a:pt x="403" y="176"/>
                    </a:lnTo>
                    <a:lnTo>
                      <a:pt x="416" y="181"/>
                    </a:lnTo>
                    <a:lnTo>
                      <a:pt x="429" y="187"/>
                    </a:lnTo>
                    <a:lnTo>
                      <a:pt x="441" y="194"/>
                    </a:lnTo>
                    <a:lnTo>
                      <a:pt x="452" y="203"/>
                    </a:lnTo>
                    <a:lnTo>
                      <a:pt x="462" y="211"/>
                    </a:lnTo>
                    <a:lnTo>
                      <a:pt x="471" y="222"/>
                    </a:lnTo>
                    <a:lnTo>
                      <a:pt x="480" y="233"/>
                    </a:lnTo>
                    <a:lnTo>
                      <a:pt x="487" y="245"/>
                    </a:lnTo>
                    <a:lnTo>
                      <a:pt x="492" y="258"/>
                    </a:lnTo>
                    <a:lnTo>
                      <a:pt x="498" y="270"/>
                    </a:lnTo>
                    <a:lnTo>
                      <a:pt x="501" y="284"/>
                    </a:lnTo>
                    <a:lnTo>
                      <a:pt x="503" y="298"/>
                    </a:lnTo>
                    <a:lnTo>
                      <a:pt x="504" y="312"/>
                    </a:lnTo>
                    <a:lnTo>
                      <a:pt x="503" y="327"/>
                    </a:lnTo>
                    <a:lnTo>
                      <a:pt x="501" y="341"/>
                    </a:lnTo>
                    <a:lnTo>
                      <a:pt x="498" y="355"/>
                    </a:lnTo>
                    <a:lnTo>
                      <a:pt x="492" y="368"/>
                    </a:lnTo>
                    <a:lnTo>
                      <a:pt x="487" y="381"/>
                    </a:lnTo>
                    <a:lnTo>
                      <a:pt x="480" y="393"/>
                    </a:lnTo>
                    <a:lnTo>
                      <a:pt x="471" y="403"/>
                    </a:lnTo>
                    <a:lnTo>
                      <a:pt x="462" y="413"/>
                    </a:lnTo>
                    <a:lnTo>
                      <a:pt x="452" y="423"/>
                    </a:lnTo>
                    <a:lnTo>
                      <a:pt x="441" y="431"/>
                    </a:lnTo>
                    <a:lnTo>
                      <a:pt x="429" y="438"/>
                    </a:lnTo>
                    <a:lnTo>
                      <a:pt x="416" y="444"/>
                    </a:lnTo>
                    <a:lnTo>
                      <a:pt x="403" y="450"/>
                    </a:lnTo>
                    <a:lnTo>
                      <a:pt x="391" y="453"/>
                    </a:lnTo>
                    <a:lnTo>
                      <a:pt x="375" y="455"/>
                    </a:lnTo>
                    <a:lnTo>
                      <a:pt x="362" y="456"/>
                    </a:lnTo>
                    <a:lnTo>
                      <a:pt x="362" y="455"/>
                    </a:lnTo>
                    <a:close/>
                    <a:moveTo>
                      <a:pt x="452" y="78"/>
                    </a:moveTo>
                    <a:lnTo>
                      <a:pt x="452" y="15"/>
                    </a:lnTo>
                    <a:lnTo>
                      <a:pt x="452" y="12"/>
                    </a:lnTo>
                    <a:lnTo>
                      <a:pt x="451" y="10"/>
                    </a:lnTo>
                    <a:lnTo>
                      <a:pt x="449" y="7"/>
                    </a:lnTo>
                    <a:lnTo>
                      <a:pt x="447" y="4"/>
                    </a:lnTo>
                    <a:lnTo>
                      <a:pt x="445" y="3"/>
                    </a:lnTo>
                    <a:lnTo>
                      <a:pt x="443" y="1"/>
                    </a:lnTo>
                    <a:lnTo>
                      <a:pt x="440" y="1"/>
                    </a:lnTo>
                    <a:lnTo>
                      <a:pt x="437" y="0"/>
                    </a:lnTo>
                    <a:lnTo>
                      <a:pt x="434" y="1"/>
                    </a:lnTo>
                    <a:lnTo>
                      <a:pt x="431" y="1"/>
                    </a:lnTo>
                    <a:lnTo>
                      <a:pt x="429" y="3"/>
                    </a:lnTo>
                    <a:lnTo>
                      <a:pt x="426" y="4"/>
                    </a:lnTo>
                    <a:lnTo>
                      <a:pt x="425" y="7"/>
                    </a:lnTo>
                    <a:lnTo>
                      <a:pt x="423" y="10"/>
                    </a:lnTo>
                    <a:lnTo>
                      <a:pt x="423" y="12"/>
                    </a:lnTo>
                    <a:lnTo>
                      <a:pt x="422" y="15"/>
                    </a:lnTo>
                    <a:lnTo>
                      <a:pt x="422" y="76"/>
                    </a:lnTo>
                    <a:lnTo>
                      <a:pt x="419" y="76"/>
                    </a:lnTo>
                    <a:lnTo>
                      <a:pt x="418" y="76"/>
                    </a:lnTo>
                    <a:lnTo>
                      <a:pt x="305" y="76"/>
                    </a:lnTo>
                    <a:lnTo>
                      <a:pt x="303" y="76"/>
                    </a:lnTo>
                    <a:lnTo>
                      <a:pt x="301" y="76"/>
                    </a:lnTo>
                    <a:lnTo>
                      <a:pt x="301" y="15"/>
                    </a:lnTo>
                    <a:lnTo>
                      <a:pt x="300" y="12"/>
                    </a:lnTo>
                    <a:lnTo>
                      <a:pt x="300" y="10"/>
                    </a:lnTo>
                    <a:lnTo>
                      <a:pt x="298" y="7"/>
                    </a:lnTo>
                    <a:lnTo>
                      <a:pt x="297" y="4"/>
                    </a:lnTo>
                    <a:lnTo>
                      <a:pt x="294" y="3"/>
                    </a:lnTo>
                    <a:lnTo>
                      <a:pt x="292" y="1"/>
                    </a:lnTo>
                    <a:lnTo>
                      <a:pt x="289" y="1"/>
                    </a:lnTo>
                    <a:lnTo>
                      <a:pt x="286" y="0"/>
                    </a:lnTo>
                    <a:lnTo>
                      <a:pt x="283" y="1"/>
                    </a:lnTo>
                    <a:lnTo>
                      <a:pt x="280" y="1"/>
                    </a:lnTo>
                    <a:lnTo>
                      <a:pt x="278" y="3"/>
                    </a:lnTo>
                    <a:lnTo>
                      <a:pt x="276" y="4"/>
                    </a:lnTo>
                    <a:lnTo>
                      <a:pt x="274" y="7"/>
                    </a:lnTo>
                    <a:lnTo>
                      <a:pt x="273" y="10"/>
                    </a:lnTo>
                    <a:lnTo>
                      <a:pt x="271" y="12"/>
                    </a:lnTo>
                    <a:lnTo>
                      <a:pt x="271" y="15"/>
                    </a:lnTo>
                    <a:lnTo>
                      <a:pt x="271" y="78"/>
                    </a:lnTo>
                    <a:lnTo>
                      <a:pt x="256" y="79"/>
                    </a:lnTo>
                    <a:lnTo>
                      <a:pt x="243" y="83"/>
                    </a:lnTo>
                    <a:lnTo>
                      <a:pt x="229" y="86"/>
                    </a:lnTo>
                    <a:lnTo>
                      <a:pt x="216" y="89"/>
                    </a:lnTo>
                    <a:lnTo>
                      <a:pt x="202" y="95"/>
                    </a:lnTo>
                    <a:lnTo>
                      <a:pt x="189" y="99"/>
                    </a:lnTo>
                    <a:lnTo>
                      <a:pt x="176" y="105"/>
                    </a:lnTo>
                    <a:lnTo>
                      <a:pt x="164" y="111"/>
                    </a:lnTo>
                    <a:lnTo>
                      <a:pt x="151" y="118"/>
                    </a:lnTo>
                    <a:lnTo>
                      <a:pt x="140" y="126"/>
                    </a:lnTo>
                    <a:lnTo>
                      <a:pt x="129" y="133"/>
                    </a:lnTo>
                    <a:lnTo>
                      <a:pt x="118" y="142"/>
                    </a:lnTo>
                    <a:lnTo>
                      <a:pt x="107" y="150"/>
                    </a:lnTo>
                    <a:lnTo>
                      <a:pt x="97" y="160"/>
                    </a:lnTo>
                    <a:lnTo>
                      <a:pt x="87" y="170"/>
                    </a:lnTo>
                    <a:lnTo>
                      <a:pt x="78" y="180"/>
                    </a:lnTo>
                    <a:lnTo>
                      <a:pt x="69" y="191"/>
                    </a:lnTo>
                    <a:lnTo>
                      <a:pt x="61" y="202"/>
                    </a:lnTo>
                    <a:lnTo>
                      <a:pt x="53" y="214"/>
                    </a:lnTo>
                    <a:lnTo>
                      <a:pt x="45" y="225"/>
                    </a:lnTo>
                    <a:lnTo>
                      <a:pt x="39" y="238"/>
                    </a:lnTo>
                    <a:lnTo>
                      <a:pt x="32" y="251"/>
                    </a:lnTo>
                    <a:lnTo>
                      <a:pt x="27" y="264"/>
                    </a:lnTo>
                    <a:lnTo>
                      <a:pt x="22" y="277"/>
                    </a:lnTo>
                    <a:lnTo>
                      <a:pt x="16" y="291"/>
                    </a:lnTo>
                    <a:lnTo>
                      <a:pt x="12" y="305"/>
                    </a:lnTo>
                    <a:lnTo>
                      <a:pt x="9" y="319"/>
                    </a:lnTo>
                    <a:lnTo>
                      <a:pt x="5" y="334"/>
                    </a:lnTo>
                    <a:lnTo>
                      <a:pt x="3" y="349"/>
                    </a:lnTo>
                    <a:lnTo>
                      <a:pt x="2" y="364"/>
                    </a:lnTo>
                    <a:lnTo>
                      <a:pt x="1" y="379"/>
                    </a:lnTo>
                    <a:lnTo>
                      <a:pt x="0" y="395"/>
                    </a:lnTo>
                    <a:lnTo>
                      <a:pt x="0" y="507"/>
                    </a:lnTo>
                    <a:lnTo>
                      <a:pt x="1" y="511"/>
                    </a:lnTo>
                    <a:lnTo>
                      <a:pt x="2" y="514"/>
                    </a:lnTo>
                    <a:lnTo>
                      <a:pt x="3" y="516"/>
                    </a:lnTo>
                    <a:lnTo>
                      <a:pt x="5" y="518"/>
                    </a:lnTo>
                    <a:lnTo>
                      <a:pt x="8" y="520"/>
                    </a:lnTo>
                    <a:lnTo>
                      <a:pt x="10" y="521"/>
                    </a:lnTo>
                    <a:lnTo>
                      <a:pt x="13" y="522"/>
                    </a:lnTo>
                    <a:lnTo>
                      <a:pt x="15" y="524"/>
                    </a:lnTo>
                    <a:lnTo>
                      <a:pt x="707" y="522"/>
                    </a:lnTo>
                    <a:lnTo>
                      <a:pt x="710" y="522"/>
                    </a:lnTo>
                    <a:lnTo>
                      <a:pt x="712" y="521"/>
                    </a:lnTo>
                    <a:lnTo>
                      <a:pt x="715" y="520"/>
                    </a:lnTo>
                    <a:lnTo>
                      <a:pt x="718" y="518"/>
                    </a:lnTo>
                    <a:lnTo>
                      <a:pt x="720" y="516"/>
                    </a:lnTo>
                    <a:lnTo>
                      <a:pt x="721" y="514"/>
                    </a:lnTo>
                    <a:lnTo>
                      <a:pt x="722" y="511"/>
                    </a:lnTo>
                    <a:lnTo>
                      <a:pt x="722" y="509"/>
                    </a:lnTo>
                    <a:lnTo>
                      <a:pt x="722" y="394"/>
                    </a:lnTo>
                    <a:lnTo>
                      <a:pt x="722" y="379"/>
                    </a:lnTo>
                    <a:lnTo>
                      <a:pt x="721" y="364"/>
                    </a:lnTo>
                    <a:lnTo>
                      <a:pt x="719" y="349"/>
                    </a:lnTo>
                    <a:lnTo>
                      <a:pt x="717" y="334"/>
                    </a:lnTo>
                    <a:lnTo>
                      <a:pt x="713" y="319"/>
                    </a:lnTo>
                    <a:lnTo>
                      <a:pt x="710" y="305"/>
                    </a:lnTo>
                    <a:lnTo>
                      <a:pt x="706" y="291"/>
                    </a:lnTo>
                    <a:lnTo>
                      <a:pt x="702" y="277"/>
                    </a:lnTo>
                    <a:lnTo>
                      <a:pt x="696" y="264"/>
                    </a:lnTo>
                    <a:lnTo>
                      <a:pt x="690" y="251"/>
                    </a:lnTo>
                    <a:lnTo>
                      <a:pt x="684" y="238"/>
                    </a:lnTo>
                    <a:lnTo>
                      <a:pt x="677" y="225"/>
                    </a:lnTo>
                    <a:lnTo>
                      <a:pt x="669" y="214"/>
                    </a:lnTo>
                    <a:lnTo>
                      <a:pt x="662" y="202"/>
                    </a:lnTo>
                    <a:lnTo>
                      <a:pt x="653" y="191"/>
                    </a:lnTo>
                    <a:lnTo>
                      <a:pt x="645" y="180"/>
                    </a:lnTo>
                    <a:lnTo>
                      <a:pt x="635" y="170"/>
                    </a:lnTo>
                    <a:lnTo>
                      <a:pt x="625" y="160"/>
                    </a:lnTo>
                    <a:lnTo>
                      <a:pt x="616" y="150"/>
                    </a:lnTo>
                    <a:lnTo>
                      <a:pt x="605" y="142"/>
                    </a:lnTo>
                    <a:lnTo>
                      <a:pt x="594" y="133"/>
                    </a:lnTo>
                    <a:lnTo>
                      <a:pt x="582" y="126"/>
                    </a:lnTo>
                    <a:lnTo>
                      <a:pt x="571" y="118"/>
                    </a:lnTo>
                    <a:lnTo>
                      <a:pt x="559" y="112"/>
                    </a:lnTo>
                    <a:lnTo>
                      <a:pt x="547" y="105"/>
                    </a:lnTo>
                    <a:lnTo>
                      <a:pt x="534" y="100"/>
                    </a:lnTo>
                    <a:lnTo>
                      <a:pt x="521" y="95"/>
                    </a:lnTo>
                    <a:lnTo>
                      <a:pt x="507" y="90"/>
                    </a:lnTo>
                    <a:lnTo>
                      <a:pt x="495" y="86"/>
                    </a:lnTo>
                    <a:lnTo>
                      <a:pt x="481" y="83"/>
                    </a:lnTo>
                    <a:lnTo>
                      <a:pt x="467" y="81"/>
                    </a:lnTo>
                    <a:lnTo>
                      <a:pt x="452" y="78"/>
                    </a:lnTo>
                    <a:lnTo>
                      <a:pt x="452" y="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sp>
          <p:nvSpPr>
            <p:cNvPr id="88" name="Freeform 154">
              <a:extLst>
                <a:ext uri="{FF2B5EF4-FFF2-40B4-BE49-F238E27FC236}">
                  <a16:creationId xmlns:a16="http://schemas.microsoft.com/office/drawing/2014/main" id="{9D6E83AD-1332-D613-64B8-6D9408098F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8935" y="8816889"/>
              <a:ext cx="49130" cy="91907"/>
            </a:xfrm>
            <a:custGeom>
              <a:avLst/>
              <a:gdLst>
                <a:gd name="T0" fmla="*/ 49 w 49"/>
                <a:gd name="T1" fmla="*/ 28 h 92"/>
                <a:gd name="T2" fmla="*/ 32 w 49"/>
                <a:gd name="T3" fmla="*/ 28 h 92"/>
                <a:gd name="T4" fmla="*/ 32 w 49"/>
                <a:gd name="T5" fmla="*/ 20 h 92"/>
                <a:gd name="T6" fmla="*/ 36 w 49"/>
                <a:gd name="T7" fmla="*/ 16 h 92"/>
                <a:gd name="T8" fmla="*/ 48 w 49"/>
                <a:gd name="T9" fmla="*/ 16 h 92"/>
                <a:gd name="T10" fmla="*/ 48 w 49"/>
                <a:gd name="T11" fmla="*/ 0 h 92"/>
                <a:gd name="T12" fmla="*/ 31 w 49"/>
                <a:gd name="T13" fmla="*/ 0 h 92"/>
                <a:gd name="T14" fmla="*/ 12 w 49"/>
                <a:gd name="T15" fmla="*/ 19 h 92"/>
                <a:gd name="T16" fmla="*/ 12 w 49"/>
                <a:gd name="T17" fmla="*/ 28 h 92"/>
                <a:gd name="T18" fmla="*/ 0 w 49"/>
                <a:gd name="T19" fmla="*/ 28 h 92"/>
                <a:gd name="T20" fmla="*/ 0 w 49"/>
                <a:gd name="T21" fmla="*/ 44 h 92"/>
                <a:gd name="T22" fmla="*/ 12 w 49"/>
                <a:gd name="T23" fmla="*/ 44 h 92"/>
                <a:gd name="T24" fmla="*/ 12 w 49"/>
                <a:gd name="T25" fmla="*/ 92 h 92"/>
                <a:gd name="T26" fmla="*/ 32 w 49"/>
                <a:gd name="T27" fmla="*/ 92 h 92"/>
                <a:gd name="T28" fmla="*/ 32 w 49"/>
                <a:gd name="T29" fmla="*/ 44 h 92"/>
                <a:gd name="T30" fmla="*/ 47 w 49"/>
                <a:gd name="T31" fmla="*/ 44 h 92"/>
                <a:gd name="T32" fmla="*/ 49 w 49"/>
                <a:gd name="T33" fmla="*/ 2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92">
                  <a:moveTo>
                    <a:pt x="49" y="28"/>
                  </a:moveTo>
                  <a:cubicBezTo>
                    <a:pt x="32" y="28"/>
                    <a:pt x="32" y="28"/>
                    <a:pt x="32" y="28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17"/>
                    <a:pt x="34" y="16"/>
                    <a:pt x="36" y="16"/>
                  </a:cubicBezTo>
                  <a:cubicBezTo>
                    <a:pt x="38" y="16"/>
                    <a:pt x="48" y="16"/>
                    <a:pt x="48" y="16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15" y="0"/>
                    <a:pt x="12" y="12"/>
                    <a:pt x="12" y="1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65"/>
                    <a:pt x="12" y="92"/>
                    <a:pt x="12" y="92"/>
                  </a:cubicBezTo>
                  <a:cubicBezTo>
                    <a:pt x="32" y="92"/>
                    <a:pt x="32" y="92"/>
                    <a:pt x="32" y="92"/>
                  </a:cubicBezTo>
                  <a:cubicBezTo>
                    <a:pt x="32" y="92"/>
                    <a:pt x="32" y="64"/>
                    <a:pt x="32" y="44"/>
                  </a:cubicBezTo>
                  <a:cubicBezTo>
                    <a:pt x="47" y="44"/>
                    <a:pt x="47" y="44"/>
                    <a:pt x="47" y="44"/>
                  </a:cubicBezTo>
                  <a:lnTo>
                    <a:pt x="49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Avenir Book" panose="02000503020000020003" pitchFamily="2" charset="0"/>
              </a:endParaRPr>
            </a:p>
          </p:txBody>
        </p:sp>
        <p:sp>
          <p:nvSpPr>
            <p:cNvPr id="89" name="Freeform 155">
              <a:extLst>
                <a:ext uri="{FF2B5EF4-FFF2-40B4-BE49-F238E27FC236}">
                  <a16:creationId xmlns:a16="http://schemas.microsoft.com/office/drawing/2014/main" id="{3815AB27-2E6E-C6E8-2307-A9FBD151F8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8550" y="9090642"/>
              <a:ext cx="69901" cy="94214"/>
            </a:xfrm>
            <a:custGeom>
              <a:avLst/>
              <a:gdLst>
                <a:gd name="T0" fmla="*/ 0 w 68"/>
                <a:gd name="T1" fmla="*/ 12 h 92"/>
                <a:gd name="T2" fmla="*/ 12 w 68"/>
                <a:gd name="T3" fmla="*/ 0 h 92"/>
                <a:gd name="T4" fmla="*/ 24 w 68"/>
                <a:gd name="T5" fmla="*/ 12 h 92"/>
                <a:gd name="T6" fmla="*/ 24 w 68"/>
                <a:gd name="T7" fmla="*/ 20 h 92"/>
                <a:gd name="T8" fmla="*/ 56 w 68"/>
                <a:gd name="T9" fmla="*/ 20 h 92"/>
                <a:gd name="T10" fmla="*/ 68 w 68"/>
                <a:gd name="T11" fmla="*/ 32 h 92"/>
                <a:gd name="T12" fmla="*/ 56 w 68"/>
                <a:gd name="T13" fmla="*/ 44 h 92"/>
                <a:gd name="T14" fmla="*/ 24 w 68"/>
                <a:gd name="T15" fmla="*/ 44 h 92"/>
                <a:gd name="T16" fmla="*/ 24 w 68"/>
                <a:gd name="T17" fmla="*/ 56 h 92"/>
                <a:gd name="T18" fmla="*/ 36 w 68"/>
                <a:gd name="T19" fmla="*/ 68 h 92"/>
                <a:gd name="T20" fmla="*/ 56 w 68"/>
                <a:gd name="T21" fmla="*/ 68 h 92"/>
                <a:gd name="T22" fmla="*/ 68 w 68"/>
                <a:gd name="T23" fmla="*/ 80 h 92"/>
                <a:gd name="T24" fmla="*/ 56 w 68"/>
                <a:gd name="T25" fmla="*/ 92 h 92"/>
                <a:gd name="T26" fmla="*/ 32 w 68"/>
                <a:gd name="T27" fmla="*/ 92 h 92"/>
                <a:gd name="T28" fmla="*/ 0 w 68"/>
                <a:gd name="T29" fmla="*/ 60 h 92"/>
                <a:gd name="T30" fmla="*/ 0 w 68"/>
                <a:gd name="T31" fmla="*/ 1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" h="92">
                  <a:moveTo>
                    <a:pt x="0" y="12"/>
                  </a:move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63" y="20"/>
                    <a:pt x="68" y="25"/>
                    <a:pt x="68" y="32"/>
                  </a:cubicBezTo>
                  <a:cubicBezTo>
                    <a:pt x="68" y="39"/>
                    <a:pt x="63" y="44"/>
                    <a:pt x="56" y="44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63"/>
                    <a:pt x="29" y="68"/>
                    <a:pt x="36" y="68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63" y="68"/>
                    <a:pt x="68" y="73"/>
                    <a:pt x="68" y="80"/>
                  </a:cubicBezTo>
                  <a:cubicBezTo>
                    <a:pt x="68" y="87"/>
                    <a:pt x="63" y="92"/>
                    <a:pt x="56" y="92"/>
                  </a:cubicBezTo>
                  <a:cubicBezTo>
                    <a:pt x="32" y="92"/>
                    <a:pt x="32" y="92"/>
                    <a:pt x="32" y="92"/>
                  </a:cubicBezTo>
                  <a:cubicBezTo>
                    <a:pt x="14" y="92"/>
                    <a:pt x="0" y="78"/>
                    <a:pt x="0" y="60"/>
                  </a:cubicBez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Avenir Book" panose="02000503020000020003" pitchFamily="2" charset="0"/>
              </a:endParaRPr>
            </a:p>
          </p:txBody>
        </p:sp>
        <p:sp>
          <p:nvSpPr>
            <p:cNvPr id="90" name="Freeform 161">
              <a:extLst>
                <a:ext uri="{FF2B5EF4-FFF2-40B4-BE49-F238E27FC236}">
                  <a16:creationId xmlns:a16="http://schemas.microsoft.com/office/drawing/2014/main" id="{59048EFB-C5E4-B120-E475-B82ADC59A4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68585" y="9369998"/>
              <a:ext cx="89831" cy="85316"/>
            </a:xfrm>
            <a:custGeom>
              <a:avLst/>
              <a:gdLst>
                <a:gd name="T0" fmla="*/ 20 w 84"/>
                <a:gd name="T1" fmla="*/ 80 h 80"/>
                <a:gd name="T2" fmla="*/ 0 w 84"/>
                <a:gd name="T3" fmla="*/ 80 h 80"/>
                <a:gd name="T4" fmla="*/ 0 w 84"/>
                <a:gd name="T5" fmla="*/ 28 h 80"/>
                <a:gd name="T6" fmla="*/ 20 w 84"/>
                <a:gd name="T7" fmla="*/ 28 h 80"/>
                <a:gd name="T8" fmla="*/ 20 w 84"/>
                <a:gd name="T9" fmla="*/ 80 h 80"/>
                <a:gd name="T10" fmla="*/ 10 w 84"/>
                <a:gd name="T11" fmla="*/ 20 h 80"/>
                <a:gd name="T12" fmla="*/ 10 w 84"/>
                <a:gd name="T13" fmla="*/ 20 h 80"/>
                <a:gd name="T14" fmla="*/ 0 w 84"/>
                <a:gd name="T15" fmla="*/ 10 h 80"/>
                <a:gd name="T16" fmla="*/ 10 w 84"/>
                <a:gd name="T17" fmla="*/ 0 h 80"/>
                <a:gd name="T18" fmla="*/ 20 w 84"/>
                <a:gd name="T19" fmla="*/ 10 h 80"/>
                <a:gd name="T20" fmla="*/ 10 w 84"/>
                <a:gd name="T21" fmla="*/ 20 h 80"/>
                <a:gd name="T22" fmla="*/ 56 w 84"/>
                <a:gd name="T23" fmla="*/ 44 h 80"/>
                <a:gd name="T24" fmla="*/ 48 w 84"/>
                <a:gd name="T25" fmla="*/ 52 h 80"/>
                <a:gd name="T26" fmla="*/ 48 w 84"/>
                <a:gd name="T27" fmla="*/ 80 h 80"/>
                <a:gd name="T28" fmla="*/ 28 w 84"/>
                <a:gd name="T29" fmla="*/ 80 h 80"/>
                <a:gd name="T30" fmla="*/ 28 w 84"/>
                <a:gd name="T31" fmla="*/ 28 h 80"/>
                <a:gd name="T32" fmla="*/ 48 w 84"/>
                <a:gd name="T33" fmla="*/ 28 h 80"/>
                <a:gd name="T34" fmla="*/ 48 w 84"/>
                <a:gd name="T35" fmla="*/ 34 h 80"/>
                <a:gd name="T36" fmla="*/ 64 w 84"/>
                <a:gd name="T37" fmla="*/ 28 h 80"/>
                <a:gd name="T38" fmla="*/ 84 w 84"/>
                <a:gd name="T39" fmla="*/ 53 h 80"/>
                <a:gd name="T40" fmla="*/ 84 w 84"/>
                <a:gd name="T41" fmla="*/ 80 h 80"/>
                <a:gd name="T42" fmla="*/ 64 w 84"/>
                <a:gd name="T43" fmla="*/ 80 h 80"/>
                <a:gd name="T44" fmla="*/ 64 w 84"/>
                <a:gd name="T45" fmla="*/ 52 h 80"/>
                <a:gd name="T46" fmla="*/ 56 w 84"/>
                <a:gd name="T47" fmla="*/ 4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4" h="80">
                  <a:moveTo>
                    <a:pt x="20" y="80"/>
                  </a:moveTo>
                  <a:cubicBezTo>
                    <a:pt x="0" y="80"/>
                    <a:pt x="0" y="80"/>
                    <a:pt x="0" y="8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0" y="28"/>
                    <a:pt x="20" y="28"/>
                    <a:pt x="20" y="28"/>
                  </a:cubicBezTo>
                  <a:lnTo>
                    <a:pt x="20" y="80"/>
                  </a:lnTo>
                  <a:close/>
                  <a:moveTo>
                    <a:pt x="10" y="20"/>
                  </a:moveTo>
                  <a:cubicBezTo>
                    <a:pt x="10" y="20"/>
                    <a:pt x="10" y="20"/>
                    <a:pt x="10" y="20"/>
                  </a:cubicBezTo>
                  <a:cubicBezTo>
                    <a:pt x="4" y="20"/>
                    <a:pt x="0" y="15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16" y="0"/>
                    <a:pt x="20" y="5"/>
                    <a:pt x="20" y="10"/>
                  </a:cubicBezTo>
                  <a:cubicBezTo>
                    <a:pt x="20" y="15"/>
                    <a:pt x="16" y="20"/>
                    <a:pt x="10" y="20"/>
                  </a:cubicBezTo>
                  <a:close/>
                  <a:moveTo>
                    <a:pt x="56" y="44"/>
                  </a:moveTo>
                  <a:cubicBezTo>
                    <a:pt x="52" y="44"/>
                    <a:pt x="48" y="48"/>
                    <a:pt x="48" y="52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8" y="80"/>
                    <a:pt x="28" y="32"/>
                    <a:pt x="28" y="28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54" y="28"/>
                    <a:pt x="64" y="28"/>
                  </a:cubicBezTo>
                  <a:cubicBezTo>
                    <a:pt x="76" y="28"/>
                    <a:pt x="84" y="37"/>
                    <a:pt x="84" y="53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64" y="80"/>
                    <a:pt x="64" y="80"/>
                    <a:pt x="64" y="80"/>
                  </a:cubicBezTo>
                  <a:cubicBezTo>
                    <a:pt x="64" y="52"/>
                    <a:pt x="64" y="52"/>
                    <a:pt x="64" y="52"/>
                  </a:cubicBezTo>
                  <a:cubicBezTo>
                    <a:pt x="64" y="48"/>
                    <a:pt x="61" y="44"/>
                    <a:pt x="56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Avenir Book" panose="02000503020000020003" pitchFamily="2" charset="0"/>
              </a:endParaRPr>
            </a:p>
          </p:txBody>
        </p:sp>
      </p:grpSp>
      <p:grpSp>
        <p:nvGrpSpPr>
          <p:cNvPr id="97" name="Group 119">
            <a:extLst>
              <a:ext uri="{FF2B5EF4-FFF2-40B4-BE49-F238E27FC236}">
                <a16:creationId xmlns:a16="http://schemas.microsoft.com/office/drawing/2014/main" id="{249A101B-90E8-9C71-6E70-619884FD0F29}"/>
              </a:ext>
            </a:extLst>
          </p:cNvPr>
          <p:cNvGrpSpPr/>
          <p:nvPr/>
        </p:nvGrpSpPr>
        <p:grpSpPr>
          <a:xfrm>
            <a:off x="4059000" y="6965442"/>
            <a:ext cx="2434500" cy="918534"/>
            <a:chOff x="4059000" y="6564755"/>
            <a:chExt cx="2434500" cy="918534"/>
          </a:xfrm>
        </p:grpSpPr>
        <p:grpSp>
          <p:nvGrpSpPr>
            <p:cNvPr id="98" name="Group 100">
              <a:extLst>
                <a:ext uri="{FF2B5EF4-FFF2-40B4-BE49-F238E27FC236}">
                  <a16:creationId xmlns:a16="http://schemas.microsoft.com/office/drawing/2014/main" id="{B231101E-1001-0E8A-086F-544CF93554E7}"/>
                </a:ext>
              </a:extLst>
            </p:cNvPr>
            <p:cNvGrpSpPr/>
            <p:nvPr/>
          </p:nvGrpSpPr>
          <p:grpSpPr>
            <a:xfrm>
              <a:off x="4059000" y="6564755"/>
              <a:ext cx="1112838" cy="280245"/>
              <a:chOff x="4059000" y="5065446"/>
              <a:chExt cx="1112838" cy="280245"/>
            </a:xfrm>
          </p:grpSpPr>
          <p:sp>
            <p:nvSpPr>
              <p:cNvPr id="100" name="TextBox 115">
                <a:extLst>
                  <a:ext uri="{FF2B5EF4-FFF2-40B4-BE49-F238E27FC236}">
                    <a16:creationId xmlns:a16="http://schemas.microsoft.com/office/drawing/2014/main" id="{67E2E492-4298-FD9C-35BD-9462A61219D5}"/>
                  </a:ext>
                </a:extLst>
              </p:cNvPr>
              <p:cNvSpPr txBox="1"/>
              <p:nvPr/>
            </p:nvSpPr>
            <p:spPr>
              <a:xfrm>
                <a:off x="4429080" y="5113235"/>
                <a:ext cx="742758" cy="184666"/>
              </a:xfrm>
              <a:prstGeom prst="rect">
                <a:avLst/>
              </a:prstGeom>
              <a:noFill/>
            </p:spPr>
            <p:txBody>
              <a:bodyPr wrap="none" lIns="0" tIns="0" rIns="72000" bIns="0" rtlCol="0">
                <a:spAutoFit/>
              </a:bodyPr>
              <a:lstStyle/>
              <a:p>
                <a:r>
                  <a:rPr lang="en-US" sz="1200" b="1" dirty="0">
                    <a:solidFill>
                      <a:schemeClr val="bg1"/>
                    </a:solidFill>
                    <a:latin typeface="Avenir Book" panose="02000503020000020003" pitchFamily="2" charset="0"/>
                    <a:cs typeface="Segoe UI" panose="020B0502040204020203" pitchFamily="34" charset="0"/>
                  </a:rPr>
                  <a:t>HOBBIES</a:t>
                </a:r>
              </a:p>
            </p:txBody>
          </p:sp>
          <p:grpSp>
            <p:nvGrpSpPr>
              <p:cNvPr id="101" name="Group 116">
                <a:extLst>
                  <a:ext uri="{FF2B5EF4-FFF2-40B4-BE49-F238E27FC236}">
                    <a16:creationId xmlns:a16="http://schemas.microsoft.com/office/drawing/2014/main" id="{0CA51DA5-904A-27C1-4334-30D65AABE18F}"/>
                  </a:ext>
                </a:extLst>
              </p:cNvPr>
              <p:cNvGrpSpPr/>
              <p:nvPr/>
            </p:nvGrpSpPr>
            <p:grpSpPr>
              <a:xfrm>
                <a:off x="4059000" y="5065446"/>
                <a:ext cx="167096" cy="280245"/>
                <a:chOff x="4059000" y="5047188"/>
                <a:chExt cx="167096" cy="280245"/>
              </a:xfrm>
            </p:grpSpPr>
            <p:sp>
              <p:nvSpPr>
                <p:cNvPr id="102" name="Isosceles Triangle 117">
                  <a:extLst>
                    <a:ext uri="{FF2B5EF4-FFF2-40B4-BE49-F238E27FC236}">
                      <a16:creationId xmlns:a16="http://schemas.microsoft.com/office/drawing/2014/main" id="{3E967FE1-E721-A549-B5DD-7740ECF4A617}"/>
                    </a:ext>
                  </a:extLst>
                </p:cNvPr>
                <p:cNvSpPr/>
                <p:nvPr/>
              </p:nvSpPr>
              <p:spPr>
                <a:xfrm rot="16200000" flipV="1">
                  <a:off x="4002425" y="5103763"/>
                  <a:ext cx="280245" cy="167096"/>
                </a:xfrm>
                <a:prstGeom prst="triangle">
                  <a:avLst>
                    <a:gd name="adj" fmla="val 79003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103" name="Isosceles Triangle 118">
                  <a:extLst>
                    <a:ext uri="{FF2B5EF4-FFF2-40B4-BE49-F238E27FC236}">
                      <a16:creationId xmlns:a16="http://schemas.microsoft.com/office/drawing/2014/main" id="{7AA4FF8C-3FAE-32E6-8E6A-6974A3E2B96E}"/>
                    </a:ext>
                  </a:extLst>
                </p:cNvPr>
                <p:cNvSpPr/>
                <p:nvPr/>
              </p:nvSpPr>
              <p:spPr>
                <a:xfrm rot="5400000">
                  <a:off x="4002425" y="5103763"/>
                  <a:ext cx="280245" cy="167096"/>
                </a:xfrm>
                <a:prstGeom prst="triangle">
                  <a:avLst>
                    <a:gd name="adj" fmla="val 79003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</p:grpSp>
        </p:grpSp>
        <p:sp>
          <p:nvSpPr>
            <p:cNvPr id="99" name="TextBox 101">
              <a:extLst>
                <a:ext uri="{FF2B5EF4-FFF2-40B4-BE49-F238E27FC236}">
                  <a16:creationId xmlns:a16="http://schemas.microsoft.com/office/drawing/2014/main" id="{6F2A8902-77BA-0BDB-F270-28672B042B69}"/>
                </a:ext>
              </a:extLst>
            </p:cNvPr>
            <p:cNvSpPr txBox="1"/>
            <p:nvPr/>
          </p:nvSpPr>
          <p:spPr>
            <a:xfrm>
              <a:off x="4423500" y="6929291"/>
              <a:ext cx="2070000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Lorem ipsum dolor sit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amet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,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consectetur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adipiscing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elit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.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Morbi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tristique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sapien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nec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nulla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rutrum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imperdiet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.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Nullam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faucibus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augue</a:t>
              </a:r>
              <a:r>
                <a:rPr lang="en-US" sz="900" dirty="0">
                  <a:solidFill>
                    <a:schemeClr val="bg1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id</a:t>
              </a:r>
            </a:p>
          </p:txBody>
        </p:sp>
      </p:grpSp>
      <p:grpSp>
        <p:nvGrpSpPr>
          <p:cNvPr id="104" name="Group 186">
            <a:extLst>
              <a:ext uri="{FF2B5EF4-FFF2-40B4-BE49-F238E27FC236}">
                <a16:creationId xmlns:a16="http://schemas.microsoft.com/office/drawing/2014/main" id="{51CA34BC-B3AE-E40B-90AF-E8A2B8EC12ED}"/>
              </a:ext>
            </a:extLst>
          </p:cNvPr>
          <p:cNvGrpSpPr/>
          <p:nvPr/>
        </p:nvGrpSpPr>
        <p:grpSpPr>
          <a:xfrm>
            <a:off x="4059000" y="4745962"/>
            <a:ext cx="2081781" cy="1850438"/>
            <a:chOff x="4059000" y="4745962"/>
            <a:chExt cx="2081781" cy="1850438"/>
          </a:xfrm>
        </p:grpSpPr>
        <p:grpSp>
          <p:nvGrpSpPr>
            <p:cNvPr id="105" name="Group 128">
              <a:extLst>
                <a:ext uri="{FF2B5EF4-FFF2-40B4-BE49-F238E27FC236}">
                  <a16:creationId xmlns:a16="http://schemas.microsoft.com/office/drawing/2014/main" id="{6DC3BE78-4168-2A2D-857D-62369F8244B4}"/>
                </a:ext>
              </a:extLst>
            </p:cNvPr>
            <p:cNvGrpSpPr/>
            <p:nvPr/>
          </p:nvGrpSpPr>
          <p:grpSpPr>
            <a:xfrm>
              <a:off x="4059000" y="4745962"/>
              <a:ext cx="1608167" cy="280245"/>
              <a:chOff x="4059000" y="5065446"/>
              <a:chExt cx="1608167" cy="280245"/>
            </a:xfrm>
          </p:grpSpPr>
          <p:sp>
            <p:nvSpPr>
              <p:cNvPr id="154" name="TextBox 130">
                <a:extLst>
                  <a:ext uri="{FF2B5EF4-FFF2-40B4-BE49-F238E27FC236}">
                    <a16:creationId xmlns:a16="http://schemas.microsoft.com/office/drawing/2014/main" id="{461E4F79-6ACE-8114-3FEA-7CBFB4F3D62B}"/>
                  </a:ext>
                </a:extLst>
              </p:cNvPr>
              <p:cNvSpPr txBox="1"/>
              <p:nvPr/>
            </p:nvSpPr>
            <p:spPr>
              <a:xfrm>
                <a:off x="4429080" y="5113235"/>
                <a:ext cx="1238087" cy="184666"/>
              </a:xfrm>
              <a:prstGeom prst="rect">
                <a:avLst/>
              </a:prstGeom>
              <a:noFill/>
            </p:spPr>
            <p:txBody>
              <a:bodyPr wrap="none" lIns="0" tIns="0" rIns="72000" bIns="0" rtlCol="0">
                <a:spAutoFit/>
              </a:bodyPr>
              <a:lstStyle/>
              <a:p>
                <a:r>
                  <a:rPr lang="en-US" sz="1200" b="1" dirty="0">
                    <a:solidFill>
                      <a:schemeClr val="bg1"/>
                    </a:solidFill>
                    <a:latin typeface="Avenir Book" panose="02000503020000020003" pitchFamily="2" charset="0"/>
                    <a:cs typeface="Segoe UI" panose="020B0502040204020203" pitchFamily="34" charset="0"/>
                  </a:rPr>
                  <a:t>PERSONNALITE</a:t>
                </a:r>
              </a:p>
            </p:txBody>
          </p:sp>
          <p:grpSp>
            <p:nvGrpSpPr>
              <p:cNvPr id="155" name="Group 131">
                <a:extLst>
                  <a:ext uri="{FF2B5EF4-FFF2-40B4-BE49-F238E27FC236}">
                    <a16:creationId xmlns:a16="http://schemas.microsoft.com/office/drawing/2014/main" id="{5AEE324E-1A30-3376-CBA1-BFA6F370F91E}"/>
                  </a:ext>
                </a:extLst>
              </p:cNvPr>
              <p:cNvGrpSpPr/>
              <p:nvPr/>
            </p:nvGrpSpPr>
            <p:grpSpPr>
              <a:xfrm>
                <a:off x="4059000" y="5065446"/>
                <a:ext cx="167096" cy="280245"/>
                <a:chOff x="4059000" y="5047188"/>
                <a:chExt cx="167096" cy="280245"/>
              </a:xfrm>
            </p:grpSpPr>
            <p:sp>
              <p:nvSpPr>
                <p:cNvPr id="156" name="Isosceles Triangle 132">
                  <a:extLst>
                    <a:ext uri="{FF2B5EF4-FFF2-40B4-BE49-F238E27FC236}">
                      <a16:creationId xmlns:a16="http://schemas.microsoft.com/office/drawing/2014/main" id="{673B7A87-6D0E-821D-829B-95362C159906}"/>
                    </a:ext>
                  </a:extLst>
                </p:cNvPr>
                <p:cNvSpPr/>
                <p:nvPr/>
              </p:nvSpPr>
              <p:spPr>
                <a:xfrm rot="16200000" flipV="1">
                  <a:off x="4002425" y="5103763"/>
                  <a:ext cx="280245" cy="167096"/>
                </a:xfrm>
                <a:prstGeom prst="triangle">
                  <a:avLst>
                    <a:gd name="adj" fmla="val 79003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157" name="Isosceles Triangle 133">
                  <a:extLst>
                    <a:ext uri="{FF2B5EF4-FFF2-40B4-BE49-F238E27FC236}">
                      <a16:creationId xmlns:a16="http://schemas.microsoft.com/office/drawing/2014/main" id="{22B69493-B1B4-25D6-F5A2-7D6B8F978156}"/>
                    </a:ext>
                  </a:extLst>
                </p:cNvPr>
                <p:cNvSpPr/>
                <p:nvPr/>
              </p:nvSpPr>
              <p:spPr>
                <a:xfrm rot="5400000">
                  <a:off x="4002425" y="5103763"/>
                  <a:ext cx="280245" cy="167096"/>
                </a:xfrm>
                <a:prstGeom prst="triangle">
                  <a:avLst>
                    <a:gd name="adj" fmla="val 79003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</p:grpSp>
        </p:grpSp>
        <p:grpSp>
          <p:nvGrpSpPr>
            <p:cNvPr id="106" name="Group 149">
              <a:extLst>
                <a:ext uri="{FF2B5EF4-FFF2-40B4-BE49-F238E27FC236}">
                  <a16:creationId xmlns:a16="http://schemas.microsoft.com/office/drawing/2014/main" id="{4A857A1C-BD96-38E4-F9A5-A670B02F917D}"/>
                </a:ext>
              </a:extLst>
            </p:cNvPr>
            <p:cNvGrpSpPr/>
            <p:nvPr/>
          </p:nvGrpSpPr>
          <p:grpSpPr>
            <a:xfrm>
              <a:off x="4423500" y="5110498"/>
              <a:ext cx="1717281" cy="292502"/>
              <a:chOff x="4423500" y="5110498"/>
              <a:chExt cx="1717281" cy="292502"/>
            </a:xfrm>
          </p:grpSpPr>
          <p:sp>
            <p:nvSpPr>
              <p:cNvPr id="143" name="TextBox 134">
                <a:extLst>
                  <a:ext uri="{FF2B5EF4-FFF2-40B4-BE49-F238E27FC236}">
                    <a16:creationId xmlns:a16="http://schemas.microsoft.com/office/drawing/2014/main" id="{2EEC80D9-A8C8-8211-DDA8-FF8088770F68}"/>
                  </a:ext>
                </a:extLst>
              </p:cNvPr>
              <p:cNvSpPr txBox="1"/>
              <p:nvPr/>
            </p:nvSpPr>
            <p:spPr>
              <a:xfrm flipH="1">
                <a:off x="4423500" y="5110498"/>
                <a:ext cx="458459" cy="13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900" dirty="0">
                    <a:solidFill>
                      <a:schemeClr val="bg1"/>
                    </a:solidFill>
                    <a:latin typeface="Avenir Book" panose="02000503020000020003" pitchFamily="2" charset="0"/>
                    <a:cs typeface="Segoe UI" panose="020B0502040204020203" pitchFamily="34" charset="0"/>
                  </a:rPr>
                  <a:t>CREATIF</a:t>
                </a:r>
              </a:p>
            </p:txBody>
          </p:sp>
          <p:sp>
            <p:nvSpPr>
              <p:cNvPr id="144" name="Oval 139">
                <a:extLst>
                  <a:ext uri="{FF2B5EF4-FFF2-40B4-BE49-F238E27FC236}">
                    <a16:creationId xmlns:a16="http://schemas.microsoft.com/office/drawing/2014/main" id="{6E2037FB-783B-5E9A-BBFE-8B18C9A613F5}"/>
                  </a:ext>
                </a:extLst>
              </p:cNvPr>
              <p:cNvSpPr/>
              <p:nvPr/>
            </p:nvSpPr>
            <p:spPr>
              <a:xfrm>
                <a:off x="4423501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45" name="Oval 140">
                <a:extLst>
                  <a:ext uri="{FF2B5EF4-FFF2-40B4-BE49-F238E27FC236}">
                    <a16:creationId xmlns:a16="http://schemas.microsoft.com/office/drawing/2014/main" id="{BE602672-8D12-1C32-1B57-35AFCA3FCB1A}"/>
                  </a:ext>
                </a:extLst>
              </p:cNvPr>
              <p:cNvSpPr/>
              <p:nvPr/>
            </p:nvSpPr>
            <p:spPr>
              <a:xfrm>
                <a:off x="4783717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46" name="Oval 141">
                <a:extLst>
                  <a:ext uri="{FF2B5EF4-FFF2-40B4-BE49-F238E27FC236}">
                    <a16:creationId xmlns:a16="http://schemas.microsoft.com/office/drawing/2014/main" id="{C0C32A71-8499-C7D5-FAFA-64FE0E6599EC}"/>
                  </a:ext>
                </a:extLst>
              </p:cNvPr>
              <p:cNvSpPr/>
              <p:nvPr/>
            </p:nvSpPr>
            <p:spPr>
              <a:xfrm>
                <a:off x="5143933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47" name="Oval 142">
                <a:extLst>
                  <a:ext uri="{FF2B5EF4-FFF2-40B4-BE49-F238E27FC236}">
                    <a16:creationId xmlns:a16="http://schemas.microsoft.com/office/drawing/2014/main" id="{2F0EF4E9-F779-D4A1-ED04-C73B96F4EAF9}"/>
                  </a:ext>
                </a:extLst>
              </p:cNvPr>
              <p:cNvSpPr/>
              <p:nvPr/>
            </p:nvSpPr>
            <p:spPr>
              <a:xfrm>
                <a:off x="5504149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48" name="Oval 143">
                <a:extLst>
                  <a:ext uri="{FF2B5EF4-FFF2-40B4-BE49-F238E27FC236}">
                    <a16:creationId xmlns:a16="http://schemas.microsoft.com/office/drawing/2014/main" id="{628D5B57-B2B2-9761-4F7D-DA2427A8E874}"/>
                  </a:ext>
                </a:extLst>
              </p:cNvPr>
              <p:cNvSpPr/>
              <p:nvPr/>
            </p:nvSpPr>
            <p:spPr>
              <a:xfrm>
                <a:off x="5864365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49" name="Oval 144">
                <a:extLst>
                  <a:ext uri="{FF2B5EF4-FFF2-40B4-BE49-F238E27FC236}">
                    <a16:creationId xmlns:a16="http://schemas.microsoft.com/office/drawing/2014/main" id="{9F5F2D3A-CDEA-E6E6-85A6-A667CC36DE62}"/>
                  </a:ext>
                </a:extLst>
              </p:cNvPr>
              <p:cNvSpPr/>
              <p:nvPr/>
            </p:nvSpPr>
            <p:spPr>
              <a:xfrm>
                <a:off x="4603609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50" name="Oval 145">
                <a:extLst>
                  <a:ext uri="{FF2B5EF4-FFF2-40B4-BE49-F238E27FC236}">
                    <a16:creationId xmlns:a16="http://schemas.microsoft.com/office/drawing/2014/main" id="{4A2D8238-EC72-0C20-50F2-D2985769ED0D}"/>
                  </a:ext>
                </a:extLst>
              </p:cNvPr>
              <p:cNvSpPr/>
              <p:nvPr/>
            </p:nvSpPr>
            <p:spPr>
              <a:xfrm>
                <a:off x="4963825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51" name="Oval 146">
                <a:extLst>
                  <a:ext uri="{FF2B5EF4-FFF2-40B4-BE49-F238E27FC236}">
                    <a16:creationId xmlns:a16="http://schemas.microsoft.com/office/drawing/2014/main" id="{755DAFFD-9724-078C-CFE3-F022BAB9C981}"/>
                  </a:ext>
                </a:extLst>
              </p:cNvPr>
              <p:cNvSpPr/>
              <p:nvPr/>
            </p:nvSpPr>
            <p:spPr>
              <a:xfrm>
                <a:off x="5324041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52" name="Oval 147">
                <a:extLst>
                  <a:ext uri="{FF2B5EF4-FFF2-40B4-BE49-F238E27FC236}">
                    <a16:creationId xmlns:a16="http://schemas.microsoft.com/office/drawing/2014/main" id="{FA6EE970-F903-1001-D811-C9C050F5F348}"/>
                  </a:ext>
                </a:extLst>
              </p:cNvPr>
              <p:cNvSpPr/>
              <p:nvPr/>
            </p:nvSpPr>
            <p:spPr>
              <a:xfrm>
                <a:off x="5684257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53" name="Oval 148">
                <a:extLst>
                  <a:ext uri="{FF2B5EF4-FFF2-40B4-BE49-F238E27FC236}">
                    <a16:creationId xmlns:a16="http://schemas.microsoft.com/office/drawing/2014/main" id="{F6BC5138-346B-8DEA-1472-5A3996A3E719}"/>
                  </a:ext>
                </a:extLst>
              </p:cNvPr>
              <p:cNvSpPr/>
              <p:nvPr/>
            </p:nvSpPr>
            <p:spPr>
              <a:xfrm>
                <a:off x="6044470" y="5306689"/>
                <a:ext cx="96311" cy="9631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107" name="Group 150">
              <a:extLst>
                <a:ext uri="{FF2B5EF4-FFF2-40B4-BE49-F238E27FC236}">
                  <a16:creationId xmlns:a16="http://schemas.microsoft.com/office/drawing/2014/main" id="{C3074F55-0751-1F8E-3F9C-4F4F889A7B09}"/>
                </a:ext>
              </a:extLst>
            </p:cNvPr>
            <p:cNvGrpSpPr/>
            <p:nvPr/>
          </p:nvGrpSpPr>
          <p:grpSpPr>
            <a:xfrm>
              <a:off x="4423500" y="5494341"/>
              <a:ext cx="1717281" cy="292502"/>
              <a:chOff x="4423500" y="5110498"/>
              <a:chExt cx="1717281" cy="292502"/>
            </a:xfrm>
          </p:grpSpPr>
          <p:sp>
            <p:nvSpPr>
              <p:cNvPr id="132" name="TextBox 151">
                <a:extLst>
                  <a:ext uri="{FF2B5EF4-FFF2-40B4-BE49-F238E27FC236}">
                    <a16:creationId xmlns:a16="http://schemas.microsoft.com/office/drawing/2014/main" id="{3F9F6907-64FA-02B0-C457-7FAE284B959E}"/>
                  </a:ext>
                </a:extLst>
              </p:cNvPr>
              <p:cNvSpPr txBox="1"/>
              <p:nvPr/>
            </p:nvSpPr>
            <p:spPr>
              <a:xfrm flipH="1">
                <a:off x="4423500" y="5110498"/>
                <a:ext cx="452047" cy="13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900" dirty="0">
                    <a:solidFill>
                      <a:schemeClr val="bg1"/>
                    </a:solidFill>
                    <a:latin typeface="Avenir Book" panose="02000503020000020003" pitchFamily="2" charset="0"/>
                    <a:cs typeface="Segoe UI" panose="020B0502040204020203" pitchFamily="34" charset="0"/>
                  </a:rPr>
                  <a:t>SERIEUX</a:t>
                </a:r>
              </a:p>
            </p:txBody>
          </p:sp>
          <p:sp>
            <p:nvSpPr>
              <p:cNvPr id="133" name="Oval 152">
                <a:extLst>
                  <a:ext uri="{FF2B5EF4-FFF2-40B4-BE49-F238E27FC236}">
                    <a16:creationId xmlns:a16="http://schemas.microsoft.com/office/drawing/2014/main" id="{B18C5EDB-F402-E509-84E2-A260E79EBF5A}"/>
                  </a:ext>
                </a:extLst>
              </p:cNvPr>
              <p:cNvSpPr/>
              <p:nvPr/>
            </p:nvSpPr>
            <p:spPr>
              <a:xfrm>
                <a:off x="4423501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4" name="Oval 153">
                <a:extLst>
                  <a:ext uri="{FF2B5EF4-FFF2-40B4-BE49-F238E27FC236}">
                    <a16:creationId xmlns:a16="http://schemas.microsoft.com/office/drawing/2014/main" id="{EDC7C0EC-D61C-12B1-C795-F2ED72D0FDD9}"/>
                  </a:ext>
                </a:extLst>
              </p:cNvPr>
              <p:cNvSpPr/>
              <p:nvPr/>
            </p:nvSpPr>
            <p:spPr>
              <a:xfrm>
                <a:off x="4783717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5" name="Oval 154">
                <a:extLst>
                  <a:ext uri="{FF2B5EF4-FFF2-40B4-BE49-F238E27FC236}">
                    <a16:creationId xmlns:a16="http://schemas.microsoft.com/office/drawing/2014/main" id="{1DF41CF6-D62C-8E00-3BA2-A3A7F72F38A7}"/>
                  </a:ext>
                </a:extLst>
              </p:cNvPr>
              <p:cNvSpPr/>
              <p:nvPr/>
            </p:nvSpPr>
            <p:spPr>
              <a:xfrm>
                <a:off x="5143933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6" name="Oval 155">
                <a:extLst>
                  <a:ext uri="{FF2B5EF4-FFF2-40B4-BE49-F238E27FC236}">
                    <a16:creationId xmlns:a16="http://schemas.microsoft.com/office/drawing/2014/main" id="{35D8FD9A-E447-0D7B-730B-0BD5467F9B50}"/>
                  </a:ext>
                </a:extLst>
              </p:cNvPr>
              <p:cNvSpPr/>
              <p:nvPr/>
            </p:nvSpPr>
            <p:spPr>
              <a:xfrm>
                <a:off x="5504149" y="5306689"/>
                <a:ext cx="96311" cy="9631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7" name="Oval 156">
                <a:extLst>
                  <a:ext uri="{FF2B5EF4-FFF2-40B4-BE49-F238E27FC236}">
                    <a16:creationId xmlns:a16="http://schemas.microsoft.com/office/drawing/2014/main" id="{247DF18B-4A1A-9A0D-9720-A6B3800B46D9}"/>
                  </a:ext>
                </a:extLst>
              </p:cNvPr>
              <p:cNvSpPr/>
              <p:nvPr/>
            </p:nvSpPr>
            <p:spPr>
              <a:xfrm>
                <a:off x="5864365" y="5306689"/>
                <a:ext cx="96311" cy="9631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8" name="Oval 157">
                <a:extLst>
                  <a:ext uri="{FF2B5EF4-FFF2-40B4-BE49-F238E27FC236}">
                    <a16:creationId xmlns:a16="http://schemas.microsoft.com/office/drawing/2014/main" id="{B75F9F6C-F4A2-54ED-1BC3-4C936F925DC1}"/>
                  </a:ext>
                </a:extLst>
              </p:cNvPr>
              <p:cNvSpPr/>
              <p:nvPr/>
            </p:nvSpPr>
            <p:spPr>
              <a:xfrm>
                <a:off x="4603609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9" name="Oval 158">
                <a:extLst>
                  <a:ext uri="{FF2B5EF4-FFF2-40B4-BE49-F238E27FC236}">
                    <a16:creationId xmlns:a16="http://schemas.microsoft.com/office/drawing/2014/main" id="{8A596D14-981B-794E-CE2E-6A4B181DE556}"/>
                  </a:ext>
                </a:extLst>
              </p:cNvPr>
              <p:cNvSpPr/>
              <p:nvPr/>
            </p:nvSpPr>
            <p:spPr>
              <a:xfrm>
                <a:off x="4963825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40" name="Oval 159">
                <a:extLst>
                  <a:ext uri="{FF2B5EF4-FFF2-40B4-BE49-F238E27FC236}">
                    <a16:creationId xmlns:a16="http://schemas.microsoft.com/office/drawing/2014/main" id="{062170CF-F641-79C9-EF1F-D4F905EBD853}"/>
                  </a:ext>
                </a:extLst>
              </p:cNvPr>
              <p:cNvSpPr/>
              <p:nvPr/>
            </p:nvSpPr>
            <p:spPr>
              <a:xfrm>
                <a:off x="5324041" y="5306689"/>
                <a:ext cx="96311" cy="9631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41" name="Oval 160">
                <a:extLst>
                  <a:ext uri="{FF2B5EF4-FFF2-40B4-BE49-F238E27FC236}">
                    <a16:creationId xmlns:a16="http://schemas.microsoft.com/office/drawing/2014/main" id="{DA6D20F2-85AE-3C17-DC73-6C68A287F0BB}"/>
                  </a:ext>
                </a:extLst>
              </p:cNvPr>
              <p:cNvSpPr/>
              <p:nvPr/>
            </p:nvSpPr>
            <p:spPr>
              <a:xfrm>
                <a:off x="5684257" y="5306689"/>
                <a:ext cx="96311" cy="9631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42" name="Oval 161">
                <a:extLst>
                  <a:ext uri="{FF2B5EF4-FFF2-40B4-BE49-F238E27FC236}">
                    <a16:creationId xmlns:a16="http://schemas.microsoft.com/office/drawing/2014/main" id="{25B97FD6-DA03-9770-6398-9F97463F3E71}"/>
                  </a:ext>
                </a:extLst>
              </p:cNvPr>
              <p:cNvSpPr/>
              <p:nvPr/>
            </p:nvSpPr>
            <p:spPr>
              <a:xfrm>
                <a:off x="6044470" y="5306689"/>
                <a:ext cx="96311" cy="9631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108" name="Group 162">
              <a:extLst>
                <a:ext uri="{FF2B5EF4-FFF2-40B4-BE49-F238E27FC236}">
                  <a16:creationId xmlns:a16="http://schemas.microsoft.com/office/drawing/2014/main" id="{686177A0-B448-BD32-948B-1F53947E30BC}"/>
                </a:ext>
              </a:extLst>
            </p:cNvPr>
            <p:cNvGrpSpPr/>
            <p:nvPr/>
          </p:nvGrpSpPr>
          <p:grpSpPr>
            <a:xfrm>
              <a:off x="4423500" y="5893599"/>
              <a:ext cx="1717281" cy="292502"/>
              <a:chOff x="4423500" y="5110498"/>
              <a:chExt cx="1717281" cy="292502"/>
            </a:xfrm>
          </p:grpSpPr>
          <p:sp>
            <p:nvSpPr>
              <p:cNvPr id="121" name="TextBox 163">
                <a:extLst>
                  <a:ext uri="{FF2B5EF4-FFF2-40B4-BE49-F238E27FC236}">
                    <a16:creationId xmlns:a16="http://schemas.microsoft.com/office/drawing/2014/main" id="{61607C7E-0BF6-9868-65BC-C92117AB90EA}"/>
                  </a:ext>
                </a:extLst>
              </p:cNvPr>
              <p:cNvSpPr txBox="1"/>
              <p:nvPr/>
            </p:nvSpPr>
            <p:spPr>
              <a:xfrm flipH="1">
                <a:off x="4423500" y="5110498"/>
                <a:ext cx="610745" cy="13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900" dirty="0">
                    <a:solidFill>
                      <a:schemeClr val="bg1"/>
                    </a:solidFill>
                    <a:latin typeface="Avenir Book" panose="02000503020000020003" pitchFamily="2" charset="0"/>
                    <a:cs typeface="Segoe UI" panose="020B0502040204020203" pitchFamily="34" charset="0"/>
                  </a:rPr>
                  <a:t>INNOVANT</a:t>
                </a:r>
              </a:p>
            </p:txBody>
          </p:sp>
          <p:sp>
            <p:nvSpPr>
              <p:cNvPr id="122" name="Oval 164">
                <a:extLst>
                  <a:ext uri="{FF2B5EF4-FFF2-40B4-BE49-F238E27FC236}">
                    <a16:creationId xmlns:a16="http://schemas.microsoft.com/office/drawing/2014/main" id="{F7C66233-EE05-AE1A-1EBA-942963108514}"/>
                  </a:ext>
                </a:extLst>
              </p:cNvPr>
              <p:cNvSpPr/>
              <p:nvPr/>
            </p:nvSpPr>
            <p:spPr>
              <a:xfrm>
                <a:off x="4423501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3" name="Oval 165">
                <a:extLst>
                  <a:ext uri="{FF2B5EF4-FFF2-40B4-BE49-F238E27FC236}">
                    <a16:creationId xmlns:a16="http://schemas.microsoft.com/office/drawing/2014/main" id="{105BA803-4E39-CE6D-58C9-4248DEE21868}"/>
                  </a:ext>
                </a:extLst>
              </p:cNvPr>
              <p:cNvSpPr/>
              <p:nvPr/>
            </p:nvSpPr>
            <p:spPr>
              <a:xfrm>
                <a:off x="4783717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4" name="Oval 166">
                <a:extLst>
                  <a:ext uri="{FF2B5EF4-FFF2-40B4-BE49-F238E27FC236}">
                    <a16:creationId xmlns:a16="http://schemas.microsoft.com/office/drawing/2014/main" id="{146C9323-635F-66E1-C0AA-0E53E451CBB4}"/>
                  </a:ext>
                </a:extLst>
              </p:cNvPr>
              <p:cNvSpPr/>
              <p:nvPr/>
            </p:nvSpPr>
            <p:spPr>
              <a:xfrm>
                <a:off x="5143933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5" name="Oval 167">
                <a:extLst>
                  <a:ext uri="{FF2B5EF4-FFF2-40B4-BE49-F238E27FC236}">
                    <a16:creationId xmlns:a16="http://schemas.microsoft.com/office/drawing/2014/main" id="{D9D4F597-FAEE-EE92-B32D-D3811D75619B}"/>
                  </a:ext>
                </a:extLst>
              </p:cNvPr>
              <p:cNvSpPr/>
              <p:nvPr/>
            </p:nvSpPr>
            <p:spPr>
              <a:xfrm>
                <a:off x="5504149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6" name="Oval 168">
                <a:extLst>
                  <a:ext uri="{FF2B5EF4-FFF2-40B4-BE49-F238E27FC236}">
                    <a16:creationId xmlns:a16="http://schemas.microsoft.com/office/drawing/2014/main" id="{82D37AE4-5087-DB1A-F4B7-C60E481C992F}"/>
                  </a:ext>
                </a:extLst>
              </p:cNvPr>
              <p:cNvSpPr/>
              <p:nvPr/>
            </p:nvSpPr>
            <p:spPr>
              <a:xfrm>
                <a:off x="5864365" y="5306689"/>
                <a:ext cx="96311" cy="9631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7" name="Oval 169">
                <a:extLst>
                  <a:ext uri="{FF2B5EF4-FFF2-40B4-BE49-F238E27FC236}">
                    <a16:creationId xmlns:a16="http://schemas.microsoft.com/office/drawing/2014/main" id="{295391DF-FDEC-8762-D5D4-B5E4263DCE26}"/>
                  </a:ext>
                </a:extLst>
              </p:cNvPr>
              <p:cNvSpPr/>
              <p:nvPr/>
            </p:nvSpPr>
            <p:spPr>
              <a:xfrm>
                <a:off x="4603609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8" name="Oval 170">
                <a:extLst>
                  <a:ext uri="{FF2B5EF4-FFF2-40B4-BE49-F238E27FC236}">
                    <a16:creationId xmlns:a16="http://schemas.microsoft.com/office/drawing/2014/main" id="{B8AB4050-29B5-AE89-26B9-CB545D33F1B9}"/>
                  </a:ext>
                </a:extLst>
              </p:cNvPr>
              <p:cNvSpPr/>
              <p:nvPr/>
            </p:nvSpPr>
            <p:spPr>
              <a:xfrm>
                <a:off x="4963825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9" name="Oval 171">
                <a:extLst>
                  <a:ext uri="{FF2B5EF4-FFF2-40B4-BE49-F238E27FC236}">
                    <a16:creationId xmlns:a16="http://schemas.microsoft.com/office/drawing/2014/main" id="{030B270E-3906-5C22-72F2-D997AC91976B}"/>
                  </a:ext>
                </a:extLst>
              </p:cNvPr>
              <p:cNvSpPr/>
              <p:nvPr/>
            </p:nvSpPr>
            <p:spPr>
              <a:xfrm>
                <a:off x="5324041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0" name="Oval 172">
                <a:extLst>
                  <a:ext uri="{FF2B5EF4-FFF2-40B4-BE49-F238E27FC236}">
                    <a16:creationId xmlns:a16="http://schemas.microsoft.com/office/drawing/2014/main" id="{5D13D85B-49A6-CD17-0C5F-3615C46075CE}"/>
                  </a:ext>
                </a:extLst>
              </p:cNvPr>
              <p:cNvSpPr/>
              <p:nvPr/>
            </p:nvSpPr>
            <p:spPr>
              <a:xfrm>
                <a:off x="5684257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31" name="Oval 173">
                <a:extLst>
                  <a:ext uri="{FF2B5EF4-FFF2-40B4-BE49-F238E27FC236}">
                    <a16:creationId xmlns:a16="http://schemas.microsoft.com/office/drawing/2014/main" id="{14B34613-9509-15A7-2B88-0A654DCC3D62}"/>
                  </a:ext>
                </a:extLst>
              </p:cNvPr>
              <p:cNvSpPr/>
              <p:nvPr/>
            </p:nvSpPr>
            <p:spPr>
              <a:xfrm>
                <a:off x="6044470" y="5306689"/>
                <a:ext cx="96311" cy="9631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109" name="Group 174">
              <a:extLst>
                <a:ext uri="{FF2B5EF4-FFF2-40B4-BE49-F238E27FC236}">
                  <a16:creationId xmlns:a16="http://schemas.microsoft.com/office/drawing/2014/main" id="{E4A1EE1B-93D6-84B9-5C00-42CBDBBE0204}"/>
                </a:ext>
              </a:extLst>
            </p:cNvPr>
            <p:cNvGrpSpPr/>
            <p:nvPr/>
          </p:nvGrpSpPr>
          <p:grpSpPr>
            <a:xfrm>
              <a:off x="4423500" y="6303898"/>
              <a:ext cx="1717281" cy="292502"/>
              <a:chOff x="4423500" y="5110498"/>
              <a:chExt cx="1717281" cy="292502"/>
            </a:xfrm>
          </p:grpSpPr>
          <p:sp>
            <p:nvSpPr>
              <p:cNvPr id="110" name="TextBox 175">
                <a:extLst>
                  <a:ext uri="{FF2B5EF4-FFF2-40B4-BE49-F238E27FC236}">
                    <a16:creationId xmlns:a16="http://schemas.microsoft.com/office/drawing/2014/main" id="{6F629BD6-9598-1701-C2DA-648ECDE15F28}"/>
                  </a:ext>
                </a:extLst>
              </p:cNvPr>
              <p:cNvSpPr txBox="1"/>
              <p:nvPr/>
            </p:nvSpPr>
            <p:spPr>
              <a:xfrm flipH="1">
                <a:off x="4423500" y="5110498"/>
                <a:ext cx="586699" cy="13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900" dirty="0">
                    <a:solidFill>
                      <a:schemeClr val="bg1"/>
                    </a:solidFill>
                    <a:latin typeface="Avenir Book" panose="02000503020000020003" pitchFamily="2" charset="0"/>
                    <a:cs typeface="Segoe UI" panose="020B0502040204020203" pitchFamily="34" charset="0"/>
                  </a:rPr>
                  <a:t>ORGANISE</a:t>
                </a:r>
              </a:p>
            </p:txBody>
          </p:sp>
          <p:sp>
            <p:nvSpPr>
              <p:cNvPr id="111" name="Oval 176">
                <a:extLst>
                  <a:ext uri="{FF2B5EF4-FFF2-40B4-BE49-F238E27FC236}">
                    <a16:creationId xmlns:a16="http://schemas.microsoft.com/office/drawing/2014/main" id="{02EA5B10-36A1-2EEC-C350-B4E3D9617331}"/>
                  </a:ext>
                </a:extLst>
              </p:cNvPr>
              <p:cNvSpPr/>
              <p:nvPr/>
            </p:nvSpPr>
            <p:spPr>
              <a:xfrm>
                <a:off x="4423501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2" name="Oval 177">
                <a:extLst>
                  <a:ext uri="{FF2B5EF4-FFF2-40B4-BE49-F238E27FC236}">
                    <a16:creationId xmlns:a16="http://schemas.microsoft.com/office/drawing/2014/main" id="{DFB034CB-69DF-2C83-E4C5-99D8405B03C7}"/>
                  </a:ext>
                </a:extLst>
              </p:cNvPr>
              <p:cNvSpPr/>
              <p:nvPr/>
            </p:nvSpPr>
            <p:spPr>
              <a:xfrm>
                <a:off x="4783717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3" name="Oval 178">
                <a:extLst>
                  <a:ext uri="{FF2B5EF4-FFF2-40B4-BE49-F238E27FC236}">
                    <a16:creationId xmlns:a16="http://schemas.microsoft.com/office/drawing/2014/main" id="{4FEC820B-86BD-AA89-8F31-A8D5DD2B36DE}"/>
                  </a:ext>
                </a:extLst>
              </p:cNvPr>
              <p:cNvSpPr/>
              <p:nvPr/>
            </p:nvSpPr>
            <p:spPr>
              <a:xfrm>
                <a:off x="5143933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4" name="Oval 179">
                <a:extLst>
                  <a:ext uri="{FF2B5EF4-FFF2-40B4-BE49-F238E27FC236}">
                    <a16:creationId xmlns:a16="http://schemas.microsoft.com/office/drawing/2014/main" id="{AB2B2BE9-6B4B-F07F-7EE6-B5E0B3C5676E}"/>
                  </a:ext>
                </a:extLst>
              </p:cNvPr>
              <p:cNvSpPr/>
              <p:nvPr/>
            </p:nvSpPr>
            <p:spPr>
              <a:xfrm>
                <a:off x="5504149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5" name="Oval 180">
                <a:extLst>
                  <a:ext uri="{FF2B5EF4-FFF2-40B4-BE49-F238E27FC236}">
                    <a16:creationId xmlns:a16="http://schemas.microsoft.com/office/drawing/2014/main" id="{B04A196E-FA00-5141-98DF-5B23A2DCB446}"/>
                  </a:ext>
                </a:extLst>
              </p:cNvPr>
              <p:cNvSpPr/>
              <p:nvPr/>
            </p:nvSpPr>
            <p:spPr>
              <a:xfrm>
                <a:off x="5864365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6" name="Oval 181">
                <a:extLst>
                  <a:ext uri="{FF2B5EF4-FFF2-40B4-BE49-F238E27FC236}">
                    <a16:creationId xmlns:a16="http://schemas.microsoft.com/office/drawing/2014/main" id="{3E457076-519A-5992-98AA-C88E8C0D5017}"/>
                  </a:ext>
                </a:extLst>
              </p:cNvPr>
              <p:cNvSpPr/>
              <p:nvPr/>
            </p:nvSpPr>
            <p:spPr>
              <a:xfrm>
                <a:off x="4603609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7" name="Oval 182">
                <a:extLst>
                  <a:ext uri="{FF2B5EF4-FFF2-40B4-BE49-F238E27FC236}">
                    <a16:creationId xmlns:a16="http://schemas.microsoft.com/office/drawing/2014/main" id="{292EC9AD-1F57-D0F5-1B7A-41A4AEC27143}"/>
                  </a:ext>
                </a:extLst>
              </p:cNvPr>
              <p:cNvSpPr/>
              <p:nvPr/>
            </p:nvSpPr>
            <p:spPr>
              <a:xfrm>
                <a:off x="4963825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8" name="Oval 183">
                <a:extLst>
                  <a:ext uri="{FF2B5EF4-FFF2-40B4-BE49-F238E27FC236}">
                    <a16:creationId xmlns:a16="http://schemas.microsoft.com/office/drawing/2014/main" id="{1CB29D1B-8C2D-2E45-CBFD-23F432C6AC3C}"/>
                  </a:ext>
                </a:extLst>
              </p:cNvPr>
              <p:cNvSpPr/>
              <p:nvPr/>
            </p:nvSpPr>
            <p:spPr>
              <a:xfrm>
                <a:off x="5324041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19" name="Oval 184">
                <a:extLst>
                  <a:ext uri="{FF2B5EF4-FFF2-40B4-BE49-F238E27FC236}">
                    <a16:creationId xmlns:a16="http://schemas.microsoft.com/office/drawing/2014/main" id="{66DB22A8-1826-75C6-CF5B-DDE793AA0152}"/>
                  </a:ext>
                </a:extLst>
              </p:cNvPr>
              <p:cNvSpPr/>
              <p:nvPr/>
            </p:nvSpPr>
            <p:spPr>
              <a:xfrm>
                <a:off x="5684257" y="5306689"/>
                <a:ext cx="96311" cy="963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20" name="Oval 185">
                <a:extLst>
                  <a:ext uri="{FF2B5EF4-FFF2-40B4-BE49-F238E27FC236}">
                    <a16:creationId xmlns:a16="http://schemas.microsoft.com/office/drawing/2014/main" id="{BDD090B9-D30B-53AF-5374-9FEB3EC56F72}"/>
                  </a:ext>
                </a:extLst>
              </p:cNvPr>
              <p:cNvSpPr/>
              <p:nvPr/>
            </p:nvSpPr>
            <p:spPr>
              <a:xfrm>
                <a:off x="6044470" y="5306689"/>
                <a:ext cx="96311" cy="9631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</p:grpSp>
      <p:grpSp>
        <p:nvGrpSpPr>
          <p:cNvPr id="158" name="Group 388">
            <a:extLst>
              <a:ext uri="{FF2B5EF4-FFF2-40B4-BE49-F238E27FC236}">
                <a16:creationId xmlns:a16="http://schemas.microsoft.com/office/drawing/2014/main" id="{A038FA9F-2D74-3360-3A01-DCF96C8BE9C3}"/>
              </a:ext>
            </a:extLst>
          </p:cNvPr>
          <p:cNvGrpSpPr/>
          <p:nvPr/>
        </p:nvGrpSpPr>
        <p:grpSpPr>
          <a:xfrm>
            <a:off x="484883" y="1621159"/>
            <a:ext cx="3371113" cy="2388343"/>
            <a:chOff x="484878" y="1633269"/>
            <a:chExt cx="3371113" cy="2388343"/>
          </a:xfrm>
        </p:grpSpPr>
        <p:sp>
          <p:nvSpPr>
            <p:cNvPr id="159" name="TextBox 190">
              <a:extLst>
                <a:ext uri="{FF2B5EF4-FFF2-40B4-BE49-F238E27FC236}">
                  <a16:creationId xmlns:a16="http://schemas.microsoft.com/office/drawing/2014/main" id="{57B0C8AC-4344-0A1A-035F-820F8AD1B9FB}"/>
                </a:ext>
              </a:extLst>
            </p:cNvPr>
            <p:cNvSpPr txBox="1"/>
            <p:nvPr/>
          </p:nvSpPr>
          <p:spPr>
            <a:xfrm flipH="1">
              <a:off x="1023684" y="1761404"/>
              <a:ext cx="110190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FORMATION</a:t>
              </a:r>
            </a:p>
          </p:txBody>
        </p:sp>
        <p:grpSp>
          <p:nvGrpSpPr>
            <p:cNvPr id="160" name="Group 193">
              <a:extLst>
                <a:ext uri="{FF2B5EF4-FFF2-40B4-BE49-F238E27FC236}">
                  <a16:creationId xmlns:a16="http://schemas.microsoft.com/office/drawing/2014/main" id="{23039B37-5B72-02A6-83E7-79A7E737867F}"/>
                </a:ext>
              </a:extLst>
            </p:cNvPr>
            <p:cNvGrpSpPr/>
            <p:nvPr/>
          </p:nvGrpSpPr>
          <p:grpSpPr>
            <a:xfrm>
              <a:off x="541125" y="1633269"/>
              <a:ext cx="327111" cy="327111"/>
              <a:chOff x="7596188" y="4505325"/>
              <a:chExt cx="285750" cy="285750"/>
            </a:xfrm>
            <a:solidFill>
              <a:schemeClr val="bg1">
                <a:lumMod val="85000"/>
              </a:schemeClr>
            </a:solidFill>
          </p:grpSpPr>
          <p:sp>
            <p:nvSpPr>
              <p:cNvPr id="183" name="Freeform 2621">
                <a:extLst>
                  <a:ext uri="{FF2B5EF4-FFF2-40B4-BE49-F238E27FC236}">
                    <a16:creationId xmlns:a16="http://schemas.microsoft.com/office/drawing/2014/main" id="{15E2D29C-F4EA-4B5E-9FA4-5426EFD7A2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6188" y="4648200"/>
                <a:ext cx="38100" cy="104775"/>
              </a:xfrm>
              <a:custGeom>
                <a:avLst/>
                <a:gdLst>
                  <a:gd name="T0" fmla="*/ 0 w 120"/>
                  <a:gd name="T1" fmla="*/ 15 h 331"/>
                  <a:gd name="T2" fmla="*/ 0 w 120"/>
                  <a:gd name="T3" fmla="*/ 315 h 331"/>
                  <a:gd name="T4" fmla="*/ 0 w 120"/>
                  <a:gd name="T5" fmla="*/ 319 h 331"/>
                  <a:gd name="T6" fmla="*/ 1 w 120"/>
                  <a:gd name="T7" fmla="*/ 321 h 331"/>
                  <a:gd name="T8" fmla="*/ 2 w 120"/>
                  <a:gd name="T9" fmla="*/ 324 h 331"/>
                  <a:gd name="T10" fmla="*/ 4 w 120"/>
                  <a:gd name="T11" fmla="*/ 326 h 331"/>
                  <a:gd name="T12" fmla="*/ 6 w 120"/>
                  <a:gd name="T13" fmla="*/ 327 h 331"/>
                  <a:gd name="T14" fmla="*/ 8 w 120"/>
                  <a:gd name="T15" fmla="*/ 330 h 331"/>
                  <a:gd name="T16" fmla="*/ 12 w 120"/>
                  <a:gd name="T17" fmla="*/ 330 h 331"/>
                  <a:gd name="T18" fmla="*/ 15 w 120"/>
                  <a:gd name="T19" fmla="*/ 331 h 331"/>
                  <a:gd name="T20" fmla="*/ 120 w 120"/>
                  <a:gd name="T21" fmla="*/ 331 h 331"/>
                  <a:gd name="T22" fmla="*/ 120 w 120"/>
                  <a:gd name="T23" fmla="*/ 315 h 331"/>
                  <a:gd name="T24" fmla="*/ 120 w 120"/>
                  <a:gd name="T25" fmla="*/ 15 h 331"/>
                  <a:gd name="T26" fmla="*/ 120 w 120"/>
                  <a:gd name="T27" fmla="*/ 0 h 331"/>
                  <a:gd name="T28" fmla="*/ 15 w 120"/>
                  <a:gd name="T29" fmla="*/ 0 h 331"/>
                  <a:gd name="T30" fmla="*/ 12 w 120"/>
                  <a:gd name="T31" fmla="*/ 0 h 331"/>
                  <a:gd name="T32" fmla="*/ 8 w 120"/>
                  <a:gd name="T33" fmla="*/ 1 h 331"/>
                  <a:gd name="T34" fmla="*/ 6 w 120"/>
                  <a:gd name="T35" fmla="*/ 3 h 331"/>
                  <a:gd name="T36" fmla="*/ 4 w 120"/>
                  <a:gd name="T37" fmla="*/ 5 h 331"/>
                  <a:gd name="T38" fmla="*/ 2 w 120"/>
                  <a:gd name="T39" fmla="*/ 7 h 331"/>
                  <a:gd name="T40" fmla="*/ 1 w 120"/>
                  <a:gd name="T41" fmla="*/ 9 h 331"/>
                  <a:gd name="T42" fmla="*/ 0 w 120"/>
                  <a:gd name="T43" fmla="*/ 12 h 331"/>
                  <a:gd name="T44" fmla="*/ 0 w 120"/>
                  <a:gd name="T45" fmla="*/ 15 h 331"/>
                  <a:gd name="T46" fmla="*/ 0 w 120"/>
                  <a:gd name="T47" fmla="*/ 15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20" h="331">
                    <a:moveTo>
                      <a:pt x="0" y="15"/>
                    </a:moveTo>
                    <a:lnTo>
                      <a:pt x="0" y="315"/>
                    </a:lnTo>
                    <a:lnTo>
                      <a:pt x="0" y="319"/>
                    </a:lnTo>
                    <a:lnTo>
                      <a:pt x="1" y="321"/>
                    </a:lnTo>
                    <a:lnTo>
                      <a:pt x="2" y="324"/>
                    </a:lnTo>
                    <a:lnTo>
                      <a:pt x="4" y="326"/>
                    </a:lnTo>
                    <a:lnTo>
                      <a:pt x="6" y="327"/>
                    </a:lnTo>
                    <a:lnTo>
                      <a:pt x="8" y="330"/>
                    </a:lnTo>
                    <a:lnTo>
                      <a:pt x="12" y="330"/>
                    </a:lnTo>
                    <a:lnTo>
                      <a:pt x="15" y="331"/>
                    </a:lnTo>
                    <a:lnTo>
                      <a:pt x="120" y="331"/>
                    </a:lnTo>
                    <a:lnTo>
                      <a:pt x="120" y="315"/>
                    </a:lnTo>
                    <a:lnTo>
                      <a:pt x="120" y="15"/>
                    </a:lnTo>
                    <a:lnTo>
                      <a:pt x="120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8" y="1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2" y="7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84" name="Freeform 2622">
                <a:extLst>
                  <a:ext uri="{FF2B5EF4-FFF2-40B4-BE49-F238E27FC236}">
                    <a16:creationId xmlns:a16="http://schemas.microsoft.com/office/drawing/2014/main" id="{346B26D8-B43C-5291-C05F-5CA8FDE2D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43838" y="4648200"/>
                <a:ext cx="38100" cy="104775"/>
              </a:xfrm>
              <a:custGeom>
                <a:avLst/>
                <a:gdLst>
                  <a:gd name="T0" fmla="*/ 106 w 120"/>
                  <a:gd name="T1" fmla="*/ 0 h 331"/>
                  <a:gd name="T2" fmla="*/ 0 w 120"/>
                  <a:gd name="T3" fmla="*/ 0 h 331"/>
                  <a:gd name="T4" fmla="*/ 0 w 120"/>
                  <a:gd name="T5" fmla="*/ 15 h 331"/>
                  <a:gd name="T6" fmla="*/ 0 w 120"/>
                  <a:gd name="T7" fmla="*/ 315 h 331"/>
                  <a:gd name="T8" fmla="*/ 0 w 120"/>
                  <a:gd name="T9" fmla="*/ 331 h 331"/>
                  <a:gd name="T10" fmla="*/ 106 w 120"/>
                  <a:gd name="T11" fmla="*/ 331 h 331"/>
                  <a:gd name="T12" fmla="*/ 108 w 120"/>
                  <a:gd name="T13" fmla="*/ 330 h 331"/>
                  <a:gd name="T14" fmla="*/ 111 w 120"/>
                  <a:gd name="T15" fmla="*/ 330 h 331"/>
                  <a:gd name="T16" fmla="*/ 114 w 120"/>
                  <a:gd name="T17" fmla="*/ 327 h 331"/>
                  <a:gd name="T18" fmla="*/ 116 w 120"/>
                  <a:gd name="T19" fmla="*/ 326 h 331"/>
                  <a:gd name="T20" fmla="*/ 118 w 120"/>
                  <a:gd name="T21" fmla="*/ 324 h 331"/>
                  <a:gd name="T22" fmla="*/ 119 w 120"/>
                  <a:gd name="T23" fmla="*/ 321 h 331"/>
                  <a:gd name="T24" fmla="*/ 120 w 120"/>
                  <a:gd name="T25" fmla="*/ 319 h 331"/>
                  <a:gd name="T26" fmla="*/ 120 w 120"/>
                  <a:gd name="T27" fmla="*/ 315 h 331"/>
                  <a:gd name="T28" fmla="*/ 120 w 120"/>
                  <a:gd name="T29" fmla="*/ 15 h 331"/>
                  <a:gd name="T30" fmla="*/ 120 w 120"/>
                  <a:gd name="T31" fmla="*/ 11 h 331"/>
                  <a:gd name="T32" fmla="*/ 119 w 120"/>
                  <a:gd name="T33" fmla="*/ 9 h 331"/>
                  <a:gd name="T34" fmla="*/ 118 w 120"/>
                  <a:gd name="T35" fmla="*/ 7 h 331"/>
                  <a:gd name="T36" fmla="*/ 116 w 120"/>
                  <a:gd name="T37" fmla="*/ 5 h 331"/>
                  <a:gd name="T38" fmla="*/ 114 w 120"/>
                  <a:gd name="T39" fmla="*/ 3 h 331"/>
                  <a:gd name="T40" fmla="*/ 111 w 120"/>
                  <a:gd name="T41" fmla="*/ 1 h 331"/>
                  <a:gd name="T42" fmla="*/ 108 w 120"/>
                  <a:gd name="T43" fmla="*/ 0 h 331"/>
                  <a:gd name="T44" fmla="*/ 106 w 120"/>
                  <a:gd name="T45" fmla="*/ 0 h 331"/>
                  <a:gd name="T46" fmla="*/ 106 w 120"/>
                  <a:gd name="T47" fmla="*/ 0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20" h="331">
                    <a:moveTo>
                      <a:pt x="106" y="0"/>
                    </a:moveTo>
                    <a:lnTo>
                      <a:pt x="0" y="0"/>
                    </a:lnTo>
                    <a:lnTo>
                      <a:pt x="0" y="15"/>
                    </a:lnTo>
                    <a:lnTo>
                      <a:pt x="0" y="315"/>
                    </a:lnTo>
                    <a:lnTo>
                      <a:pt x="0" y="331"/>
                    </a:lnTo>
                    <a:lnTo>
                      <a:pt x="106" y="331"/>
                    </a:lnTo>
                    <a:lnTo>
                      <a:pt x="108" y="330"/>
                    </a:lnTo>
                    <a:lnTo>
                      <a:pt x="111" y="330"/>
                    </a:lnTo>
                    <a:lnTo>
                      <a:pt x="114" y="327"/>
                    </a:lnTo>
                    <a:lnTo>
                      <a:pt x="116" y="326"/>
                    </a:lnTo>
                    <a:lnTo>
                      <a:pt x="118" y="324"/>
                    </a:lnTo>
                    <a:lnTo>
                      <a:pt x="119" y="321"/>
                    </a:lnTo>
                    <a:lnTo>
                      <a:pt x="120" y="319"/>
                    </a:lnTo>
                    <a:lnTo>
                      <a:pt x="120" y="315"/>
                    </a:lnTo>
                    <a:lnTo>
                      <a:pt x="120" y="15"/>
                    </a:lnTo>
                    <a:lnTo>
                      <a:pt x="120" y="11"/>
                    </a:lnTo>
                    <a:lnTo>
                      <a:pt x="119" y="9"/>
                    </a:lnTo>
                    <a:lnTo>
                      <a:pt x="118" y="7"/>
                    </a:lnTo>
                    <a:lnTo>
                      <a:pt x="116" y="5"/>
                    </a:lnTo>
                    <a:lnTo>
                      <a:pt x="114" y="3"/>
                    </a:lnTo>
                    <a:lnTo>
                      <a:pt x="111" y="1"/>
                    </a:lnTo>
                    <a:lnTo>
                      <a:pt x="108" y="0"/>
                    </a:lnTo>
                    <a:lnTo>
                      <a:pt x="106" y="0"/>
                    </a:lnTo>
                    <a:lnTo>
                      <a:pt x="10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85" name="Freeform 2623">
                <a:extLst>
                  <a:ext uri="{FF2B5EF4-FFF2-40B4-BE49-F238E27FC236}">
                    <a16:creationId xmlns:a16="http://schemas.microsoft.com/office/drawing/2014/main" id="{FE8AFB0D-33F3-BE30-2679-D6AF9FAF9D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53338" y="4610100"/>
                <a:ext cx="84138" cy="26988"/>
              </a:xfrm>
              <a:custGeom>
                <a:avLst/>
                <a:gdLst>
                  <a:gd name="T0" fmla="*/ 14 w 263"/>
                  <a:gd name="T1" fmla="*/ 0 h 84"/>
                  <a:gd name="T2" fmla="*/ 11 w 263"/>
                  <a:gd name="T3" fmla="*/ 1 h 84"/>
                  <a:gd name="T4" fmla="*/ 9 w 263"/>
                  <a:gd name="T5" fmla="*/ 2 h 84"/>
                  <a:gd name="T6" fmla="*/ 7 w 263"/>
                  <a:gd name="T7" fmla="*/ 4 h 84"/>
                  <a:gd name="T8" fmla="*/ 5 w 263"/>
                  <a:gd name="T9" fmla="*/ 6 h 84"/>
                  <a:gd name="T10" fmla="*/ 2 w 263"/>
                  <a:gd name="T11" fmla="*/ 8 h 84"/>
                  <a:gd name="T12" fmla="*/ 1 w 263"/>
                  <a:gd name="T13" fmla="*/ 10 h 84"/>
                  <a:gd name="T14" fmla="*/ 0 w 263"/>
                  <a:gd name="T15" fmla="*/ 12 h 84"/>
                  <a:gd name="T16" fmla="*/ 0 w 263"/>
                  <a:gd name="T17" fmla="*/ 16 h 84"/>
                  <a:gd name="T18" fmla="*/ 0 w 263"/>
                  <a:gd name="T19" fmla="*/ 84 h 84"/>
                  <a:gd name="T20" fmla="*/ 263 w 263"/>
                  <a:gd name="T21" fmla="*/ 0 h 84"/>
                  <a:gd name="T22" fmla="*/ 14 w 263"/>
                  <a:gd name="T2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63" h="84">
                    <a:moveTo>
                      <a:pt x="14" y="0"/>
                    </a:moveTo>
                    <a:lnTo>
                      <a:pt x="11" y="1"/>
                    </a:lnTo>
                    <a:lnTo>
                      <a:pt x="9" y="2"/>
                    </a:lnTo>
                    <a:lnTo>
                      <a:pt x="7" y="4"/>
                    </a:lnTo>
                    <a:lnTo>
                      <a:pt x="5" y="6"/>
                    </a:lnTo>
                    <a:lnTo>
                      <a:pt x="2" y="8"/>
                    </a:lnTo>
                    <a:lnTo>
                      <a:pt x="1" y="10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0" y="84"/>
                    </a:lnTo>
                    <a:lnTo>
                      <a:pt x="263" y="0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86" name="Freeform 2624">
                <a:extLst>
                  <a:ext uri="{FF2B5EF4-FFF2-40B4-BE49-F238E27FC236}">
                    <a16:creationId xmlns:a16="http://schemas.microsoft.com/office/drawing/2014/main" id="{0F54BC5D-C817-F3E3-2976-66D790387A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42238" y="4610100"/>
                <a:ext cx="82550" cy="26988"/>
              </a:xfrm>
              <a:custGeom>
                <a:avLst/>
                <a:gdLst>
                  <a:gd name="T0" fmla="*/ 248 w 264"/>
                  <a:gd name="T1" fmla="*/ 0 h 84"/>
                  <a:gd name="T2" fmla="*/ 0 w 264"/>
                  <a:gd name="T3" fmla="*/ 0 h 84"/>
                  <a:gd name="T4" fmla="*/ 264 w 264"/>
                  <a:gd name="T5" fmla="*/ 84 h 84"/>
                  <a:gd name="T6" fmla="*/ 264 w 264"/>
                  <a:gd name="T7" fmla="*/ 16 h 84"/>
                  <a:gd name="T8" fmla="*/ 263 w 264"/>
                  <a:gd name="T9" fmla="*/ 12 h 84"/>
                  <a:gd name="T10" fmla="*/ 262 w 264"/>
                  <a:gd name="T11" fmla="*/ 10 h 84"/>
                  <a:gd name="T12" fmla="*/ 260 w 264"/>
                  <a:gd name="T13" fmla="*/ 8 h 84"/>
                  <a:gd name="T14" fmla="*/ 258 w 264"/>
                  <a:gd name="T15" fmla="*/ 6 h 84"/>
                  <a:gd name="T16" fmla="*/ 256 w 264"/>
                  <a:gd name="T17" fmla="*/ 4 h 84"/>
                  <a:gd name="T18" fmla="*/ 254 w 264"/>
                  <a:gd name="T19" fmla="*/ 2 h 84"/>
                  <a:gd name="T20" fmla="*/ 252 w 264"/>
                  <a:gd name="T21" fmla="*/ 1 h 84"/>
                  <a:gd name="T22" fmla="*/ 248 w 264"/>
                  <a:gd name="T23" fmla="*/ 1 h 84"/>
                  <a:gd name="T24" fmla="*/ 248 w 264"/>
                  <a:gd name="T25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4" h="84">
                    <a:moveTo>
                      <a:pt x="248" y="0"/>
                    </a:moveTo>
                    <a:lnTo>
                      <a:pt x="0" y="0"/>
                    </a:lnTo>
                    <a:lnTo>
                      <a:pt x="264" y="84"/>
                    </a:lnTo>
                    <a:lnTo>
                      <a:pt x="264" y="16"/>
                    </a:lnTo>
                    <a:lnTo>
                      <a:pt x="263" y="12"/>
                    </a:lnTo>
                    <a:lnTo>
                      <a:pt x="262" y="10"/>
                    </a:lnTo>
                    <a:lnTo>
                      <a:pt x="260" y="8"/>
                    </a:lnTo>
                    <a:lnTo>
                      <a:pt x="258" y="6"/>
                    </a:lnTo>
                    <a:lnTo>
                      <a:pt x="256" y="4"/>
                    </a:lnTo>
                    <a:lnTo>
                      <a:pt x="254" y="2"/>
                    </a:lnTo>
                    <a:lnTo>
                      <a:pt x="252" y="1"/>
                    </a:lnTo>
                    <a:lnTo>
                      <a:pt x="248" y="1"/>
                    </a:lnTo>
                    <a:lnTo>
                      <a:pt x="24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87" name="Rectangle 2625">
                <a:extLst>
                  <a:ext uri="{FF2B5EF4-FFF2-40B4-BE49-F238E27FC236}">
                    <a16:creationId xmlns:a16="http://schemas.microsoft.com/office/drawing/2014/main" id="{CC92E8A2-332F-6EDD-FD9E-434A159176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20013" y="4686300"/>
                <a:ext cx="38100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88" name="Rectangle 2626">
                <a:extLst>
                  <a:ext uri="{FF2B5EF4-FFF2-40B4-BE49-F238E27FC236}">
                    <a16:creationId xmlns:a16="http://schemas.microsoft.com/office/drawing/2014/main" id="{73C72166-0F79-CF1C-34C8-315BBB1040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5738" y="4686300"/>
                <a:ext cx="285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89" name="Rectangle 2627">
                <a:extLst>
                  <a:ext uri="{FF2B5EF4-FFF2-40B4-BE49-F238E27FC236}">
                    <a16:creationId xmlns:a16="http://schemas.microsoft.com/office/drawing/2014/main" id="{6712487E-467C-6D78-63D7-235DE6565E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1913" y="4686300"/>
                <a:ext cx="285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90" name="Rectangle 2628">
                <a:extLst>
                  <a:ext uri="{FF2B5EF4-FFF2-40B4-BE49-F238E27FC236}">
                    <a16:creationId xmlns:a16="http://schemas.microsoft.com/office/drawing/2014/main" id="{E88D6C38-F27D-3A96-914C-7AD6AAA94E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7638" y="4686300"/>
                <a:ext cx="285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91" name="Freeform 2629">
                <a:extLst>
                  <a:ext uri="{FF2B5EF4-FFF2-40B4-BE49-F238E27FC236}">
                    <a16:creationId xmlns:a16="http://schemas.microsoft.com/office/drawing/2014/main" id="{A3B7DF27-03F6-D18D-440B-EA3C4408E6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43813" y="4619625"/>
                <a:ext cx="190500" cy="57150"/>
              </a:xfrm>
              <a:custGeom>
                <a:avLst/>
                <a:gdLst>
                  <a:gd name="T0" fmla="*/ 591 w 602"/>
                  <a:gd name="T1" fmla="*/ 91 h 181"/>
                  <a:gd name="T2" fmla="*/ 572 w 602"/>
                  <a:gd name="T3" fmla="*/ 86 h 181"/>
                  <a:gd name="T4" fmla="*/ 301 w 602"/>
                  <a:gd name="T5" fmla="*/ 0 h 181"/>
                  <a:gd name="T6" fmla="*/ 31 w 602"/>
                  <a:gd name="T7" fmla="*/ 86 h 181"/>
                  <a:gd name="T8" fmla="*/ 11 w 602"/>
                  <a:gd name="T9" fmla="*/ 91 h 181"/>
                  <a:gd name="T10" fmla="*/ 7 w 602"/>
                  <a:gd name="T11" fmla="*/ 94 h 181"/>
                  <a:gd name="T12" fmla="*/ 4 w 602"/>
                  <a:gd name="T13" fmla="*/ 97 h 181"/>
                  <a:gd name="T14" fmla="*/ 1 w 602"/>
                  <a:gd name="T15" fmla="*/ 101 h 181"/>
                  <a:gd name="T16" fmla="*/ 0 w 602"/>
                  <a:gd name="T17" fmla="*/ 106 h 181"/>
                  <a:gd name="T18" fmla="*/ 0 w 602"/>
                  <a:gd name="T19" fmla="*/ 181 h 181"/>
                  <a:gd name="T20" fmla="*/ 602 w 602"/>
                  <a:gd name="T21" fmla="*/ 181 h 181"/>
                  <a:gd name="T22" fmla="*/ 602 w 602"/>
                  <a:gd name="T23" fmla="*/ 106 h 181"/>
                  <a:gd name="T24" fmla="*/ 600 w 602"/>
                  <a:gd name="T25" fmla="*/ 101 h 181"/>
                  <a:gd name="T26" fmla="*/ 598 w 602"/>
                  <a:gd name="T27" fmla="*/ 97 h 181"/>
                  <a:gd name="T28" fmla="*/ 595 w 602"/>
                  <a:gd name="T29" fmla="*/ 94 h 181"/>
                  <a:gd name="T30" fmla="*/ 591 w 602"/>
                  <a:gd name="T31" fmla="*/ 91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2" h="181">
                    <a:moveTo>
                      <a:pt x="591" y="91"/>
                    </a:moveTo>
                    <a:lnTo>
                      <a:pt x="572" y="86"/>
                    </a:lnTo>
                    <a:lnTo>
                      <a:pt x="301" y="0"/>
                    </a:lnTo>
                    <a:lnTo>
                      <a:pt x="31" y="86"/>
                    </a:lnTo>
                    <a:lnTo>
                      <a:pt x="11" y="91"/>
                    </a:lnTo>
                    <a:lnTo>
                      <a:pt x="7" y="94"/>
                    </a:lnTo>
                    <a:lnTo>
                      <a:pt x="4" y="97"/>
                    </a:lnTo>
                    <a:lnTo>
                      <a:pt x="1" y="101"/>
                    </a:lnTo>
                    <a:lnTo>
                      <a:pt x="0" y="106"/>
                    </a:lnTo>
                    <a:lnTo>
                      <a:pt x="0" y="181"/>
                    </a:lnTo>
                    <a:lnTo>
                      <a:pt x="602" y="181"/>
                    </a:lnTo>
                    <a:lnTo>
                      <a:pt x="602" y="106"/>
                    </a:lnTo>
                    <a:lnTo>
                      <a:pt x="600" y="101"/>
                    </a:lnTo>
                    <a:lnTo>
                      <a:pt x="598" y="97"/>
                    </a:lnTo>
                    <a:lnTo>
                      <a:pt x="595" y="94"/>
                    </a:lnTo>
                    <a:lnTo>
                      <a:pt x="591" y="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92" name="Rectangle 2630">
                <a:extLst>
                  <a:ext uri="{FF2B5EF4-FFF2-40B4-BE49-F238E27FC236}">
                    <a16:creationId xmlns:a16="http://schemas.microsoft.com/office/drawing/2014/main" id="{A006733B-5492-6A98-116A-D472E4BDAF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43813" y="4686300"/>
                <a:ext cx="28575" cy="666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93" name="Freeform 2631">
                <a:extLst>
                  <a:ext uri="{FF2B5EF4-FFF2-40B4-BE49-F238E27FC236}">
                    <a16:creationId xmlns:a16="http://schemas.microsoft.com/office/drawing/2014/main" id="{B7D18D4C-ECB5-186C-A65A-CD76297C62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43813" y="4762500"/>
                <a:ext cx="190500" cy="28575"/>
              </a:xfrm>
              <a:custGeom>
                <a:avLst/>
                <a:gdLst>
                  <a:gd name="T0" fmla="*/ 0 w 602"/>
                  <a:gd name="T1" fmla="*/ 75 h 91"/>
                  <a:gd name="T2" fmla="*/ 1 w 602"/>
                  <a:gd name="T3" fmla="*/ 79 h 91"/>
                  <a:gd name="T4" fmla="*/ 1 w 602"/>
                  <a:gd name="T5" fmla="*/ 81 h 91"/>
                  <a:gd name="T6" fmla="*/ 4 w 602"/>
                  <a:gd name="T7" fmla="*/ 84 h 91"/>
                  <a:gd name="T8" fmla="*/ 5 w 602"/>
                  <a:gd name="T9" fmla="*/ 86 h 91"/>
                  <a:gd name="T10" fmla="*/ 7 w 602"/>
                  <a:gd name="T11" fmla="*/ 87 h 91"/>
                  <a:gd name="T12" fmla="*/ 10 w 602"/>
                  <a:gd name="T13" fmla="*/ 90 h 91"/>
                  <a:gd name="T14" fmla="*/ 12 w 602"/>
                  <a:gd name="T15" fmla="*/ 91 h 91"/>
                  <a:gd name="T16" fmla="*/ 16 w 602"/>
                  <a:gd name="T17" fmla="*/ 91 h 91"/>
                  <a:gd name="T18" fmla="*/ 586 w 602"/>
                  <a:gd name="T19" fmla="*/ 91 h 91"/>
                  <a:gd name="T20" fmla="*/ 589 w 602"/>
                  <a:gd name="T21" fmla="*/ 90 h 91"/>
                  <a:gd name="T22" fmla="*/ 592 w 602"/>
                  <a:gd name="T23" fmla="*/ 90 h 91"/>
                  <a:gd name="T24" fmla="*/ 595 w 602"/>
                  <a:gd name="T25" fmla="*/ 87 h 91"/>
                  <a:gd name="T26" fmla="*/ 597 w 602"/>
                  <a:gd name="T27" fmla="*/ 86 h 91"/>
                  <a:gd name="T28" fmla="*/ 598 w 602"/>
                  <a:gd name="T29" fmla="*/ 84 h 91"/>
                  <a:gd name="T30" fmla="*/ 600 w 602"/>
                  <a:gd name="T31" fmla="*/ 81 h 91"/>
                  <a:gd name="T32" fmla="*/ 600 w 602"/>
                  <a:gd name="T33" fmla="*/ 79 h 91"/>
                  <a:gd name="T34" fmla="*/ 602 w 602"/>
                  <a:gd name="T35" fmla="*/ 75 h 91"/>
                  <a:gd name="T36" fmla="*/ 602 w 602"/>
                  <a:gd name="T37" fmla="*/ 0 h 91"/>
                  <a:gd name="T38" fmla="*/ 0 w 602"/>
                  <a:gd name="T39" fmla="*/ 0 h 91"/>
                  <a:gd name="T40" fmla="*/ 0 w 602"/>
                  <a:gd name="T41" fmla="*/ 75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02" h="91">
                    <a:moveTo>
                      <a:pt x="0" y="75"/>
                    </a:moveTo>
                    <a:lnTo>
                      <a:pt x="1" y="79"/>
                    </a:lnTo>
                    <a:lnTo>
                      <a:pt x="1" y="81"/>
                    </a:lnTo>
                    <a:lnTo>
                      <a:pt x="4" y="84"/>
                    </a:lnTo>
                    <a:lnTo>
                      <a:pt x="5" y="86"/>
                    </a:lnTo>
                    <a:lnTo>
                      <a:pt x="7" y="87"/>
                    </a:lnTo>
                    <a:lnTo>
                      <a:pt x="10" y="90"/>
                    </a:lnTo>
                    <a:lnTo>
                      <a:pt x="12" y="91"/>
                    </a:lnTo>
                    <a:lnTo>
                      <a:pt x="16" y="91"/>
                    </a:lnTo>
                    <a:lnTo>
                      <a:pt x="586" y="91"/>
                    </a:lnTo>
                    <a:lnTo>
                      <a:pt x="589" y="90"/>
                    </a:lnTo>
                    <a:lnTo>
                      <a:pt x="592" y="90"/>
                    </a:lnTo>
                    <a:lnTo>
                      <a:pt x="595" y="87"/>
                    </a:lnTo>
                    <a:lnTo>
                      <a:pt x="597" y="86"/>
                    </a:lnTo>
                    <a:lnTo>
                      <a:pt x="598" y="84"/>
                    </a:lnTo>
                    <a:lnTo>
                      <a:pt x="600" y="81"/>
                    </a:lnTo>
                    <a:lnTo>
                      <a:pt x="600" y="79"/>
                    </a:lnTo>
                    <a:lnTo>
                      <a:pt x="602" y="75"/>
                    </a:lnTo>
                    <a:lnTo>
                      <a:pt x="602" y="0"/>
                    </a:lnTo>
                    <a:lnTo>
                      <a:pt x="0" y="0"/>
                    </a:lnTo>
                    <a:lnTo>
                      <a:pt x="0" y="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194" name="Freeform 2632">
                <a:extLst>
                  <a:ext uri="{FF2B5EF4-FFF2-40B4-BE49-F238E27FC236}">
                    <a16:creationId xmlns:a16="http://schemas.microsoft.com/office/drawing/2014/main" id="{7ABA5112-4036-54CB-495A-BA19D6D30F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53338" y="4505325"/>
                <a:ext cx="171450" cy="100013"/>
              </a:xfrm>
              <a:custGeom>
                <a:avLst/>
                <a:gdLst>
                  <a:gd name="T0" fmla="*/ 525 w 540"/>
                  <a:gd name="T1" fmla="*/ 315 h 315"/>
                  <a:gd name="T2" fmla="*/ 531 w 540"/>
                  <a:gd name="T3" fmla="*/ 314 h 315"/>
                  <a:gd name="T4" fmla="*/ 535 w 540"/>
                  <a:gd name="T5" fmla="*/ 311 h 315"/>
                  <a:gd name="T6" fmla="*/ 539 w 540"/>
                  <a:gd name="T7" fmla="*/ 306 h 315"/>
                  <a:gd name="T8" fmla="*/ 540 w 540"/>
                  <a:gd name="T9" fmla="*/ 300 h 315"/>
                  <a:gd name="T10" fmla="*/ 539 w 540"/>
                  <a:gd name="T11" fmla="*/ 274 h 315"/>
                  <a:gd name="T12" fmla="*/ 534 w 540"/>
                  <a:gd name="T13" fmla="*/ 250 h 315"/>
                  <a:gd name="T14" fmla="*/ 528 w 540"/>
                  <a:gd name="T15" fmla="*/ 227 h 315"/>
                  <a:gd name="T16" fmla="*/ 518 w 540"/>
                  <a:gd name="T17" fmla="*/ 206 h 315"/>
                  <a:gd name="T18" fmla="*/ 507 w 540"/>
                  <a:gd name="T19" fmla="*/ 186 h 315"/>
                  <a:gd name="T20" fmla="*/ 492 w 540"/>
                  <a:gd name="T21" fmla="*/ 169 h 315"/>
                  <a:gd name="T22" fmla="*/ 477 w 540"/>
                  <a:gd name="T23" fmla="*/ 152 h 315"/>
                  <a:gd name="T24" fmla="*/ 460 w 540"/>
                  <a:gd name="T25" fmla="*/ 137 h 315"/>
                  <a:gd name="T26" fmla="*/ 421 w 540"/>
                  <a:gd name="T27" fmla="*/ 111 h 315"/>
                  <a:gd name="T28" fmla="*/ 378 w 540"/>
                  <a:gd name="T29" fmla="*/ 93 h 315"/>
                  <a:gd name="T30" fmla="*/ 333 w 540"/>
                  <a:gd name="T31" fmla="*/ 80 h 315"/>
                  <a:gd name="T32" fmla="*/ 285 w 540"/>
                  <a:gd name="T33" fmla="*/ 75 h 315"/>
                  <a:gd name="T34" fmla="*/ 284 w 540"/>
                  <a:gd name="T35" fmla="*/ 11 h 315"/>
                  <a:gd name="T36" fmla="*/ 282 w 540"/>
                  <a:gd name="T37" fmla="*/ 7 h 315"/>
                  <a:gd name="T38" fmla="*/ 279 w 540"/>
                  <a:gd name="T39" fmla="*/ 2 h 315"/>
                  <a:gd name="T40" fmla="*/ 273 w 540"/>
                  <a:gd name="T41" fmla="*/ 0 h 315"/>
                  <a:gd name="T42" fmla="*/ 267 w 540"/>
                  <a:gd name="T43" fmla="*/ 0 h 315"/>
                  <a:gd name="T44" fmla="*/ 261 w 540"/>
                  <a:gd name="T45" fmla="*/ 2 h 315"/>
                  <a:gd name="T46" fmla="*/ 258 w 540"/>
                  <a:gd name="T47" fmla="*/ 7 h 315"/>
                  <a:gd name="T48" fmla="*/ 256 w 540"/>
                  <a:gd name="T49" fmla="*/ 11 h 315"/>
                  <a:gd name="T50" fmla="*/ 255 w 540"/>
                  <a:gd name="T51" fmla="*/ 75 h 315"/>
                  <a:gd name="T52" fmla="*/ 207 w 540"/>
                  <a:gd name="T53" fmla="*/ 80 h 315"/>
                  <a:gd name="T54" fmla="*/ 162 w 540"/>
                  <a:gd name="T55" fmla="*/ 93 h 315"/>
                  <a:gd name="T56" fmla="*/ 119 w 540"/>
                  <a:gd name="T57" fmla="*/ 111 h 315"/>
                  <a:gd name="T58" fmla="*/ 79 w 540"/>
                  <a:gd name="T59" fmla="*/ 137 h 315"/>
                  <a:gd name="T60" fmla="*/ 63 w 540"/>
                  <a:gd name="T61" fmla="*/ 152 h 315"/>
                  <a:gd name="T62" fmla="*/ 48 w 540"/>
                  <a:gd name="T63" fmla="*/ 169 h 315"/>
                  <a:gd name="T64" fmla="*/ 33 w 540"/>
                  <a:gd name="T65" fmla="*/ 186 h 315"/>
                  <a:gd name="T66" fmla="*/ 22 w 540"/>
                  <a:gd name="T67" fmla="*/ 206 h 315"/>
                  <a:gd name="T68" fmla="*/ 12 w 540"/>
                  <a:gd name="T69" fmla="*/ 227 h 315"/>
                  <a:gd name="T70" fmla="*/ 6 w 540"/>
                  <a:gd name="T71" fmla="*/ 250 h 315"/>
                  <a:gd name="T72" fmla="*/ 1 w 540"/>
                  <a:gd name="T73" fmla="*/ 274 h 315"/>
                  <a:gd name="T74" fmla="*/ 0 w 540"/>
                  <a:gd name="T75" fmla="*/ 300 h 315"/>
                  <a:gd name="T76" fmla="*/ 1 w 540"/>
                  <a:gd name="T77" fmla="*/ 306 h 315"/>
                  <a:gd name="T78" fmla="*/ 5 w 540"/>
                  <a:gd name="T79" fmla="*/ 311 h 315"/>
                  <a:gd name="T80" fmla="*/ 9 w 540"/>
                  <a:gd name="T81" fmla="*/ 314 h 315"/>
                  <a:gd name="T82" fmla="*/ 14 w 540"/>
                  <a:gd name="T83" fmla="*/ 315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540" h="315">
                    <a:moveTo>
                      <a:pt x="14" y="315"/>
                    </a:moveTo>
                    <a:lnTo>
                      <a:pt x="525" y="315"/>
                    </a:lnTo>
                    <a:lnTo>
                      <a:pt x="529" y="315"/>
                    </a:lnTo>
                    <a:lnTo>
                      <a:pt x="531" y="314"/>
                    </a:lnTo>
                    <a:lnTo>
                      <a:pt x="533" y="313"/>
                    </a:lnTo>
                    <a:lnTo>
                      <a:pt x="535" y="311"/>
                    </a:lnTo>
                    <a:lnTo>
                      <a:pt x="537" y="308"/>
                    </a:lnTo>
                    <a:lnTo>
                      <a:pt x="539" y="306"/>
                    </a:lnTo>
                    <a:lnTo>
                      <a:pt x="540" y="303"/>
                    </a:lnTo>
                    <a:lnTo>
                      <a:pt x="540" y="300"/>
                    </a:lnTo>
                    <a:lnTo>
                      <a:pt x="540" y="286"/>
                    </a:lnTo>
                    <a:lnTo>
                      <a:pt x="539" y="274"/>
                    </a:lnTo>
                    <a:lnTo>
                      <a:pt x="537" y="262"/>
                    </a:lnTo>
                    <a:lnTo>
                      <a:pt x="534" y="250"/>
                    </a:lnTo>
                    <a:lnTo>
                      <a:pt x="531" y="239"/>
                    </a:lnTo>
                    <a:lnTo>
                      <a:pt x="528" y="227"/>
                    </a:lnTo>
                    <a:lnTo>
                      <a:pt x="523" y="217"/>
                    </a:lnTo>
                    <a:lnTo>
                      <a:pt x="518" y="206"/>
                    </a:lnTo>
                    <a:lnTo>
                      <a:pt x="512" y="196"/>
                    </a:lnTo>
                    <a:lnTo>
                      <a:pt x="507" y="186"/>
                    </a:lnTo>
                    <a:lnTo>
                      <a:pt x="500" y="177"/>
                    </a:lnTo>
                    <a:lnTo>
                      <a:pt x="492" y="169"/>
                    </a:lnTo>
                    <a:lnTo>
                      <a:pt x="486" y="160"/>
                    </a:lnTo>
                    <a:lnTo>
                      <a:pt x="477" y="152"/>
                    </a:lnTo>
                    <a:lnTo>
                      <a:pt x="469" y="144"/>
                    </a:lnTo>
                    <a:lnTo>
                      <a:pt x="460" y="137"/>
                    </a:lnTo>
                    <a:lnTo>
                      <a:pt x="442" y="123"/>
                    </a:lnTo>
                    <a:lnTo>
                      <a:pt x="421" y="111"/>
                    </a:lnTo>
                    <a:lnTo>
                      <a:pt x="400" y="101"/>
                    </a:lnTo>
                    <a:lnTo>
                      <a:pt x="378" y="93"/>
                    </a:lnTo>
                    <a:lnTo>
                      <a:pt x="356" y="86"/>
                    </a:lnTo>
                    <a:lnTo>
                      <a:pt x="333" y="80"/>
                    </a:lnTo>
                    <a:lnTo>
                      <a:pt x="308" y="77"/>
                    </a:lnTo>
                    <a:lnTo>
                      <a:pt x="285" y="75"/>
                    </a:lnTo>
                    <a:lnTo>
                      <a:pt x="285" y="14"/>
                    </a:lnTo>
                    <a:lnTo>
                      <a:pt x="284" y="11"/>
                    </a:lnTo>
                    <a:lnTo>
                      <a:pt x="284" y="9"/>
                    </a:lnTo>
                    <a:lnTo>
                      <a:pt x="282" y="7"/>
                    </a:lnTo>
                    <a:lnTo>
                      <a:pt x="281" y="4"/>
                    </a:lnTo>
                    <a:lnTo>
                      <a:pt x="279" y="2"/>
                    </a:lnTo>
                    <a:lnTo>
                      <a:pt x="275" y="1"/>
                    </a:lnTo>
                    <a:lnTo>
                      <a:pt x="273" y="0"/>
                    </a:lnTo>
                    <a:lnTo>
                      <a:pt x="270" y="0"/>
                    </a:lnTo>
                    <a:lnTo>
                      <a:pt x="267" y="0"/>
                    </a:lnTo>
                    <a:lnTo>
                      <a:pt x="264" y="1"/>
                    </a:lnTo>
                    <a:lnTo>
                      <a:pt x="261" y="2"/>
                    </a:lnTo>
                    <a:lnTo>
                      <a:pt x="259" y="4"/>
                    </a:lnTo>
                    <a:lnTo>
                      <a:pt x="258" y="7"/>
                    </a:lnTo>
                    <a:lnTo>
                      <a:pt x="256" y="9"/>
                    </a:lnTo>
                    <a:lnTo>
                      <a:pt x="256" y="11"/>
                    </a:lnTo>
                    <a:lnTo>
                      <a:pt x="255" y="14"/>
                    </a:lnTo>
                    <a:lnTo>
                      <a:pt x="255" y="75"/>
                    </a:lnTo>
                    <a:lnTo>
                      <a:pt x="231" y="77"/>
                    </a:lnTo>
                    <a:lnTo>
                      <a:pt x="207" y="80"/>
                    </a:lnTo>
                    <a:lnTo>
                      <a:pt x="184" y="86"/>
                    </a:lnTo>
                    <a:lnTo>
                      <a:pt x="162" y="93"/>
                    </a:lnTo>
                    <a:lnTo>
                      <a:pt x="140" y="101"/>
                    </a:lnTo>
                    <a:lnTo>
                      <a:pt x="119" y="111"/>
                    </a:lnTo>
                    <a:lnTo>
                      <a:pt x="98" y="123"/>
                    </a:lnTo>
                    <a:lnTo>
                      <a:pt x="79" y="137"/>
                    </a:lnTo>
                    <a:lnTo>
                      <a:pt x="71" y="144"/>
                    </a:lnTo>
                    <a:lnTo>
                      <a:pt x="63" y="152"/>
                    </a:lnTo>
                    <a:lnTo>
                      <a:pt x="54" y="160"/>
                    </a:lnTo>
                    <a:lnTo>
                      <a:pt x="48" y="169"/>
                    </a:lnTo>
                    <a:lnTo>
                      <a:pt x="40" y="177"/>
                    </a:lnTo>
                    <a:lnTo>
                      <a:pt x="33" y="186"/>
                    </a:lnTo>
                    <a:lnTo>
                      <a:pt x="28" y="196"/>
                    </a:lnTo>
                    <a:lnTo>
                      <a:pt x="22" y="206"/>
                    </a:lnTo>
                    <a:lnTo>
                      <a:pt x="17" y="217"/>
                    </a:lnTo>
                    <a:lnTo>
                      <a:pt x="12" y="227"/>
                    </a:lnTo>
                    <a:lnTo>
                      <a:pt x="9" y="239"/>
                    </a:lnTo>
                    <a:lnTo>
                      <a:pt x="6" y="250"/>
                    </a:lnTo>
                    <a:lnTo>
                      <a:pt x="3" y="262"/>
                    </a:lnTo>
                    <a:lnTo>
                      <a:pt x="1" y="274"/>
                    </a:lnTo>
                    <a:lnTo>
                      <a:pt x="0" y="286"/>
                    </a:lnTo>
                    <a:lnTo>
                      <a:pt x="0" y="300"/>
                    </a:lnTo>
                    <a:lnTo>
                      <a:pt x="0" y="303"/>
                    </a:lnTo>
                    <a:lnTo>
                      <a:pt x="1" y="306"/>
                    </a:lnTo>
                    <a:lnTo>
                      <a:pt x="2" y="308"/>
                    </a:lnTo>
                    <a:lnTo>
                      <a:pt x="5" y="311"/>
                    </a:lnTo>
                    <a:lnTo>
                      <a:pt x="7" y="313"/>
                    </a:lnTo>
                    <a:lnTo>
                      <a:pt x="9" y="314"/>
                    </a:lnTo>
                    <a:lnTo>
                      <a:pt x="11" y="315"/>
                    </a:lnTo>
                    <a:lnTo>
                      <a:pt x="14" y="315"/>
                    </a:lnTo>
                    <a:lnTo>
                      <a:pt x="14" y="31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cxnSp>
          <p:nvCxnSpPr>
            <p:cNvPr id="161" name="Straight Connector 207">
              <a:extLst>
                <a:ext uri="{FF2B5EF4-FFF2-40B4-BE49-F238E27FC236}">
                  <a16:creationId xmlns:a16="http://schemas.microsoft.com/office/drawing/2014/main" id="{80986811-8A36-45DA-75EA-463644B553F0}"/>
                </a:ext>
              </a:extLst>
            </p:cNvPr>
            <p:cNvCxnSpPr/>
            <p:nvPr/>
          </p:nvCxnSpPr>
          <p:spPr>
            <a:xfrm>
              <a:off x="495562" y="2124631"/>
              <a:ext cx="3067875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Box 211">
              <a:extLst>
                <a:ext uri="{FF2B5EF4-FFF2-40B4-BE49-F238E27FC236}">
                  <a16:creationId xmlns:a16="http://schemas.microsoft.com/office/drawing/2014/main" id="{49A77F1D-4BC7-30E0-E3C8-29B42E821C9C}"/>
                </a:ext>
              </a:extLst>
            </p:cNvPr>
            <p:cNvSpPr txBox="1"/>
            <p:nvPr/>
          </p:nvSpPr>
          <p:spPr>
            <a:xfrm flipH="1">
              <a:off x="1138850" y="2272415"/>
              <a:ext cx="2717141" cy="17491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1000" b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Diplôme</a:t>
              </a:r>
              <a:r>
                <a:rPr lang="en-US" sz="1000" b="1" dirty="0">
                  <a:latin typeface="Avenir Book" panose="02000503020000020003" pitchFamily="2" charset="0"/>
                  <a:cs typeface="Segoe UI" panose="020B0502040204020203" pitchFamily="34" charset="0"/>
                </a:rPr>
                <a:t> – Université </a:t>
              </a:r>
              <a:r>
                <a:rPr lang="en-US" sz="1000" b="1" i="1" dirty="0">
                  <a:solidFill>
                    <a:srgbClr val="628EBA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- </a:t>
              </a:r>
              <a:r>
                <a:rPr lang="en-US" sz="10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Ville</a:t>
              </a:r>
            </a:p>
            <a:p>
              <a:pPr>
                <a:spcAft>
                  <a:spcPts val="200"/>
                </a:spcAft>
              </a:pP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Lorem ipsum dolor sit </a:t>
              </a:r>
              <a:r>
                <a:rPr lang="en-US" sz="900" i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amet</a:t>
              </a: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, </a:t>
              </a:r>
              <a:r>
                <a:rPr lang="en-US" sz="900" i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consectetur</a:t>
              </a: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i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adipiscing</a:t>
              </a: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i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elit</a:t>
              </a: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. </a:t>
              </a:r>
            </a:p>
            <a:p>
              <a:pPr>
                <a:spcAft>
                  <a:spcPts val="200"/>
                </a:spcAft>
              </a:pPr>
              <a:endParaRPr lang="en-US" sz="900" i="1" dirty="0">
                <a:latin typeface="Avenir Book" panose="02000503020000020003" pitchFamily="2" charset="0"/>
                <a:cs typeface="Segoe UI" panose="020B0502040204020203" pitchFamily="34" charset="0"/>
              </a:endParaRPr>
            </a:p>
            <a:p>
              <a:pPr>
                <a:spcAft>
                  <a:spcPts val="200"/>
                </a:spcAft>
              </a:pPr>
              <a:r>
                <a:rPr lang="en-US" sz="1000" b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Diplôme</a:t>
              </a:r>
              <a:r>
                <a:rPr lang="en-US" sz="1000" b="1" dirty="0">
                  <a:latin typeface="Avenir Book" panose="02000503020000020003" pitchFamily="2" charset="0"/>
                  <a:cs typeface="Segoe UI" panose="020B0502040204020203" pitchFamily="34" charset="0"/>
                </a:rPr>
                <a:t> – Université </a:t>
              </a:r>
              <a:r>
                <a:rPr lang="en-US" sz="1000" b="1" i="1" dirty="0">
                  <a:solidFill>
                    <a:srgbClr val="628EBA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- </a:t>
              </a:r>
              <a:r>
                <a:rPr lang="en-US" sz="10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Ville</a:t>
              </a:r>
            </a:p>
            <a:p>
              <a:pPr>
                <a:spcAft>
                  <a:spcPts val="200"/>
                </a:spcAft>
              </a:pP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Lorem ipsum dolor sit </a:t>
              </a:r>
              <a:r>
                <a:rPr lang="en-US" sz="900" i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amet</a:t>
              </a: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, </a:t>
              </a:r>
              <a:r>
                <a:rPr lang="en-US" sz="900" i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consectetur</a:t>
              </a: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i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adipiscing</a:t>
              </a: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i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elit</a:t>
              </a: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. </a:t>
              </a:r>
            </a:p>
            <a:p>
              <a:pPr>
                <a:spcAft>
                  <a:spcPts val="200"/>
                </a:spcAft>
              </a:pPr>
              <a:endParaRPr lang="en-US" sz="900" i="1" dirty="0">
                <a:latin typeface="Avenir Book" panose="02000503020000020003" pitchFamily="2" charset="0"/>
                <a:cs typeface="Segoe UI" panose="020B0502040204020203" pitchFamily="34" charset="0"/>
              </a:endParaRPr>
            </a:p>
            <a:p>
              <a:pPr>
                <a:spcAft>
                  <a:spcPts val="200"/>
                </a:spcAft>
              </a:pPr>
              <a:r>
                <a:rPr lang="en-US" sz="1000" b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Diplôme</a:t>
              </a:r>
              <a:r>
                <a:rPr lang="en-US" sz="1000" b="1" dirty="0">
                  <a:latin typeface="Avenir Book" panose="02000503020000020003" pitchFamily="2" charset="0"/>
                  <a:cs typeface="Segoe UI" panose="020B0502040204020203" pitchFamily="34" charset="0"/>
                </a:rPr>
                <a:t> – Université </a:t>
              </a:r>
              <a:r>
                <a:rPr lang="en-US" sz="1000" b="1" i="1" dirty="0">
                  <a:solidFill>
                    <a:srgbClr val="628EBA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- </a:t>
              </a:r>
              <a:r>
                <a:rPr lang="en-US" sz="10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Ville</a:t>
              </a:r>
            </a:p>
            <a:p>
              <a:pPr>
                <a:spcAft>
                  <a:spcPts val="200"/>
                </a:spcAft>
              </a:pP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Lorem ipsum dolor sit </a:t>
              </a:r>
              <a:r>
                <a:rPr lang="en-US" sz="900" i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amet</a:t>
              </a: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, </a:t>
              </a:r>
              <a:r>
                <a:rPr lang="en-US" sz="900" i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consectetur</a:t>
              </a: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i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adipiscing</a:t>
              </a: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i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elit</a:t>
              </a:r>
              <a:r>
                <a:rPr lang="en-US" sz="900" i="1" dirty="0">
                  <a:latin typeface="Avenir Book" panose="02000503020000020003" pitchFamily="2" charset="0"/>
                  <a:cs typeface="Segoe UI" panose="020B0502040204020203" pitchFamily="34" charset="0"/>
                </a:rPr>
                <a:t>. </a:t>
              </a:r>
            </a:p>
          </p:txBody>
        </p:sp>
        <p:sp>
          <p:nvSpPr>
            <p:cNvPr id="163" name="TextBox 213">
              <a:extLst>
                <a:ext uri="{FF2B5EF4-FFF2-40B4-BE49-F238E27FC236}">
                  <a16:creationId xmlns:a16="http://schemas.microsoft.com/office/drawing/2014/main" id="{F032F457-78EF-81E8-E500-3780B2810ACF}"/>
                </a:ext>
              </a:extLst>
            </p:cNvPr>
            <p:cNvSpPr txBox="1"/>
            <p:nvPr/>
          </p:nvSpPr>
          <p:spPr>
            <a:xfrm flipH="1">
              <a:off x="518114" y="2295192"/>
              <a:ext cx="262892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900" b="1" dirty="0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2006</a:t>
              </a:r>
              <a:endParaRPr lang="en-US" sz="600" i="1" dirty="0">
                <a:solidFill>
                  <a:schemeClr val="tx2"/>
                </a:solidFill>
                <a:latin typeface="Avenir Book" panose="02000503020000020003" pitchFamily="2" charset="0"/>
                <a:cs typeface="Segoe UI" panose="020B0502040204020203" pitchFamily="34" charset="0"/>
              </a:endParaRPr>
            </a:p>
          </p:txBody>
        </p:sp>
        <p:sp>
          <p:nvSpPr>
            <p:cNvPr id="165" name="TextBox 223">
              <a:extLst>
                <a:ext uri="{FF2B5EF4-FFF2-40B4-BE49-F238E27FC236}">
                  <a16:creationId xmlns:a16="http://schemas.microsoft.com/office/drawing/2014/main" id="{E14B2D44-6047-E599-CFF2-AEE2CA7120F9}"/>
                </a:ext>
              </a:extLst>
            </p:cNvPr>
            <p:cNvSpPr txBox="1"/>
            <p:nvPr/>
          </p:nvSpPr>
          <p:spPr>
            <a:xfrm flipH="1">
              <a:off x="495562" y="2932756"/>
              <a:ext cx="262892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900" b="1" dirty="0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2009</a:t>
              </a:r>
              <a:endParaRPr lang="en-US" sz="600" i="1" dirty="0">
                <a:solidFill>
                  <a:schemeClr val="tx2"/>
                </a:solidFill>
                <a:latin typeface="Avenir Book" panose="02000503020000020003" pitchFamily="2" charset="0"/>
                <a:cs typeface="Segoe UI" panose="020B0502040204020203" pitchFamily="34" charset="0"/>
              </a:endParaRPr>
            </a:p>
          </p:txBody>
        </p:sp>
        <p:sp>
          <p:nvSpPr>
            <p:cNvPr id="167" name="TextBox 230">
              <a:extLst>
                <a:ext uri="{FF2B5EF4-FFF2-40B4-BE49-F238E27FC236}">
                  <a16:creationId xmlns:a16="http://schemas.microsoft.com/office/drawing/2014/main" id="{41709975-1EA2-92E7-AAC9-71D941330EDC}"/>
                </a:ext>
              </a:extLst>
            </p:cNvPr>
            <p:cNvSpPr txBox="1"/>
            <p:nvPr/>
          </p:nvSpPr>
          <p:spPr>
            <a:xfrm flipH="1">
              <a:off x="484878" y="3558035"/>
              <a:ext cx="262892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900" b="1" dirty="0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2012</a:t>
              </a:r>
              <a:endParaRPr lang="en-US" sz="600" i="1" dirty="0">
                <a:solidFill>
                  <a:schemeClr val="tx2"/>
                </a:solidFill>
                <a:latin typeface="Avenir Book" panose="02000503020000020003" pitchFamily="2" charset="0"/>
                <a:cs typeface="Segoe UI" panose="020B0502040204020203" pitchFamily="34" charset="0"/>
              </a:endParaRPr>
            </a:p>
          </p:txBody>
        </p:sp>
        <p:cxnSp>
          <p:nvCxnSpPr>
            <p:cNvPr id="174" name="Straight Connector 237">
              <a:extLst>
                <a:ext uri="{FF2B5EF4-FFF2-40B4-BE49-F238E27FC236}">
                  <a16:creationId xmlns:a16="http://schemas.microsoft.com/office/drawing/2014/main" id="{DB6425FC-CFFF-2D26-5FB1-044651386D4C}"/>
                </a:ext>
              </a:extLst>
            </p:cNvPr>
            <p:cNvCxnSpPr>
              <a:cxnSpLocks/>
            </p:cNvCxnSpPr>
            <p:nvPr/>
          </p:nvCxnSpPr>
          <p:spPr>
            <a:xfrm>
              <a:off x="911305" y="2283860"/>
              <a:ext cx="0" cy="1714725"/>
            </a:xfrm>
            <a:prstGeom prst="line">
              <a:avLst/>
            </a:prstGeom>
            <a:ln>
              <a:solidFill>
                <a:srgbClr val="0091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387">
            <a:extLst>
              <a:ext uri="{FF2B5EF4-FFF2-40B4-BE49-F238E27FC236}">
                <a16:creationId xmlns:a16="http://schemas.microsoft.com/office/drawing/2014/main" id="{4AA4FDE8-C90B-7567-7D1A-7AE9CCA740FF}"/>
              </a:ext>
            </a:extLst>
          </p:cNvPr>
          <p:cNvGrpSpPr/>
          <p:nvPr/>
        </p:nvGrpSpPr>
        <p:grpSpPr>
          <a:xfrm>
            <a:off x="495562" y="4220854"/>
            <a:ext cx="3360446" cy="3625222"/>
            <a:chOff x="495562" y="4858462"/>
            <a:chExt cx="3360446" cy="3625222"/>
          </a:xfrm>
        </p:grpSpPr>
        <p:sp>
          <p:nvSpPr>
            <p:cNvPr id="196" name="TextBox 252">
              <a:extLst>
                <a:ext uri="{FF2B5EF4-FFF2-40B4-BE49-F238E27FC236}">
                  <a16:creationId xmlns:a16="http://schemas.microsoft.com/office/drawing/2014/main" id="{5EFE9782-F031-D2AA-356C-A1588C49708A}"/>
                </a:ext>
              </a:extLst>
            </p:cNvPr>
            <p:cNvSpPr txBox="1"/>
            <p:nvPr/>
          </p:nvSpPr>
          <p:spPr>
            <a:xfrm flipH="1">
              <a:off x="1023684" y="4976981"/>
              <a:ext cx="1205458" cy="215444"/>
            </a:xfrm>
            <a:prstGeom prst="rect">
              <a:avLst/>
            </a:prstGeom>
            <a:noFill/>
          </p:spPr>
          <p:txBody>
            <a:bodyPr wrap="none" lIns="0" tIns="0" rIns="0" bIns="0" rtlCol="0" anchor="b">
              <a:spAutoFit/>
            </a:bodyPr>
            <a:lstStyle/>
            <a:p>
              <a:r>
                <a:rPr lang="en-US" sz="1400" b="1" dirty="0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EXPERIENCES</a:t>
              </a:r>
            </a:p>
          </p:txBody>
        </p:sp>
        <p:cxnSp>
          <p:nvCxnSpPr>
            <p:cNvPr id="197" name="Straight Connector 254">
              <a:extLst>
                <a:ext uri="{FF2B5EF4-FFF2-40B4-BE49-F238E27FC236}">
                  <a16:creationId xmlns:a16="http://schemas.microsoft.com/office/drawing/2014/main" id="{3C25FBF4-701F-2A54-3B05-F804567C8AA5}"/>
                </a:ext>
              </a:extLst>
            </p:cNvPr>
            <p:cNvCxnSpPr/>
            <p:nvPr/>
          </p:nvCxnSpPr>
          <p:spPr>
            <a:xfrm>
              <a:off x="495562" y="5340208"/>
              <a:ext cx="3067875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TextBox 255">
              <a:extLst>
                <a:ext uri="{FF2B5EF4-FFF2-40B4-BE49-F238E27FC236}">
                  <a16:creationId xmlns:a16="http://schemas.microsoft.com/office/drawing/2014/main" id="{D0DBA427-2C07-1754-7D54-37B632FE1AB4}"/>
                </a:ext>
              </a:extLst>
            </p:cNvPr>
            <p:cNvSpPr txBox="1"/>
            <p:nvPr/>
          </p:nvSpPr>
          <p:spPr>
            <a:xfrm flipH="1">
              <a:off x="1138851" y="5487992"/>
              <a:ext cx="2717157" cy="29956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1000" b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Entreprise</a:t>
              </a:r>
              <a:r>
                <a:rPr lang="en-US" sz="1000" b="1" dirty="0">
                  <a:latin typeface="Avenir Book" panose="02000503020000020003" pitchFamily="2" charset="0"/>
                  <a:cs typeface="Segoe UI" panose="020B0502040204020203" pitchFamily="34" charset="0"/>
                </a:rPr>
                <a:t> – </a:t>
              </a:r>
              <a:r>
                <a:rPr lang="en-US" sz="1000" b="1" i="1" dirty="0" err="1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Titre</a:t>
              </a:r>
              <a:r>
                <a:rPr lang="en-US" sz="1000" b="1" i="1" dirty="0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du poste - Ville</a:t>
              </a:r>
            </a:p>
            <a:p>
              <a:pPr>
                <a:spcAft>
                  <a:spcPts val="200"/>
                </a:spcAft>
              </a:pP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Lorem ipsum dolor sit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amet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,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consectetur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adipiscing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elit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. Morbi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tristique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sapien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nec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nulla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rutrum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imperdiet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. Lorem ipsum dolor sit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amet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,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consectetur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adipiscing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elit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. Morbi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tristique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sapien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nec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nulla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rutrum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imperdiet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. </a:t>
              </a:r>
            </a:p>
            <a:p>
              <a:pPr>
                <a:spcAft>
                  <a:spcPts val="200"/>
                </a:spcAft>
              </a:pPr>
              <a:endParaRPr lang="en-US" sz="900" dirty="0">
                <a:latin typeface="Avenir Book" panose="02000503020000020003" pitchFamily="2" charset="0"/>
                <a:cs typeface="Segoe UI" panose="020B0502040204020203" pitchFamily="34" charset="0"/>
              </a:endParaRPr>
            </a:p>
            <a:p>
              <a:pPr>
                <a:spcAft>
                  <a:spcPts val="200"/>
                </a:spcAft>
              </a:pPr>
              <a:r>
                <a:rPr lang="en-US" sz="1000" b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Entreprise</a:t>
              </a:r>
              <a:r>
                <a:rPr lang="en-US" sz="1000" b="1" dirty="0">
                  <a:latin typeface="Avenir Book" panose="02000503020000020003" pitchFamily="2" charset="0"/>
                  <a:cs typeface="Segoe UI" panose="020B0502040204020203" pitchFamily="34" charset="0"/>
                </a:rPr>
                <a:t> – </a:t>
              </a:r>
              <a:r>
                <a:rPr lang="en-US" sz="1000" b="1" i="1" dirty="0" err="1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Titre</a:t>
              </a:r>
              <a:r>
                <a:rPr lang="en-US" sz="1000" b="1" i="1" dirty="0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du poste - Ville</a:t>
              </a:r>
            </a:p>
            <a:p>
              <a:pPr>
                <a:spcAft>
                  <a:spcPts val="200"/>
                </a:spcAft>
              </a:pP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Lorem ipsum dolor sit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amet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,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consectetur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adipiscing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elit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. Morbi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tristique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sapien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nec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nulla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rutrum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imperdiet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. Lorem ipsum dolor sit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amet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,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consectetur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adipiscing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elit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. Morbi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tristique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sapien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nec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nulla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rutrum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imperdiet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. </a:t>
              </a:r>
            </a:p>
            <a:p>
              <a:pPr>
                <a:spcAft>
                  <a:spcPts val="200"/>
                </a:spcAft>
              </a:pPr>
              <a:endParaRPr lang="en-US" sz="900" dirty="0">
                <a:latin typeface="Avenir Book" panose="02000503020000020003" pitchFamily="2" charset="0"/>
                <a:cs typeface="Segoe UI" panose="020B0502040204020203" pitchFamily="34" charset="0"/>
              </a:endParaRPr>
            </a:p>
            <a:p>
              <a:pPr>
                <a:spcAft>
                  <a:spcPts val="200"/>
                </a:spcAft>
              </a:pPr>
              <a:r>
                <a:rPr lang="en-US" sz="1000" b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Entreprise</a:t>
              </a:r>
              <a:r>
                <a:rPr lang="en-US" sz="1000" b="1" dirty="0">
                  <a:latin typeface="Avenir Book" panose="02000503020000020003" pitchFamily="2" charset="0"/>
                  <a:cs typeface="Segoe UI" panose="020B0502040204020203" pitchFamily="34" charset="0"/>
                </a:rPr>
                <a:t> – </a:t>
              </a:r>
              <a:r>
                <a:rPr lang="en-US" sz="1000" b="1" i="1" dirty="0" err="1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Titre</a:t>
              </a:r>
              <a:r>
                <a:rPr lang="en-US" sz="1000" b="1" i="1" dirty="0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 du poste - Ville</a:t>
              </a:r>
            </a:p>
            <a:p>
              <a:pPr>
                <a:spcAft>
                  <a:spcPts val="200"/>
                </a:spcAft>
              </a:pP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Lorem ipsum dolor sit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amet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,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consectetur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adipiscing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elit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. Morbi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tristique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sapien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nec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nulla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rutrum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imperdiet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. Lorem ipsum dolor sit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amet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,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consectetur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adipiscing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elit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. Morbi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tristique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sapien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nec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nulla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rutrum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 </a:t>
              </a: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imperdiet</a:t>
              </a: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. </a:t>
              </a:r>
            </a:p>
          </p:txBody>
        </p:sp>
        <p:sp>
          <p:nvSpPr>
            <p:cNvPr id="199" name="TextBox 256">
              <a:extLst>
                <a:ext uri="{FF2B5EF4-FFF2-40B4-BE49-F238E27FC236}">
                  <a16:creationId xmlns:a16="http://schemas.microsoft.com/office/drawing/2014/main" id="{DDDBEB62-112D-90A6-E1FB-C0BCB3D129EE}"/>
                </a:ext>
              </a:extLst>
            </p:cNvPr>
            <p:cNvSpPr txBox="1"/>
            <p:nvPr/>
          </p:nvSpPr>
          <p:spPr>
            <a:xfrm flipH="1">
              <a:off x="497944" y="5500540"/>
              <a:ext cx="262892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900" b="1" dirty="0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2017</a:t>
              </a:r>
              <a:endParaRPr lang="en-US" sz="600" i="1" dirty="0">
                <a:solidFill>
                  <a:schemeClr val="tx2"/>
                </a:solidFill>
                <a:latin typeface="Avenir Book" panose="02000503020000020003" pitchFamily="2" charset="0"/>
                <a:cs typeface="Segoe UI" panose="020B0502040204020203" pitchFamily="34" charset="0"/>
              </a:endParaRPr>
            </a:p>
          </p:txBody>
        </p:sp>
        <p:sp>
          <p:nvSpPr>
            <p:cNvPr id="203" name="TextBox 260">
              <a:extLst>
                <a:ext uri="{FF2B5EF4-FFF2-40B4-BE49-F238E27FC236}">
                  <a16:creationId xmlns:a16="http://schemas.microsoft.com/office/drawing/2014/main" id="{73EE130B-1FD5-3174-D15E-184D5373D05E}"/>
                </a:ext>
              </a:extLst>
            </p:cNvPr>
            <p:cNvSpPr txBox="1"/>
            <p:nvPr/>
          </p:nvSpPr>
          <p:spPr>
            <a:xfrm flipH="1">
              <a:off x="507216" y="7610426"/>
              <a:ext cx="262892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900" b="1" dirty="0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2019</a:t>
              </a:r>
              <a:endParaRPr lang="en-US" sz="600" i="1" dirty="0">
                <a:solidFill>
                  <a:schemeClr val="tx2"/>
                </a:solidFill>
                <a:latin typeface="Avenir Book" panose="02000503020000020003" pitchFamily="2" charset="0"/>
                <a:cs typeface="Segoe UI" panose="020B0502040204020203" pitchFamily="34" charset="0"/>
              </a:endParaRPr>
            </a:p>
          </p:txBody>
        </p:sp>
        <p:cxnSp>
          <p:nvCxnSpPr>
            <p:cNvPr id="207" name="Straight Connector 267">
              <a:extLst>
                <a:ext uri="{FF2B5EF4-FFF2-40B4-BE49-F238E27FC236}">
                  <a16:creationId xmlns:a16="http://schemas.microsoft.com/office/drawing/2014/main" id="{31215A44-9B69-C429-07EB-EC8FCA16EE98}"/>
                </a:ext>
              </a:extLst>
            </p:cNvPr>
            <p:cNvCxnSpPr>
              <a:cxnSpLocks/>
            </p:cNvCxnSpPr>
            <p:nvPr/>
          </p:nvCxnSpPr>
          <p:spPr>
            <a:xfrm>
              <a:off x="919169" y="5527645"/>
              <a:ext cx="0" cy="2912122"/>
            </a:xfrm>
            <a:prstGeom prst="line">
              <a:avLst/>
            </a:prstGeom>
            <a:ln>
              <a:solidFill>
                <a:srgbClr val="0091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Freeform 2620">
              <a:extLst>
                <a:ext uri="{FF2B5EF4-FFF2-40B4-BE49-F238E27FC236}">
                  <a16:creationId xmlns:a16="http://schemas.microsoft.com/office/drawing/2014/main" id="{ADF2CB89-2CF5-3340-86AF-E7E4B0F345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1125" y="4858462"/>
              <a:ext cx="322875" cy="317495"/>
            </a:xfrm>
            <a:custGeom>
              <a:avLst/>
              <a:gdLst>
                <a:gd name="T0" fmla="*/ 496 w 900"/>
                <a:gd name="T1" fmla="*/ 306 h 887"/>
                <a:gd name="T2" fmla="*/ 504 w 900"/>
                <a:gd name="T3" fmla="*/ 287 h 887"/>
                <a:gd name="T4" fmla="*/ 733 w 900"/>
                <a:gd name="T5" fmla="*/ 292 h 887"/>
                <a:gd name="T6" fmla="*/ 728 w 900"/>
                <a:gd name="T7" fmla="*/ 313 h 887"/>
                <a:gd name="T8" fmla="*/ 504 w 900"/>
                <a:gd name="T9" fmla="*/ 404 h 887"/>
                <a:gd name="T10" fmla="*/ 496 w 900"/>
                <a:gd name="T11" fmla="*/ 385 h 887"/>
                <a:gd name="T12" fmla="*/ 723 w 900"/>
                <a:gd name="T13" fmla="*/ 376 h 887"/>
                <a:gd name="T14" fmla="*/ 735 w 900"/>
                <a:gd name="T15" fmla="*/ 393 h 887"/>
                <a:gd name="T16" fmla="*/ 720 w 900"/>
                <a:gd name="T17" fmla="*/ 496 h 887"/>
                <a:gd name="T18" fmla="*/ 495 w 900"/>
                <a:gd name="T19" fmla="*/ 484 h 887"/>
                <a:gd name="T20" fmla="*/ 507 w 900"/>
                <a:gd name="T21" fmla="*/ 466 h 887"/>
                <a:gd name="T22" fmla="*/ 734 w 900"/>
                <a:gd name="T23" fmla="*/ 475 h 887"/>
                <a:gd name="T24" fmla="*/ 726 w 900"/>
                <a:gd name="T25" fmla="*/ 495 h 887"/>
                <a:gd name="T26" fmla="*/ 499 w 900"/>
                <a:gd name="T27" fmla="*/ 582 h 887"/>
                <a:gd name="T28" fmla="*/ 499 w 900"/>
                <a:gd name="T29" fmla="*/ 561 h 887"/>
                <a:gd name="T30" fmla="*/ 728 w 900"/>
                <a:gd name="T31" fmla="*/ 559 h 887"/>
                <a:gd name="T32" fmla="*/ 733 w 900"/>
                <a:gd name="T33" fmla="*/ 579 h 887"/>
                <a:gd name="T34" fmla="*/ 600 w 900"/>
                <a:gd name="T35" fmla="*/ 736 h 887"/>
                <a:gd name="T36" fmla="*/ 585 w 900"/>
                <a:gd name="T37" fmla="*/ 721 h 887"/>
                <a:gd name="T38" fmla="*/ 600 w 900"/>
                <a:gd name="T39" fmla="*/ 706 h 887"/>
                <a:gd name="T40" fmla="*/ 735 w 900"/>
                <a:gd name="T41" fmla="*/ 718 h 887"/>
                <a:gd name="T42" fmla="*/ 723 w 900"/>
                <a:gd name="T43" fmla="*/ 736 h 887"/>
                <a:gd name="T44" fmla="*/ 169 w 900"/>
                <a:gd name="T45" fmla="*/ 312 h 887"/>
                <a:gd name="T46" fmla="*/ 169 w 900"/>
                <a:gd name="T47" fmla="*/ 290 h 887"/>
                <a:gd name="T48" fmla="*/ 398 w 900"/>
                <a:gd name="T49" fmla="*/ 289 h 887"/>
                <a:gd name="T50" fmla="*/ 403 w 900"/>
                <a:gd name="T51" fmla="*/ 309 h 887"/>
                <a:gd name="T52" fmla="*/ 179 w 900"/>
                <a:gd name="T53" fmla="*/ 406 h 887"/>
                <a:gd name="T54" fmla="*/ 165 w 900"/>
                <a:gd name="T55" fmla="*/ 391 h 887"/>
                <a:gd name="T56" fmla="*/ 179 w 900"/>
                <a:gd name="T57" fmla="*/ 376 h 887"/>
                <a:gd name="T58" fmla="*/ 405 w 900"/>
                <a:gd name="T59" fmla="*/ 388 h 887"/>
                <a:gd name="T60" fmla="*/ 393 w 900"/>
                <a:gd name="T61" fmla="*/ 406 h 887"/>
                <a:gd name="T62" fmla="*/ 167 w 900"/>
                <a:gd name="T63" fmla="*/ 489 h 887"/>
                <a:gd name="T64" fmla="*/ 171 w 900"/>
                <a:gd name="T65" fmla="*/ 468 h 887"/>
                <a:gd name="T66" fmla="*/ 400 w 900"/>
                <a:gd name="T67" fmla="*/ 470 h 887"/>
                <a:gd name="T68" fmla="*/ 400 w 900"/>
                <a:gd name="T69" fmla="*/ 491 h 887"/>
                <a:gd name="T70" fmla="*/ 174 w 900"/>
                <a:gd name="T71" fmla="*/ 585 h 887"/>
                <a:gd name="T72" fmla="*/ 166 w 900"/>
                <a:gd name="T73" fmla="*/ 565 h 887"/>
                <a:gd name="T74" fmla="*/ 393 w 900"/>
                <a:gd name="T75" fmla="*/ 556 h 887"/>
                <a:gd name="T76" fmla="*/ 405 w 900"/>
                <a:gd name="T77" fmla="*/ 574 h 887"/>
                <a:gd name="T78" fmla="*/ 389 w 900"/>
                <a:gd name="T79" fmla="*/ 586 h 887"/>
                <a:gd name="T80" fmla="*/ 166 w 900"/>
                <a:gd name="T81" fmla="*/ 727 h 887"/>
                <a:gd name="T82" fmla="*/ 174 w 900"/>
                <a:gd name="T83" fmla="*/ 707 h 887"/>
                <a:gd name="T84" fmla="*/ 312 w 900"/>
                <a:gd name="T85" fmla="*/ 713 h 887"/>
                <a:gd name="T86" fmla="*/ 308 w 900"/>
                <a:gd name="T87" fmla="*/ 734 h 887"/>
                <a:gd name="T88" fmla="*/ 885 w 900"/>
                <a:gd name="T89" fmla="*/ 195 h 887"/>
                <a:gd name="T90" fmla="*/ 900 w 900"/>
                <a:gd name="T91" fmla="*/ 181 h 887"/>
                <a:gd name="T92" fmla="*/ 885 w 900"/>
                <a:gd name="T93" fmla="*/ 166 h 887"/>
                <a:gd name="T94" fmla="*/ 774 w 900"/>
                <a:gd name="T95" fmla="*/ 79 h 887"/>
                <a:gd name="T96" fmla="*/ 568 w 900"/>
                <a:gd name="T97" fmla="*/ 7 h 887"/>
                <a:gd name="T98" fmla="*/ 339 w 900"/>
                <a:gd name="T99" fmla="*/ 1 h 887"/>
                <a:gd name="T100" fmla="*/ 134 w 900"/>
                <a:gd name="T101" fmla="*/ 75 h 887"/>
                <a:gd name="T102" fmla="*/ 120 w 900"/>
                <a:gd name="T103" fmla="*/ 91 h 887"/>
                <a:gd name="T104" fmla="*/ 2 w 900"/>
                <a:gd name="T105" fmla="*/ 172 h 887"/>
                <a:gd name="T106" fmla="*/ 6 w 900"/>
                <a:gd name="T107" fmla="*/ 193 h 887"/>
                <a:gd name="T108" fmla="*/ 8 w 900"/>
                <a:gd name="T109" fmla="*/ 858 h 887"/>
                <a:gd name="T110" fmla="*/ 1 w 900"/>
                <a:gd name="T111" fmla="*/ 877 h 887"/>
                <a:gd name="T112" fmla="*/ 360 w 900"/>
                <a:gd name="T113" fmla="*/ 887 h 887"/>
                <a:gd name="T114" fmla="*/ 372 w 900"/>
                <a:gd name="T115" fmla="*/ 676 h 887"/>
                <a:gd name="T116" fmla="*/ 539 w 900"/>
                <a:gd name="T117" fmla="*/ 685 h 887"/>
                <a:gd name="T118" fmla="*/ 894 w 900"/>
                <a:gd name="T119" fmla="*/ 883 h 887"/>
                <a:gd name="T120" fmla="*/ 898 w 900"/>
                <a:gd name="T121" fmla="*/ 864 h 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0" h="887">
                  <a:moveTo>
                    <a:pt x="720" y="315"/>
                  </a:moveTo>
                  <a:lnTo>
                    <a:pt x="509" y="315"/>
                  </a:lnTo>
                  <a:lnTo>
                    <a:pt x="507" y="315"/>
                  </a:lnTo>
                  <a:lnTo>
                    <a:pt x="504" y="314"/>
                  </a:lnTo>
                  <a:lnTo>
                    <a:pt x="502" y="313"/>
                  </a:lnTo>
                  <a:lnTo>
                    <a:pt x="499" y="312"/>
                  </a:lnTo>
                  <a:lnTo>
                    <a:pt x="497" y="309"/>
                  </a:lnTo>
                  <a:lnTo>
                    <a:pt x="496" y="306"/>
                  </a:lnTo>
                  <a:lnTo>
                    <a:pt x="495" y="304"/>
                  </a:lnTo>
                  <a:lnTo>
                    <a:pt x="495" y="301"/>
                  </a:lnTo>
                  <a:lnTo>
                    <a:pt x="495" y="298"/>
                  </a:lnTo>
                  <a:lnTo>
                    <a:pt x="496" y="295"/>
                  </a:lnTo>
                  <a:lnTo>
                    <a:pt x="497" y="292"/>
                  </a:lnTo>
                  <a:lnTo>
                    <a:pt x="499" y="290"/>
                  </a:lnTo>
                  <a:lnTo>
                    <a:pt x="502" y="289"/>
                  </a:lnTo>
                  <a:lnTo>
                    <a:pt x="504" y="287"/>
                  </a:lnTo>
                  <a:lnTo>
                    <a:pt x="507" y="287"/>
                  </a:lnTo>
                  <a:lnTo>
                    <a:pt x="509" y="286"/>
                  </a:lnTo>
                  <a:lnTo>
                    <a:pt x="720" y="286"/>
                  </a:lnTo>
                  <a:lnTo>
                    <a:pt x="723" y="287"/>
                  </a:lnTo>
                  <a:lnTo>
                    <a:pt x="726" y="287"/>
                  </a:lnTo>
                  <a:lnTo>
                    <a:pt x="728" y="289"/>
                  </a:lnTo>
                  <a:lnTo>
                    <a:pt x="731" y="290"/>
                  </a:lnTo>
                  <a:lnTo>
                    <a:pt x="733" y="292"/>
                  </a:lnTo>
                  <a:lnTo>
                    <a:pt x="734" y="295"/>
                  </a:lnTo>
                  <a:lnTo>
                    <a:pt x="735" y="298"/>
                  </a:lnTo>
                  <a:lnTo>
                    <a:pt x="735" y="301"/>
                  </a:lnTo>
                  <a:lnTo>
                    <a:pt x="735" y="304"/>
                  </a:lnTo>
                  <a:lnTo>
                    <a:pt x="734" y="306"/>
                  </a:lnTo>
                  <a:lnTo>
                    <a:pt x="733" y="309"/>
                  </a:lnTo>
                  <a:lnTo>
                    <a:pt x="731" y="312"/>
                  </a:lnTo>
                  <a:lnTo>
                    <a:pt x="728" y="313"/>
                  </a:lnTo>
                  <a:lnTo>
                    <a:pt x="726" y="314"/>
                  </a:lnTo>
                  <a:lnTo>
                    <a:pt x="723" y="315"/>
                  </a:lnTo>
                  <a:lnTo>
                    <a:pt x="720" y="316"/>
                  </a:lnTo>
                  <a:lnTo>
                    <a:pt x="720" y="315"/>
                  </a:lnTo>
                  <a:close/>
                  <a:moveTo>
                    <a:pt x="720" y="406"/>
                  </a:moveTo>
                  <a:lnTo>
                    <a:pt x="509" y="406"/>
                  </a:lnTo>
                  <a:lnTo>
                    <a:pt x="507" y="406"/>
                  </a:lnTo>
                  <a:lnTo>
                    <a:pt x="504" y="404"/>
                  </a:lnTo>
                  <a:lnTo>
                    <a:pt x="502" y="403"/>
                  </a:lnTo>
                  <a:lnTo>
                    <a:pt x="499" y="401"/>
                  </a:lnTo>
                  <a:lnTo>
                    <a:pt x="497" y="399"/>
                  </a:lnTo>
                  <a:lnTo>
                    <a:pt x="496" y="397"/>
                  </a:lnTo>
                  <a:lnTo>
                    <a:pt x="495" y="393"/>
                  </a:lnTo>
                  <a:lnTo>
                    <a:pt x="495" y="391"/>
                  </a:lnTo>
                  <a:lnTo>
                    <a:pt x="495" y="388"/>
                  </a:lnTo>
                  <a:lnTo>
                    <a:pt x="496" y="385"/>
                  </a:lnTo>
                  <a:lnTo>
                    <a:pt x="497" y="382"/>
                  </a:lnTo>
                  <a:lnTo>
                    <a:pt x="499" y="380"/>
                  </a:lnTo>
                  <a:lnTo>
                    <a:pt x="502" y="378"/>
                  </a:lnTo>
                  <a:lnTo>
                    <a:pt x="504" y="377"/>
                  </a:lnTo>
                  <a:lnTo>
                    <a:pt x="507" y="376"/>
                  </a:lnTo>
                  <a:lnTo>
                    <a:pt x="509" y="376"/>
                  </a:lnTo>
                  <a:lnTo>
                    <a:pt x="720" y="376"/>
                  </a:lnTo>
                  <a:lnTo>
                    <a:pt x="723" y="376"/>
                  </a:lnTo>
                  <a:lnTo>
                    <a:pt x="726" y="377"/>
                  </a:lnTo>
                  <a:lnTo>
                    <a:pt x="728" y="378"/>
                  </a:lnTo>
                  <a:lnTo>
                    <a:pt x="731" y="380"/>
                  </a:lnTo>
                  <a:lnTo>
                    <a:pt x="733" y="382"/>
                  </a:lnTo>
                  <a:lnTo>
                    <a:pt x="734" y="385"/>
                  </a:lnTo>
                  <a:lnTo>
                    <a:pt x="735" y="388"/>
                  </a:lnTo>
                  <a:lnTo>
                    <a:pt x="735" y="391"/>
                  </a:lnTo>
                  <a:lnTo>
                    <a:pt x="735" y="393"/>
                  </a:lnTo>
                  <a:lnTo>
                    <a:pt x="734" y="397"/>
                  </a:lnTo>
                  <a:lnTo>
                    <a:pt x="733" y="399"/>
                  </a:lnTo>
                  <a:lnTo>
                    <a:pt x="731" y="401"/>
                  </a:lnTo>
                  <a:lnTo>
                    <a:pt x="728" y="403"/>
                  </a:lnTo>
                  <a:lnTo>
                    <a:pt x="726" y="404"/>
                  </a:lnTo>
                  <a:lnTo>
                    <a:pt x="723" y="406"/>
                  </a:lnTo>
                  <a:lnTo>
                    <a:pt x="720" y="406"/>
                  </a:lnTo>
                  <a:close/>
                  <a:moveTo>
                    <a:pt x="720" y="496"/>
                  </a:moveTo>
                  <a:lnTo>
                    <a:pt x="509" y="496"/>
                  </a:lnTo>
                  <a:lnTo>
                    <a:pt x="507" y="496"/>
                  </a:lnTo>
                  <a:lnTo>
                    <a:pt x="504" y="495"/>
                  </a:lnTo>
                  <a:lnTo>
                    <a:pt x="502" y="494"/>
                  </a:lnTo>
                  <a:lnTo>
                    <a:pt x="499" y="491"/>
                  </a:lnTo>
                  <a:lnTo>
                    <a:pt x="497" y="489"/>
                  </a:lnTo>
                  <a:lnTo>
                    <a:pt x="496" y="487"/>
                  </a:lnTo>
                  <a:lnTo>
                    <a:pt x="495" y="484"/>
                  </a:lnTo>
                  <a:lnTo>
                    <a:pt x="495" y="481"/>
                  </a:lnTo>
                  <a:lnTo>
                    <a:pt x="495" y="478"/>
                  </a:lnTo>
                  <a:lnTo>
                    <a:pt x="496" y="475"/>
                  </a:lnTo>
                  <a:lnTo>
                    <a:pt x="497" y="473"/>
                  </a:lnTo>
                  <a:lnTo>
                    <a:pt x="499" y="470"/>
                  </a:lnTo>
                  <a:lnTo>
                    <a:pt x="502" y="468"/>
                  </a:lnTo>
                  <a:lnTo>
                    <a:pt x="504" y="467"/>
                  </a:lnTo>
                  <a:lnTo>
                    <a:pt x="507" y="466"/>
                  </a:lnTo>
                  <a:lnTo>
                    <a:pt x="509" y="466"/>
                  </a:lnTo>
                  <a:lnTo>
                    <a:pt x="720" y="466"/>
                  </a:lnTo>
                  <a:lnTo>
                    <a:pt x="723" y="466"/>
                  </a:lnTo>
                  <a:lnTo>
                    <a:pt x="726" y="467"/>
                  </a:lnTo>
                  <a:lnTo>
                    <a:pt x="728" y="468"/>
                  </a:lnTo>
                  <a:lnTo>
                    <a:pt x="731" y="470"/>
                  </a:lnTo>
                  <a:lnTo>
                    <a:pt x="733" y="473"/>
                  </a:lnTo>
                  <a:lnTo>
                    <a:pt x="734" y="475"/>
                  </a:lnTo>
                  <a:lnTo>
                    <a:pt x="735" y="478"/>
                  </a:lnTo>
                  <a:lnTo>
                    <a:pt x="735" y="481"/>
                  </a:lnTo>
                  <a:lnTo>
                    <a:pt x="735" y="484"/>
                  </a:lnTo>
                  <a:lnTo>
                    <a:pt x="734" y="487"/>
                  </a:lnTo>
                  <a:lnTo>
                    <a:pt x="733" y="489"/>
                  </a:lnTo>
                  <a:lnTo>
                    <a:pt x="731" y="491"/>
                  </a:lnTo>
                  <a:lnTo>
                    <a:pt x="728" y="494"/>
                  </a:lnTo>
                  <a:lnTo>
                    <a:pt x="726" y="495"/>
                  </a:lnTo>
                  <a:lnTo>
                    <a:pt x="723" y="496"/>
                  </a:lnTo>
                  <a:lnTo>
                    <a:pt x="720" y="496"/>
                  </a:lnTo>
                  <a:close/>
                  <a:moveTo>
                    <a:pt x="720" y="586"/>
                  </a:moveTo>
                  <a:lnTo>
                    <a:pt x="509" y="586"/>
                  </a:lnTo>
                  <a:lnTo>
                    <a:pt x="507" y="586"/>
                  </a:lnTo>
                  <a:lnTo>
                    <a:pt x="504" y="585"/>
                  </a:lnTo>
                  <a:lnTo>
                    <a:pt x="502" y="584"/>
                  </a:lnTo>
                  <a:lnTo>
                    <a:pt x="499" y="582"/>
                  </a:lnTo>
                  <a:lnTo>
                    <a:pt x="497" y="579"/>
                  </a:lnTo>
                  <a:lnTo>
                    <a:pt x="496" y="577"/>
                  </a:lnTo>
                  <a:lnTo>
                    <a:pt x="495" y="574"/>
                  </a:lnTo>
                  <a:lnTo>
                    <a:pt x="495" y="571"/>
                  </a:lnTo>
                  <a:lnTo>
                    <a:pt x="495" y="568"/>
                  </a:lnTo>
                  <a:lnTo>
                    <a:pt x="496" y="565"/>
                  </a:lnTo>
                  <a:lnTo>
                    <a:pt x="497" y="563"/>
                  </a:lnTo>
                  <a:lnTo>
                    <a:pt x="499" y="561"/>
                  </a:lnTo>
                  <a:lnTo>
                    <a:pt x="502" y="559"/>
                  </a:lnTo>
                  <a:lnTo>
                    <a:pt x="504" y="557"/>
                  </a:lnTo>
                  <a:lnTo>
                    <a:pt x="507" y="556"/>
                  </a:lnTo>
                  <a:lnTo>
                    <a:pt x="509" y="556"/>
                  </a:lnTo>
                  <a:lnTo>
                    <a:pt x="720" y="556"/>
                  </a:lnTo>
                  <a:lnTo>
                    <a:pt x="723" y="556"/>
                  </a:lnTo>
                  <a:lnTo>
                    <a:pt x="726" y="557"/>
                  </a:lnTo>
                  <a:lnTo>
                    <a:pt x="728" y="559"/>
                  </a:lnTo>
                  <a:lnTo>
                    <a:pt x="731" y="561"/>
                  </a:lnTo>
                  <a:lnTo>
                    <a:pt x="733" y="563"/>
                  </a:lnTo>
                  <a:lnTo>
                    <a:pt x="734" y="565"/>
                  </a:lnTo>
                  <a:lnTo>
                    <a:pt x="735" y="568"/>
                  </a:lnTo>
                  <a:lnTo>
                    <a:pt x="735" y="571"/>
                  </a:lnTo>
                  <a:lnTo>
                    <a:pt x="735" y="574"/>
                  </a:lnTo>
                  <a:lnTo>
                    <a:pt x="734" y="577"/>
                  </a:lnTo>
                  <a:lnTo>
                    <a:pt x="733" y="579"/>
                  </a:lnTo>
                  <a:lnTo>
                    <a:pt x="731" y="582"/>
                  </a:lnTo>
                  <a:lnTo>
                    <a:pt x="728" y="584"/>
                  </a:lnTo>
                  <a:lnTo>
                    <a:pt x="726" y="585"/>
                  </a:lnTo>
                  <a:lnTo>
                    <a:pt x="723" y="586"/>
                  </a:lnTo>
                  <a:lnTo>
                    <a:pt x="720" y="586"/>
                  </a:lnTo>
                  <a:lnTo>
                    <a:pt x="720" y="586"/>
                  </a:lnTo>
                  <a:close/>
                  <a:moveTo>
                    <a:pt x="720" y="736"/>
                  </a:moveTo>
                  <a:lnTo>
                    <a:pt x="600" y="736"/>
                  </a:lnTo>
                  <a:lnTo>
                    <a:pt x="596" y="736"/>
                  </a:lnTo>
                  <a:lnTo>
                    <a:pt x="594" y="735"/>
                  </a:lnTo>
                  <a:lnTo>
                    <a:pt x="592" y="734"/>
                  </a:lnTo>
                  <a:lnTo>
                    <a:pt x="590" y="731"/>
                  </a:lnTo>
                  <a:lnTo>
                    <a:pt x="588" y="729"/>
                  </a:lnTo>
                  <a:lnTo>
                    <a:pt x="586" y="727"/>
                  </a:lnTo>
                  <a:lnTo>
                    <a:pt x="585" y="725"/>
                  </a:lnTo>
                  <a:lnTo>
                    <a:pt x="585" y="721"/>
                  </a:lnTo>
                  <a:lnTo>
                    <a:pt x="585" y="718"/>
                  </a:lnTo>
                  <a:lnTo>
                    <a:pt x="586" y="715"/>
                  </a:lnTo>
                  <a:lnTo>
                    <a:pt x="588" y="713"/>
                  </a:lnTo>
                  <a:lnTo>
                    <a:pt x="590" y="710"/>
                  </a:lnTo>
                  <a:lnTo>
                    <a:pt x="592" y="708"/>
                  </a:lnTo>
                  <a:lnTo>
                    <a:pt x="594" y="707"/>
                  </a:lnTo>
                  <a:lnTo>
                    <a:pt x="596" y="706"/>
                  </a:lnTo>
                  <a:lnTo>
                    <a:pt x="600" y="706"/>
                  </a:lnTo>
                  <a:lnTo>
                    <a:pt x="720" y="706"/>
                  </a:lnTo>
                  <a:lnTo>
                    <a:pt x="723" y="706"/>
                  </a:lnTo>
                  <a:lnTo>
                    <a:pt x="726" y="707"/>
                  </a:lnTo>
                  <a:lnTo>
                    <a:pt x="728" y="708"/>
                  </a:lnTo>
                  <a:lnTo>
                    <a:pt x="731" y="710"/>
                  </a:lnTo>
                  <a:lnTo>
                    <a:pt x="733" y="713"/>
                  </a:lnTo>
                  <a:lnTo>
                    <a:pt x="734" y="715"/>
                  </a:lnTo>
                  <a:lnTo>
                    <a:pt x="735" y="718"/>
                  </a:lnTo>
                  <a:lnTo>
                    <a:pt x="735" y="721"/>
                  </a:lnTo>
                  <a:lnTo>
                    <a:pt x="735" y="724"/>
                  </a:lnTo>
                  <a:lnTo>
                    <a:pt x="734" y="727"/>
                  </a:lnTo>
                  <a:lnTo>
                    <a:pt x="733" y="729"/>
                  </a:lnTo>
                  <a:lnTo>
                    <a:pt x="731" y="731"/>
                  </a:lnTo>
                  <a:lnTo>
                    <a:pt x="728" y="734"/>
                  </a:lnTo>
                  <a:lnTo>
                    <a:pt x="726" y="735"/>
                  </a:lnTo>
                  <a:lnTo>
                    <a:pt x="723" y="736"/>
                  </a:lnTo>
                  <a:lnTo>
                    <a:pt x="720" y="736"/>
                  </a:lnTo>
                  <a:lnTo>
                    <a:pt x="720" y="736"/>
                  </a:lnTo>
                  <a:close/>
                  <a:moveTo>
                    <a:pt x="389" y="315"/>
                  </a:moveTo>
                  <a:lnTo>
                    <a:pt x="179" y="315"/>
                  </a:lnTo>
                  <a:lnTo>
                    <a:pt x="177" y="315"/>
                  </a:lnTo>
                  <a:lnTo>
                    <a:pt x="174" y="314"/>
                  </a:lnTo>
                  <a:lnTo>
                    <a:pt x="171" y="313"/>
                  </a:lnTo>
                  <a:lnTo>
                    <a:pt x="169" y="312"/>
                  </a:lnTo>
                  <a:lnTo>
                    <a:pt x="167" y="309"/>
                  </a:lnTo>
                  <a:lnTo>
                    <a:pt x="166" y="306"/>
                  </a:lnTo>
                  <a:lnTo>
                    <a:pt x="165" y="304"/>
                  </a:lnTo>
                  <a:lnTo>
                    <a:pt x="165" y="301"/>
                  </a:lnTo>
                  <a:lnTo>
                    <a:pt x="165" y="298"/>
                  </a:lnTo>
                  <a:lnTo>
                    <a:pt x="166" y="295"/>
                  </a:lnTo>
                  <a:lnTo>
                    <a:pt x="167" y="292"/>
                  </a:lnTo>
                  <a:lnTo>
                    <a:pt x="169" y="290"/>
                  </a:lnTo>
                  <a:lnTo>
                    <a:pt x="171" y="289"/>
                  </a:lnTo>
                  <a:lnTo>
                    <a:pt x="174" y="287"/>
                  </a:lnTo>
                  <a:lnTo>
                    <a:pt x="177" y="287"/>
                  </a:lnTo>
                  <a:lnTo>
                    <a:pt x="179" y="286"/>
                  </a:lnTo>
                  <a:lnTo>
                    <a:pt x="389" y="286"/>
                  </a:lnTo>
                  <a:lnTo>
                    <a:pt x="393" y="287"/>
                  </a:lnTo>
                  <a:lnTo>
                    <a:pt x="396" y="287"/>
                  </a:lnTo>
                  <a:lnTo>
                    <a:pt x="398" y="289"/>
                  </a:lnTo>
                  <a:lnTo>
                    <a:pt x="400" y="290"/>
                  </a:lnTo>
                  <a:lnTo>
                    <a:pt x="403" y="292"/>
                  </a:lnTo>
                  <a:lnTo>
                    <a:pt x="404" y="295"/>
                  </a:lnTo>
                  <a:lnTo>
                    <a:pt x="405" y="298"/>
                  </a:lnTo>
                  <a:lnTo>
                    <a:pt x="405" y="301"/>
                  </a:lnTo>
                  <a:lnTo>
                    <a:pt x="405" y="304"/>
                  </a:lnTo>
                  <a:lnTo>
                    <a:pt x="404" y="306"/>
                  </a:lnTo>
                  <a:lnTo>
                    <a:pt x="403" y="309"/>
                  </a:lnTo>
                  <a:lnTo>
                    <a:pt x="400" y="312"/>
                  </a:lnTo>
                  <a:lnTo>
                    <a:pt x="398" y="313"/>
                  </a:lnTo>
                  <a:lnTo>
                    <a:pt x="396" y="314"/>
                  </a:lnTo>
                  <a:lnTo>
                    <a:pt x="393" y="315"/>
                  </a:lnTo>
                  <a:lnTo>
                    <a:pt x="389" y="316"/>
                  </a:lnTo>
                  <a:lnTo>
                    <a:pt x="389" y="315"/>
                  </a:lnTo>
                  <a:close/>
                  <a:moveTo>
                    <a:pt x="389" y="406"/>
                  </a:moveTo>
                  <a:lnTo>
                    <a:pt x="179" y="406"/>
                  </a:lnTo>
                  <a:lnTo>
                    <a:pt x="177" y="406"/>
                  </a:lnTo>
                  <a:lnTo>
                    <a:pt x="174" y="404"/>
                  </a:lnTo>
                  <a:lnTo>
                    <a:pt x="171" y="403"/>
                  </a:lnTo>
                  <a:lnTo>
                    <a:pt x="169" y="401"/>
                  </a:lnTo>
                  <a:lnTo>
                    <a:pt x="167" y="399"/>
                  </a:lnTo>
                  <a:lnTo>
                    <a:pt x="166" y="397"/>
                  </a:lnTo>
                  <a:lnTo>
                    <a:pt x="165" y="393"/>
                  </a:lnTo>
                  <a:lnTo>
                    <a:pt x="165" y="391"/>
                  </a:lnTo>
                  <a:lnTo>
                    <a:pt x="165" y="388"/>
                  </a:lnTo>
                  <a:lnTo>
                    <a:pt x="166" y="385"/>
                  </a:lnTo>
                  <a:lnTo>
                    <a:pt x="167" y="382"/>
                  </a:lnTo>
                  <a:lnTo>
                    <a:pt x="169" y="380"/>
                  </a:lnTo>
                  <a:lnTo>
                    <a:pt x="171" y="378"/>
                  </a:lnTo>
                  <a:lnTo>
                    <a:pt x="174" y="377"/>
                  </a:lnTo>
                  <a:lnTo>
                    <a:pt x="177" y="376"/>
                  </a:lnTo>
                  <a:lnTo>
                    <a:pt x="179" y="376"/>
                  </a:lnTo>
                  <a:lnTo>
                    <a:pt x="389" y="376"/>
                  </a:lnTo>
                  <a:lnTo>
                    <a:pt x="393" y="376"/>
                  </a:lnTo>
                  <a:lnTo>
                    <a:pt x="396" y="377"/>
                  </a:lnTo>
                  <a:lnTo>
                    <a:pt x="398" y="378"/>
                  </a:lnTo>
                  <a:lnTo>
                    <a:pt x="400" y="380"/>
                  </a:lnTo>
                  <a:lnTo>
                    <a:pt x="403" y="382"/>
                  </a:lnTo>
                  <a:lnTo>
                    <a:pt x="404" y="385"/>
                  </a:lnTo>
                  <a:lnTo>
                    <a:pt x="405" y="388"/>
                  </a:lnTo>
                  <a:lnTo>
                    <a:pt x="405" y="391"/>
                  </a:lnTo>
                  <a:lnTo>
                    <a:pt x="405" y="393"/>
                  </a:lnTo>
                  <a:lnTo>
                    <a:pt x="404" y="397"/>
                  </a:lnTo>
                  <a:lnTo>
                    <a:pt x="403" y="399"/>
                  </a:lnTo>
                  <a:lnTo>
                    <a:pt x="400" y="401"/>
                  </a:lnTo>
                  <a:lnTo>
                    <a:pt x="398" y="403"/>
                  </a:lnTo>
                  <a:lnTo>
                    <a:pt x="396" y="404"/>
                  </a:lnTo>
                  <a:lnTo>
                    <a:pt x="393" y="406"/>
                  </a:lnTo>
                  <a:lnTo>
                    <a:pt x="389" y="406"/>
                  </a:lnTo>
                  <a:close/>
                  <a:moveTo>
                    <a:pt x="389" y="496"/>
                  </a:moveTo>
                  <a:lnTo>
                    <a:pt x="179" y="496"/>
                  </a:lnTo>
                  <a:lnTo>
                    <a:pt x="177" y="496"/>
                  </a:lnTo>
                  <a:lnTo>
                    <a:pt x="174" y="495"/>
                  </a:lnTo>
                  <a:lnTo>
                    <a:pt x="171" y="494"/>
                  </a:lnTo>
                  <a:lnTo>
                    <a:pt x="169" y="491"/>
                  </a:lnTo>
                  <a:lnTo>
                    <a:pt x="167" y="489"/>
                  </a:lnTo>
                  <a:lnTo>
                    <a:pt x="166" y="487"/>
                  </a:lnTo>
                  <a:lnTo>
                    <a:pt x="165" y="484"/>
                  </a:lnTo>
                  <a:lnTo>
                    <a:pt x="165" y="481"/>
                  </a:lnTo>
                  <a:lnTo>
                    <a:pt x="165" y="478"/>
                  </a:lnTo>
                  <a:lnTo>
                    <a:pt x="166" y="475"/>
                  </a:lnTo>
                  <a:lnTo>
                    <a:pt x="167" y="473"/>
                  </a:lnTo>
                  <a:lnTo>
                    <a:pt x="169" y="470"/>
                  </a:lnTo>
                  <a:lnTo>
                    <a:pt x="171" y="468"/>
                  </a:lnTo>
                  <a:lnTo>
                    <a:pt x="174" y="467"/>
                  </a:lnTo>
                  <a:lnTo>
                    <a:pt x="177" y="466"/>
                  </a:lnTo>
                  <a:lnTo>
                    <a:pt x="179" y="466"/>
                  </a:lnTo>
                  <a:lnTo>
                    <a:pt x="389" y="466"/>
                  </a:lnTo>
                  <a:lnTo>
                    <a:pt x="393" y="466"/>
                  </a:lnTo>
                  <a:lnTo>
                    <a:pt x="396" y="467"/>
                  </a:lnTo>
                  <a:lnTo>
                    <a:pt x="398" y="468"/>
                  </a:lnTo>
                  <a:lnTo>
                    <a:pt x="400" y="470"/>
                  </a:lnTo>
                  <a:lnTo>
                    <a:pt x="403" y="473"/>
                  </a:lnTo>
                  <a:lnTo>
                    <a:pt x="404" y="475"/>
                  </a:lnTo>
                  <a:lnTo>
                    <a:pt x="405" y="478"/>
                  </a:lnTo>
                  <a:lnTo>
                    <a:pt x="405" y="481"/>
                  </a:lnTo>
                  <a:lnTo>
                    <a:pt x="405" y="484"/>
                  </a:lnTo>
                  <a:lnTo>
                    <a:pt x="404" y="487"/>
                  </a:lnTo>
                  <a:lnTo>
                    <a:pt x="403" y="489"/>
                  </a:lnTo>
                  <a:lnTo>
                    <a:pt x="400" y="491"/>
                  </a:lnTo>
                  <a:lnTo>
                    <a:pt x="398" y="494"/>
                  </a:lnTo>
                  <a:lnTo>
                    <a:pt x="396" y="495"/>
                  </a:lnTo>
                  <a:lnTo>
                    <a:pt x="393" y="496"/>
                  </a:lnTo>
                  <a:lnTo>
                    <a:pt x="389" y="496"/>
                  </a:lnTo>
                  <a:close/>
                  <a:moveTo>
                    <a:pt x="389" y="586"/>
                  </a:moveTo>
                  <a:lnTo>
                    <a:pt x="179" y="586"/>
                  </a:lnTo>
                  <a:lnTo>
                    <a:pt x="177" y="586"/>
                  </a:lnTo>
                  <a:lnTo>
                    <a:pt x="174" y="585"/>
                  </a:lnTo>
                  <a:lnTo>
                    <a:pt x="171" y="584"/>
                  </a:lnTo>
                  <a:lnTo>
                    <a:pt x="169" y="582"/>
                  </a:lnTo>
                  <a:lnTo>
                    <a:pt x="167" y="579"/>
                  </a:lnTo>
                  <a:lnTo>
                    <a:pt x="166" y="577"/>
                  </a:lnTo>
                  <a:lnTo>
                    <a:pt x="165" y="574"/>
                  </a:lnTo>
                  <a:lnTo>
                    <a:pt x="165" y="571"/>
                  </a:lnTo>
                  <a:lnTo>
                    <a:pt x="165" y="568"/>
                  </a:lnTo>
                  <a:lnTo>
                    <a:pt x="166" y="565"/>
                  </a:lnTo>
                  <a:lnTo>
                    <a:pt x="167" y="563"/>
                  </a:lnTo>
                  <a:lnTo>
                    <a:pt x="169" y="561"/>
                  </a:lnTo>
                  <a:lnTo>
                    <a:pt x="171" y="559"/>
                  </a:lnTo>
                  <a:lnTo>
                    <a:pt x="174" y="557"/>
                  </a:lnTo>
                  <a:lnTo>
                    <a:pt x="177" y="556"/>
                  </a:lnTo>
                  <a:lnTo>
                    <a:pt x="179" y="556"/>
                  </a:lnTo>
                  <a:lnTo>
                    <a:pt x="389" y="556"/>
                  </a:lnTo>
                  <a:lnTo>
                    <a:pt x="393" y="556"/>
                  </a:lnTo>
                  <a:lnTo>
                    <a:pt x="396" y="557"/>
                  </a:lnTo>
                  <a:lnTo>
                    <a:pt x="398" y="559"/>
                  </a:lnTo>
                  <a:lnTo>
                    <a:pt x="400" y="561"/>
                  </a:lnTo>
                  <a:lnTo>
                    <a:pt x="403" y="563"/>
                  </a:lnTo>
                  <a:lnTo>
                    <a:pt x="404" y="565"/>
                  </a:lnTo>
                  <a:lnTo>
                    <a:pt x="405" y="568"/>
                  </a:lnTo>
                  <a:lnTo>
                    <a:pt x="405" y="571"/>
                  </a:lnTo>
                  <a:lnTo>
                    <a:pt x="405" y="574"/>
                  </a:lnTo>
                  <a:lnTo>
                    <a:pt x="404" y="577"/>
                  </a:lnTo>
                  <a:lnTo>
                    <a:pt x="403" y="579"/>
                  </a:lnTo>
                  <a:lnTo>
                    <a:pt x="400" y="582"/>
                  </a:lnTo>
                  <a:lnTo>
                    <a:pt x="398" y="584"/>
                  </a:lnTo>
                  <a:lnTo>
                    <a:pt x="396" y="585"/>
                  </a:lnTo>
                  <a:lnTo>
                    <a:pt x="393" y="586"/>
                  </a:lnTo>
                  <a:lnTo>
                    <a:pt x="389" y="586"/>
                  </a:lnTo>
                  <a:lnTo>
                    <a:pt x="389" y="586"/>
                  </a:lnTo>
                  <a:close/>
                  <a:moveTo>
                    <a:pt x="299" y="736"/>
                  </a:moveTo>
                  <a:lnTo>
                    <a:pt x="179" y="736"/>
                  </a:lnTo>
                  <a:lnTo>
                    <a:pt x="177" y="736"/>
                  </a:lnTo>
                  <a:lnTo>
                    <a:pt x="174" y="735"/>
                  </a:lnTo>
                  <a:lnTo>
                    <a:pt x="171" y="734"/>
                  </a:lnTo>
                  <a:lnTo>
                    <a:pt x="169" y="731"/>
                  </a:lnTo>
                  <a:lnTo>
                    <a:pt x="167" y="729"/>
                  </a:lnTo>
                  <a:lnTo>
                    <a:pt x="166" y="727"/>
                  </a:lnTo>
                  <a:lnTo>
                    <a:pt x="165" y="725"/>
                  </a:lnTo>
                  <a:lnTo>
                    <a:pt x="165" y="721"/>
                  </a:lnTo>
                  <a:lnTo>
                    <a:pt x="165" y="718"/>
                  </a:lnTo>
                  <a:lnTo>
                    <a:pt x="166" y="715"/>
                  </a:lnTo>
                  <a:lnTo>
                    <a:pt x="167" y="713"/>
                  </a:lnTo>
                  <a:lnTo>
                    <a:pt x="169" y="710"/>
                  </a:lnTo>
                  <a:lnTo>
                    <a:pt x="171" y="708"/>
                  </a:lnTo>
                  <a:lnTo>
                    <a:pt x="174" y="707"/>
                  </a:lnTo>
                  <a:lnTo>
                    <a:pt x="177" y="706"/>
                  </a:lnTo>
                  <a:lnTo>
                    <a:pt x="179" y="706"/>
                  </a:lnTo>
                  <a:lnTo>
                    <a:pt x="299" y="706"/>
                  </a:lnTo>
                  <a:lnTo>
                    <a:pt x="302" y="706"/>
                  </a:lnTo>
                  <a:lnTo>
                    <a:pt x="306" y="707"/>
                  </a:lnTo>
                  <a:lnTo>
                    <a:pt x="308" y="708"/>
                  </a:lnTo>
                  <a:lnTo>
                    <a:pt x="310" y="710"/>
                  </a:lnTo>
                  <a:lnTo>
                    <a:pt x="312" y="713"/>
                  </a:lnTo>
                  <a:lnTo>
                    <a:pt x="313" y="715"/>
                  </a:lnTo>
                  <a:lnTo>
                    <a:pt x="314" y="718"/>
                  </a:lnTo>
                  <a:lnTo>
                    <a:pt x="314" y="721"/>
                  </a:lnTo>
                  <a:lnTo>
                    <a:pt x="314" y="724"/>
                  </a:lnTo>
                  <a:lnTo>
                    <a:pt x="313" y="727"/>
                  </a:lnTo>
                  <a:lnTo>
                    <a:pt x="312" y="729"/>
                  </a:lnTo>
                  <a:lnTo>
                    <a:pt x="310" y="731"/>
                  </a:lnTo>
                  <a:lnTo>
                    <a:pt x="308" y="734"/>
                  </a:lnTo>
                  <a:lnTo>
                    <a:pt x="306" y="735"/>
                  </a:lnTo>
                  <a:lnTo>
                    <a:pt x="302" y="736"/>
                  </a:lnTo>
                  <a:lnTo>
                    <a:pt x="299" y="736"/>
                  </a:lnTo>
                  <a:lnTo>
                    <a:pt x="299" y="736"/>
                  </a:lnTo>
                  <a:close/>
                  <a:moveTo>
                    <a:pt x="885" y="856"/>
                  </a:moveTo>
                  <a:lnTo>
                    <a:pt x="840" y="856"/>
                  </a:lnTo>
                  <a:lnTo>
                    <a:pt x="840" y="195"/>
                  </a:lnTo>
                  <a:lnTo>
                    <a:pt x="885" y="195"/>
                  </a:lnTo>
                  <a:lnTo>
                    <a:pt x="888" y="195"/>
                  </a:lnTo>
                  <a:lnTo>
                    <a:pt x="891" y="194"/>
                  </a:lnTo>
                  <a:lnTo>
                    <a:pt x="894" y="193"/>
                  </a:lnTo>
                  <a:lnTo>
                    <a:pt x="896" y="191"/>
                  </a:lnTo>
                  <a:lnTo>
                    <a:pt x="898" y="189"/>
                  </a:lnTo>
                  <a:lnTo>
                    <a:pt x="899" y="186"/>
                  </a:lnTo>
                  <a:lnTo>
                    <a:pt x="900" y="184"/>
                  </a:lnTo>
                  <a:lnTo>
                    <a:pt x="900" y="181"/>
                  </a:lnTo>
                  <a:lnTo>
                    <a:pt x="900" y="178"/>
                  </a:lnTo>
                  <a:lnTo>
                    <a:pt x="899" y="174"/>
                  </a:lnTo>
                  <a:lnTo>
                    <a:pt x="898" y="172"/>
                  </a:lnTo>
                  <a:lnTo>
                    <a:pt x="896" y="170"/>
                  </a:lnTo>
                  <a:lnTo>
                    <a:pt x="894" y="168"/>
                  </a:lnTo>
                  <a:lnTo>
                    <a:pt x="891" y="167"/>
                  </a:lnTo>
                  <a:lnTo>
                    <a:pt x="888" y="166"/>
                  </a:lnTo>
                  <a:lnTo>
                    <a:pt x="885" y="166"/>
                  </a:lnTo>
                  <a:lnTo>
                    <a:pt x="825" y="166"/>
                  </a:lnTo>
                  <a:lnTo>
                    <a:pt x="780" y="166"/>
                  </a:lnTo>
                  <a:lnTo>
                    <a:pt x="780" y="91"/>
                  </a:lnTo>
                  <a:lnTo>
                    <a:pt x="780" y="87"/>
                  </a:lnTo>
                  <a:lnTo>
                    <a:pt x="779" y="85"/>
                  </a:lnTo>
                  <a:lnTo>
                    <a:pt x="777" y="82"/>
                  </a:lnTo>
                  <a:lnTo>
                    <a:pt x="776" y="80"/>
                  </a:lnTo>
                  <a:lnTo>
                    <a:pt x="774" y="79"/>
                  </a:lnTo>
                  <a:lnTo>
                    <a:pt x="770" y="76"/>
                  </a:lnTo>
                  <a:lnTo>
                    <a:pt x="768" y="76"/>
                  </a:lnTo>
                  <a:lnTo>
                    <a:pt x="765" y="75"/>
                  </a:lnTo>
                  <a:lnTo>
                    <a:pt x="570" y="75"/>
                  </a:lnTo>
                  <a:lnTo>
                    <a:pt x="570" y="16"/>
                  </a:lnTo>
                  <a:lnTo>
                    <a:pt x="570" y="12"/>
                  </a:lnTo>
                  <a:lnTo>
                    <a:pt x="569" y="9"/>
                  </a:lnTo>
                  <a:lnTo>
                    <a:pt x="568" y="7"/>
                  </a:lnTo>
                  <a:lnTo>
                    <a:pt x="566" y="5"/>
                  </a:lnTo>
                  <a:lnTo>
                    <a:pt x="563" y="3"/>
                  </a:lnTo>
                  <a:lnTo>
                    <a:pt x="561" y="1"/>
                  </a:lnTo>
                  <a:lnTo>
                    <a:pt x="558" y="0"/>
                  </a:lnTo>
                  <a:lnTo>
                    <a:pt x="555" y="0"/>
                  </a:lnTo>
                  <a:lnTo>
                    <a:pt x="344" y="0"/>
                  </a:lnTo>
                  <a:lnTo>
                    <a:pt x="342" y="0"/>
                  </a:lnTo>
                  <a:lnTo>
                    <a:pt x="339" y="1"/>
                  </a:lnTo>
                  <a:lnTo>
                    <a:pt x="336" y="3"/>
                  </a:lnTo>
                  <a:lnTo>
                    <a:pt x="334" y="5"/>
                  </a:lnTo>
                  <a:lnTo>
                    <a:pt x="332" y="7"/>
                  </a:lnTo>
                  <a:lnTo>
                    <a:pt x="331" y="9"/>
                  </a:lnTo>
                  <a:lnTo>
                    <a:pt x="330" y="12"/>
                  </a:lnTo>
                  <a:lnTo>
                    <a:pt x="330" y="16"/>
                  </a:lnTo>
                  <a:lnTo>
                    <a:pt x="330" y="75"/>
                  </a:lnTo>
                  <a:lnTo>
                    <a:pt x="134" y="75"/>
                  </a:lnTo>
                  <a:lnTo>
                    <a:pt x="132" y="76"/>
                  </a:lnTo>
                  <a:lnTo>
                    <a:pt x="128" y="76"/>
                  </a:lnTo>
                  <a:lnTo>
                    <a:pt x="126" y="79"/>
                  </a:lnTo>
                  <a:lnTo>
                    <a:pt x="124" y="80"/>
                  </a:lnTo>
                  <a:lnTo>
                    <a:pt x="122" y="82"/>
                  </a:lnTo>
                  <a:lnTo>
                    <a:pt x="121" y="85"/>
                  </a:lnTo>
                  <a:lnTo>
                    <a:pt x="120" y="87"/>
                  </a:lnTo>
                  <a:lnTo>
                    <a:pt x="120" y="91"/>
                  </a:lnTo>
                  <a:lnTo>
                    <a:pt x="120" y="166"/>
                  </a:lnTo>
                  <a:lnTo>
                    <a:pt x="74" y="166"/>
                  </a:lnTo>
                  <a:lnTo>
                    <a:pt x="14" y="166"/>
                  </a:lnTo>
                  <a:lnTo>
                    <a:pt x="12" y="166"/>
                  </a:lnTo>
                  <a:lnTo>
                    <a:pt x="8" y="167"/>
                  </a:lnTo>
                  <a:lnTo>
                    <a:pt x="6" y="168"/>
                  </a:lnTo>
                  <a:lnTo>
                    <a:pt x="4" y="170"/>
                  </a:lnTo>
                  <a:lnTo>
                    <a:pt x="2" y="172"/>
                  </a:lnTo>
                  <a:lnTo>
                    <a:pt x="1" y="174"/>
                  </a:lnTo>
                  <a:lnTo>
                    <a:pt x="0" y="178"/>
                  </a:lnTo>
                  <a:lnTo>
                    <a:pt x="0" y="181"/>
                  </a:lnTo>
                  <a:lnTo>
                    <a:pt x="0" y="184"/>
                  </a:lnTo>
                  <a:lnTo>
                    <a:pt x="1" y="186"/>
                  </a:lnTo>
                  <a:lnTo>
                    <a:pt x="2" y="189"/>
                  </a:lnTo>
                  <a:lnTo>
                    <a:pt x="4" y="191"/>
                  </a:lnTo>
                  <a:lnTo>
                    <a:pt x="6" y="193"/>
                  </a:lnTo>
                  <a:lnTo>
                    <a:pt x="8" y="194"/>
                  </a:lnTo>
                  <a:lnTo>
                    <a:pt x="12" y="195"/>
                  </a:lnTo>
                  <a:lnTo>
                    <a:pt x="14" y="195"/>
                  </a:lnTo>
                  <a:lnTo>
                    <a:pt x="59" y="195"/>
                  </a:lnTo>
                  <a:lnTo>
                    <a:pt x="59" y="856"/>
                  </a:lnTo>
                  <a:lnTo>
                    <a:pt x="14" y="856"/>
                  </a:lnTo>
                  <a:lnTo>
                    <a:pt x="12" y="857"/>
                  </a:lnTo>
                  <a:lnTo>
                    <a:pt x="8" y="858"/>
                  </a:lnTo>
                  <a:lnTo>
                    <a:pt x="6" y="859"/>
                  </a:lnTo>
                  <a:lnTo>
                    <a:pt x="4" y="861"/>
                  </a:lnTo>
                  <a:lnTo>
                    <a:pt x="2" y="864"/>
                  </a:lnTo>
                  <a:lnTo>
                    <a:pt x="1" y="866"/>
                  </a:lnTo>
                  <a:lnTo>
                    <a:pt x="0" y="868"/>
                  </a:lnTo>
                  <a:lnTo>
                    <a:pt x="0" y="871"/>
                  </a:lnTo>
                  <a:lnTo>
                    <a:pt x="0" y="875"/>
                  </a:lnTo>
                  <a:lnTo>
                    <a:pt x="1" y="877"/>
                  </a:lnTo>
                  <a:lnTo>
                    <a:pt x="2" y="880"/>
                  </a:lnTo>
                  <a:lnTo>
                    <a:pt x="4" y="882"/>
                  </a:lnTo>
                  <a:lnTo>
                    <a:pt x="6" y="883"/>
                  </a:lnTo>
                  <a:lnTo>
                    <a:pt x="8" y="886"/>
                  </a:lnTo>
                  <a:lnTo>
                    <a:pt x="12" y="887"/>
                  </a:lnTo>
                  <a:lnTo>
                    <a:pt x="14" y="887"/>
                  </a:lnTo>
                  <a:lnTo>
                    <a:pt x="74" y="887"/>
                  </a:lnTo>
                  <a:lnTo>
                    <a:pt x="360" y="887"/>
                  </a:lnTo>
                  <a:lnTo>
                    <a:pt x="360" y="691"/>
                  </a:lnTo>
                  <a:lnTo>
                    <a:pt x="360" y="688"/>
                  </a:lnTo>
                  <a:lnTo>
                    <a:pt x="361" y="685"/>
                  </a:lnTo>
                  <a:lnTo>
                    <a:pt x="362" y="683"/>
                  </a:lnTo>
                  <a:lnTo>
                    <a:pt x="364" y="681"/>
                  </a:lnTo>
                  <a:lnTo>
                    <a:pt x="366" y="679"/>
                  </a:lnTo>
                  <a:lnTo>
                    <a:pt x="368" y="677"/>
                  </a:lnTo>
                  <a:lnTo>
                    <a:pt x="372" y="676"/>
                  </a:lnTo>
                  <a:lnTo>
                    <a:pt x="375" y="676"/>
                  </a:lnTo>
                  <a:lnTo>
                    <a:pt x="525" y="676"/>
                  </a:lnTo>
                  <a:lnTo>
                    <a:pt x="528" y="676"/>
                  </a:lnTo>
                  <a:lnTo>
                    <a:pt x="530" y="677"/>
                  </a:lnTo>
                  <a:lnTo>
                    <a:pt x="534" y="679"/>
                  </a:lnTo>
                  <a:lnTo>
                    <a:pt x="536" y="681"/>
                  </a:lnTo>
                  <a:lnTo>
                    <a:pt x="537" y="683"/>
                  </a:lnTo>
                  <a:lnTo>
                    <a:pt x="539" y="685"/>
                  </a:lnTo>
                  <a:lnTo>
                    <a:pt x="539" y="688"/>
                  </a:lnTo>
                  <a:lnTo>
                    <a:pt x="540" y="692"/>
                  </a:lnTo>
                  <a:lnTo>
                    <a:pt x="540" y="887"/>
                  </a:lnTo>
                  <a:lnTo>
                    <a:pt x="825" y="887"/>
                  </a:lnTo>
                  <a:lnTo>
                    <a:pt x="885" y="887"/>
                  </a:lnTo>
                  <a:lnTo>
                    <a:pt x="888" y="886"/>
                  </a:lnTo>
                  <a:lnTo>
                    <a:pt x="891" y="886"/>
                  </a:lnTo>
                  <a:lnTo>
                    <a:pt x="894" y="883"/>
                  </a:lnTo>
                  <a:lnTo>
                    <a:pt x="896" y="882"/>
                  </a:lnTo>
                  <a:lnTo>
                    <a:pt x="898" y="880"/>
                  </a:lnTo>
                  <a:lnTo>
                    <a:pt x="899" y="877"/>
                  </a:lnTo>
                  <a:lnTo>
                    <a:pt x="900" y="875"/>
                  </a:lnTo>
                  <a:lnTo>
                    <a:pt x="900" y="871"/>
                  </a:lnTo>
                  <a:lnTo>
                    <a:pt x="900" y="868"/>
                  </a:lnTo>
                  <a:lnTo>
                    <a:pt x="899" y="866"/>
                  </a:lnTo>
                  <a:lnTo>
                    <a:pt x="898" y="864"/>
                  </a:lnTo>
                  <a:lnTo>
                    <a:pt x="896" y="861"/>
                  </a:lnTo>
                  <a:lnTo>
                    <a:pt x="894" y="859"/>
                  </a:lnTo>
                  <a:lnTo>
                    <a:pt x="891" y="858"/>
                  </a:lnTo>
                  <a:lnTo>
                    <a:pt x="888" y="857"/>
                  </a:lnTo>
                  <a:lnTo>
                    <a:pt x="885" y="857"/>
                  </a:lnTo>
                  <a:lnTo>
                    <a:pt x="885" y="85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venir Book" panose="02000503020000020003" pitchFamily="2" charset="0"/>
              </a:endParaRPr>
            </a:p>
          </p:txBody>
        </p:sp>
      </p:grpSp>
      <p:grpSp>
        <p:nvGrpSpPr>
          <p:cNvPr id="215" name="Group 386">
            <a:extLst>
              <a:ext uri="{FF2B5EF4-FFF2-40B4-BE49-F238E27FC236}">
                <a16:creationId xmlns:a16="http://schemas.microsoft.com/office/drawing/2014/main" id="{0C347A86-9EFC-F082-3EB2-85C837EA5D7C}"/>
              </a:ext>
            </a:extLst>
          </p:cNvPr>
          <p:cNvGrpSpPr/>
          <p:nvPr/>
        </p:nvGrpSpPr>
        <p:grpSpPr>
          <a:xfrm>
            <a:off x="489691" y="8165378"/>
            <a:ext cx="3067875" cy="2048261"/>
            <a:chOff x="495562" y="7463262"/>
            <a:chExt cx="3067875" cy="2048261"/>
          </a:xfrm>
        </p:grpSpPr>
        <p:sp>
          <p:nvSpPr>
            <p:cNvPr id="216" name="TextBox 293">
              <a:extLst>
                <a:ext uri="{FF2B5EF4-FFF2-40B4-BE49-F238E27FC236}">
                  <a16:creationId xmlns:a16="http://schemas.microsoft.com/office/drawing/2014/main" id="{D0568CD8-300B-7694-1059-0FAED7A2BB89}"/>
                </a:ext>
              </a:extLst>
            </p:cNvPr>
            <p:cNvSpPr txBox="1"/>
            <p:nvPr/>
          </p:nvSpPr>
          <p:spPr>
            <a:xfrm flipH="1">
              <a:off x="1023684" y="7585377"/>
              <a:ext cx="2534348" cy="215444"/>
            </a:xfrm>
            <a:prstGeom prst="rect">
              <a:avLst/>
            </a:prstGeom>
            <a:noFill/>
          </p:spPr>
          <p:txBody>
            <a:bodyPr wrap="none" lIns="0" tIns="0" rIns="0" bIns="0" rtlCol="0" anchor="b">
              <a:spAutoFit/>
            </a:bodyPr>
            <a:lstStyle/>
            <a:p>
              <a:r>
                <a:rPr lang="en-US" sz="1400" b="1" dirty="0">
                  <a:solidFill>
                    <a:schemeClr val="tx2"/>
                  </a:solidFill>
                  <a:latin typeface="Avenir Book" panose="02000503020000020003" pitchFamily="2" charset="0"/>
                  <a:cs typeface="Segoe UI" panose="020B0502040204020203" pitchFamily="34" charset="0"/>
                </a:rPr>
                <a:t>COMPETENCES ET LANGUES</a:t>
              </a:r>
            </a:p>
          </p:txBody>
        </p:sp>
        <p:cxnSp>
          <p:nvCxnSpPr>
            <p:cNvPr id="217" name="Straight Connector 294">
              <a:extLst>
                <a:ext uri="{FF2B5EF4-FFF2-40B4-BE49-F238E27FC236}">
                  <a16:creationId xmlns:a16="http://schemas.microsoft.com/office/drawing/2014/main" id="{5A10C540-B4F2-34B7-46B6-53B2D7496403}"/>
                </a:ext>
              </a:extLst>
            </p:cNvPr>
            <p:cNvCxnSpPr/>
            <p:nvPr/>
          </p:nvCxnSpPr>
          <p:spPr>
            <a:xfrm>
              <a:off x="495562" y="7948604"/>
              <a:ext cx="3067875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8" name="Group 302">
              <a:extLst>
                <a:ext uri="{FF2B5EF4-FFF2-40B4-BE49-F238E27FC236}">
                  <a16:creationId xmlns:a16="http://schemas.microsoft.com/office/drawing/2014/main" id="{52E898D8-A9EF-746A-1552-1A9101F65847}"/>
                </a:ext>
              </a:extLst>
            </p:cNvPr>
            <p:cNvGrpSpPr/>
            <p:nvPr/>
          </p:nvGrpSpPr>
          <p:grpSpPr>
            <a:xfrm>
              <a:off x="541124" y="7463262"/>
              <a:ext cx="322875" cy="321091"/>
              <a:chOff x="11028363" y="1358900"/>
              <a:chExt cx="287338" cy="285750"/>
            </a:xfrm>
            <a:solidFill>
              <a:schemeClr val="bg1">
                <a:lumMod val="85000"/>
              </a:schemeClr>
            </a:solidFill>
          </p:grpSpPr>
          <p:sp>
            <p:nvSpPr>
              <p:cNvPr id="267" name="Freeform 2537">
                <a:extLst>
                  <a:ext uri="{FF2B5EF4-FFF2-40B4-BE49-F238E27FC236}">
                    <a16:creationId xmlns:a16="http://schemas.microsoft.com/office/drawing/2014/main" id="{FB04824E-6B58-85D4-DFAE-C45A932D4C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09325" y="1454150"/>
                <a:ext cx="114300" cy="133350"/>
              </a:xfrm>
              <a:custGeom>
                <a:avLst/>
                <a:gdLst>
                  <a:gd name="T0" fmla="*/ 105 w 360"/>
                  <a:gd name="T1" fmla="*/ 405 h 421"/>
                  <a:gd name="T2" fmla="*/ 107 w 360"/>
                  <a:gd name="T3" fmla="*/ 411 h 421"/>
                  <a:gd name="T4" fmla="*/ 109 w 360"/>
                  <a:gd name="T5" fmla="*/ 416 h 421"/>
                  <a:gd name="T6" fmla="*/ 115 w 360"/>
                  <a:gd name="T7" fmla="*/ 419 h 421"/>
                  <a:gd name="T8" fmla="*/ 120 w 360"/>
                  <a:gd name="T9" fmla="*/ 421 h 421"/>
                  <a:gd name="T10" fmla="*/ 244 w 360"/>
                  <a:gd name="T11" fmla="*/ 421 h 421"/>
                  <a:gd name="T12" fmla="*/ 249 w 360"/>
                  <a:gd name="T13" fmla="*/ 417 h 421"/>
                  <a:gd name="T14" fmla="*/ 254 w 360"/>
                  <a:gd name="T15" fmla="*/ 414 h 421"/>
                  <a:gd name="T16" fmla="*/ 256 w 360"/>
                  <a:gd name="T17" fmla="*/ 408 h 421"/>
                  <a:gd name="T18" fmla="*/ 256 w 360"/>
                  <a:gd name="T19" fmla="*/ 250 h 421"/>
                  <a:gd name="T20" fmla="*/ 275 w 360"/>
                  <a:gd name="T21" fmla="*/ 241 h 421"/>
                  <a:gd name="T22" fmla="*/ 290 w 360"/>
                  <a:gd name="T23" fmla="*/ 230 h 421"/>
                  <a:gd name="T24" fmla="*/ 304 w 360"/>
                  <a:gd name="T25" fmla="*/ 218 h 421"/>
                  <a:gd name="T26" fmla="*/ 316 w 360"/>
                  <a:gd name="T27" fmla="*/ 204 h 421"/>
                  <a:gd name="T28" fmla="*/ 335 w 360"/>
                  <a:gd name="T29" fmla="*/ 174 h 421"/>
                  <a:gd name="T30" fmla="*/ 347 w 360"/>
                  <a:gd name="T31" fmla="*/ 141 h 421"/>
                  <a:gd name="T32" fmla="*/ 355 w 360"/>
                  <a:gd name="T33" fmla="*/ 107 h 421"/>
                  <a:gd name="T34" fmla="*/ 359 w 360"/>
                  <a:gd name="T35" fmla="*/ 74 h 421"/>
                  <a:gd name="T36" fmla="*/ 360 w 360"/>
                  <a:gd name="T37" fmla="*/ 15 h 421"/>
                  <a:gd name="T38" fmla="*/ 359 w 360"/>
                  <a:gd name="T39" fmla="*/ 9 h 421"/>
                  <a:gd name="T40" fmla="*/ 356 w 360"/>
                  <a:gd name="T41" fmla="*/ 4 h 421"/>
                  <a:gd name="T42" fmla="*/ 352 w 360"/>
                  <a:gd name="T43" fmla="*/ 1 h 421"/>
                  <a:gd name="T44" fmla="*/ 346 w 360"/>
                  <a:gd name="T45" fmla="*/ 0 h 421"/>
                  <a:gd name="T46" fmla="*/ 12 w 360"/>
                  <a:gd name="T47" fmla="*/ 0 h 421"/>
                  <a:gd name="T48" fmla="*/ 7 w 360"/>
                  <a:gd name="T49" fmla="*/ 2 h 421"/>
                  <a:gd name="T50" fmla="*/ 3 w 360"/>
                  <a:gd name="T51" fmla="*/ 7 h 421"/>
                  <a:gd name="T52" fmla="*/ 0 w 360"/>
                  <a:gd name="T53" fmla="*/ 12 h 421"/>
                  <a:gd name="T54" fmla="*/ 0 w 360"/>
                  <a:gd name="T55" fmla="*/ 43 h 421"/>
                  <a:gd name="T56" fmla="*/ 4 w 360"/>
                  <a:gd name="T57" fmla="*/ 90 h 421"/>
                  <a:gd name="T58" fmla="*/ 9 w 360"/>
                  <a:gd name="T59" fmla="*/ 124 h 421"/>
                  <a:gd name="T60" fmla="*/ 19 w 360"/>
                  <a:gd name="T61" fmla="*/ 157 h 421"/>
                  <a:gd name="T62" fmla="*/ 34 w 360"/>
                  <a:gd name="T63" fmla="*/ 189 h 421"/>
                  <a:gd name="T64" fmla="*/ 51 w 360"/>
                  <a:gd name="T65" fmla="*/ 211 h 421"/>
                  <a:gd name="T66" fmla="*/ 63 w 360"/>
                  <a:gd name="T67" fmla="*/ 225 h 421"/>
                  <a:gd name="T68" fmla="*/ 79 w 360"/>
                  <a:gd name="T69" fmla="*/ 236 h 421"/>
                  <a:gd name="T70" fmla="*/ 96 w 360"/>
                  <a:gd name="T71" fmla="*/ 245 h 421"/>
                  <a:gd name="T72" fmla="*/ 105 w 360"/>
                  <a:gd name="T73" fmla="*/ 25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60" h="421">
                    <a:moveTo>
                      <a:pt x="105" y="250"/>
                    </a:moveTo>
                    <a:lnTo>
                      <a:pt x="105" y="405"/>
                    </a:lnTo>
                    <a:lnTo>
                      <a:pt x="106" y="408"/>
                    </a:lnTo>
                    <a:lnTo>
                      <a:pt x="107" y="411"/>
                    </a:lnTo>
                    <a:lnTo>
                      <a:pt x="108" y="414"/>
                    </a:lnTo>
                    <a:lnTo>
                      <a:pt x="109" y="416"/>
                    </a:lnTo>
                    <a:lnTo>
                      <a:pt x="113" y="417"/>
                    </a:lnTo>
                    <a:lnTo>
                      <a:pt x="115" y="419"/>
                    </a:lnTo>
                    <a:lnTo>
                      <a:pt x="117" y="421"/>
                    </a:lnTo>
                    <a:lnTo>
                      <a:pt x="120" y="421"/>
                    </a:lnTo>
                    <a:lnTo>
                      <a:pt x="240" y="421"/>
                    </a:lnTo>
                    <a:lnTo>
                      <a:pt x="244" y="421"/>
                    </a:lnTo>
                    <a:lnTo>
                      <a:pt x="247" y="419"/>
                    </a:lnTo>
                    <a:lnTo>
                      <a:pt x="249" y="417"/>
                    </a:lnTo>
                    <a:lnTo>
                      <a:pt x="251" y="416"/>
                    </a:lnTo>
                    <a:lnTo>
                      <a:pt x="254" y="414"/>
                    </a:lnTo>
                    <a:lnTo>
                      <a:pt x="255" y="411"/>
                    </a:lnTo>
                    <a:lnTo>
                      <a:pt x="256" y="408"/>
                    </a:lnTo>
                    <a:lnTo>
                      <a:pt x="256" y="405"/>
                    </a:lnTo>
                    <a:lnTo>
                      <a:pt x="256" y="250"/>
                    </a:lnTo>
                    <a:lnTo>
                      <a:pt x="266" y="245"/>
                    </a:lnTo>
                    <a:lnTo>
                      <a:pt x="275" y="241"/>
                    </a:lnTo>
                    <a:lnTo>
                      <a:pt x="282" y="236"/>
                    </a:lnTo>
                    <a:lnTo>
                      <a:pt x="290" y="230"/>
                    </a:lnTo>
                    <a:lnTo>
                      <a:pt x="298" y="225"/>
                    </a:lnTo>
                    <a:lnTo>
                      <a:pt x="304" y="218"/>
                    </a:lnTo>
                    <a:lnTo>
                      <a:pt x="311" y="211"/>
                    </a:lnTo>
                    <a:lnTo>
                      <a:pt x="316" y="204"/>
                    </a:lnTo>
                    <a:lnTo>
                      <a:pt x="326" y="189"/>
                    </a:lnTo>
                    <a:lnTo>
                      <a:pt x="335" y="174"/>
                    </a:lnTo>
                    <a:lnTo>
                      <a:pt x="342" y="157"/>
                    </a:lnTo>
                    <a:lnTo>
                      <a:pt x="347" y="141"/>
                    </a:lnTo>
                    <a:lnTo>
                      <a:pt x="352" y="124"/>
                    </a:lnTo>
                    <a:lnTo>
                      <a:pt x="355" y="107"/>
                    </a:lnTo>
                    <a:lnTo>
                      <a:pt x="357" y="90"/>
                    </a:lnTo>
                    <a:lnTo>
                      <a:pt x="359" y="74"/>
                    </a:lnTo>
                    <a:lnTo>
                      <a:pt x="360" y="43"/>
                    </a:lnTo>
                    <a:lnTo>
                      <a:pt x="360" y="15"/>
                    </a:lnTo>
                    <a:lnTo>
                      <a:pt x="360" y="12"/>
                    </a:lnTo>
                    <a:lnTo>
                      <a:pt x="359" y="9"/>
                    </a:lnTo>
                    <a:lnTo>
                      <a:pt x="358" y="7"/>
                    </a:lnTo>
                    <a:lnTo>
                      <a:pt x="356" y="4"/>
                    </a:lnTo>
                    <a:lnTo>
                      <a:pt x="354" y="2"/>
                    </a:lnTo>
                    <a:lnTo>
                      <a:pt x="352" y="1"/>
                    </a:lnTo>
                    <a:lnTo>
                      <a:pt x="348" y="0"/>
                    </a:lnTo>
                    <a:lnTo>
                      <a:pt x="346" y="0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9" y="1"/>
                    </a:lnTo>
                    <a:lnTo>
                      <a:pt x="7" y="2"/>
                    </a:lnTo>
                    <a:lnTo>
                      <a:pt x="5" y="4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43"/>
                    </a:lnTo>
                    <a:lnTo>
                      <a:pt x="3" y="74"/>
                    </a:lnTo>
                    <a:lnTo>
                      <a:pt x="4" y="90"/>
                    </a:lnTo>
                    <a:lnTo>
                      <a:pt x="6" y="107"/>
                    </a:lnTo>
                    <a:lnTo>
                      <a:pt x="9" y="124"/>
                    </a:lnTo>
                    <a:lnTo>
                      <a:pt x="14" y="141"/>
                    </a:lnTo>
                    <a:lnTo>
                      <a:pt x="19" y="157"/>
                    </a:lnTo>
                    <a:lnTo>
                      <a:pt x="26" y="174"/>
                    </a:lnTo>
                    <a:lnTo>
                      <a:pt x="34" y="189"/>
                    </a:lnTo>
                    <a:lnTo>
                      <a:pt x="44" y="204"/>
                    </a:lnTo>
                    <a:lnTo>
                      <a:pt x="51" y="211"/>
                    </a:lnTo>
                    <a:lnTo>
                      <a:pt x="57" y="218"/>
                    </a:lnTo>
                    <a:lnTo>
                      <a:pt x="63" y="225"/>
                    </a:lnTo>
                    <a:lnTo>
                      <a:pt x="71" y="230"/>
                    </a:lnTo>
                    <a:lnTo>
                      <a:pt x="79" y="236"/>
                    </a:lnTo>
                    <a:lnTo>
                      <a:pt x="87" y="241"/>
                    </a:lnTo>
                    <a:lnTo>
                      <a:pt x="96" y="245"/>
                    </a:lnTo>
                    <a:lnTo>
                      <a:pt x="105" y="250"/>
                    </a:lnTo>
                    <a:lnTo>
                      <a:pt x="105" y="25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268" name="Freeform 2538">
                <a:extLst>
                  <a:ext uri="{FF2B5EF4-FFF2-40B4-BE49-F238E27FC236}">
                    <a16:creationId xmlns:a16="http://schemas.microsoft.com/office/drawing/2014/main" id="{E21875B3-1E8F-B38C-A90C-49ECC7D881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23613" y="1358900"/>
                <a:ext cx="85725" cy="85725"/>
              </a:xfrm>
              <a:custGeom>
                <a:avLst/>
                <a:gdLst>
                  <a:gd name="T0" fmla="*/ 149 w 270"/>
                  <a:gd name="T1" fmla="*/ 270 h 271"/>
                  <a:gd name="T2" fmla="*/ 176 w 270"/>
                  <a:gd name="T3" fmla="*/ 265 h 271"/>
                  <a:gd name="T4" fmla="*/ 200 w 270"/>
                  <a:gd name="T5" fmla="*/ 255 h 271"/>
                  <a:gd name="T6" fmla="*/ 222 w 270"/>
                  <a:gd name="T7" fmla="*/ 240 h 271"/>
                  <a:gd name="T8" fmla="*/ 239 w 270"/>
                  <a:gd name="T9" fmla="*/ 222 h 271"/>
                  <a:gd name="T10" fmla="*/ 255 w 270"/>
                  <a:gd name="T11" fmla="*/ 200 h 271"/>
                  <a:gd name="T12" fmla="*/ 265 w 270"/>
                  <a:gd name="T13" fmla="*/ 175 h 271"/>
                  <a:gd name="T14" fmla="*/ 270 w 270"/>
                  <a:gd name="T15" fmla="*/ 149 h 271"/>
                  <a:gd name="T16" fmla="*/ 270 w 270"/>
                  <a:gd name="T17" fmla="*/ 122 h 271"/>
                  <a:gd name="T18" fmla="*/ 265 w 270"/>
                  <a:gd name="T19" fmla="*/ 95 h 271"/>
                  <a:gd name="T20" fmla="*/ 255 w 270"/>
                  <a:gd name="T21" fmla="*/ 71 h 271"/>
                  <a:gd name="T22" fmla="*/ 239 w 270"/>
                  <a:gd name="T23" fmla="*/ 50 h 271"/>
                  <a:gd name="T24" fmla="*/ 222 w 270"/>
                  <a:gd name="T25" fmla="*/ 31 h 271"/>
                  <a:gd name="T26" fmla="*/ 200 w 270"/>
                  <a:gd name="T27" fmla="*/ 17 h 271"/>
                  <a:gd name="T28" fmla="*/ 176 w 270"/>
                  <a:gd name="T29" fmla="*/ 7 h 271"/>
                  <a:gd name="T30" fmla="*/ 149 w 270"/>
                  <a:gd name="T31" fmla="*/ 2 h 271"/>
                  <a:gd name="T32" fmla="*/ 122 w 270"/>
                  <a:gd name="T33" fmla="*/ 2 h 271"/>
                  <a:gd name="T34" fmla="*/ 95 w 270"/>
                  <a:gd name="T35" fmla="*/ 7 h 271"/>
                  <a:gd name="T36" fmla="*/ 71 w 270"/>
                  <a:gd name="T37" fmla="*/ 17 h 271"/>
                  <a:gd name="T38" fmla="*/ 50 w 270"/>
                  <a:gd name="T39" fmla="*/ 31 h 271"/>
                  <a:gd name="T40" fmla="*/ 31 w 270"/>
                  <a:gd name="T41" fmla="*/ 50 h 271"/>
                  <a:gd name="T42" fmla="*/ 17 w 270"/>
                  <a:gd name="T43" fmla="*/ 71 h 271"/>
                  <a:gd name="T44" fmla="*/ 6 w 270"/>
                  <a:gd name="T45" fmla="*/ 95 h 271"/>
                  <a:gd name="T46" fmla="*/ 2 w 270"/>
                  <a:gd name="T47" fmla="*/ 122 h 271"/>
                  <a:gd name="T48" fmla="*/ 2 w 270"/>
                  <a:gd name="T49" fmla="*/ 149 h 271"/>
                  <a:gd name="T50" fmla="*/ 6 w 270"/>
                  <a:gd name="T51" fmla="*/ 175 h 271"/>
                  <a:gd name="T52" fmla="*/ 17 w 270"/>
                  <a:gd name="T53" fmla="*/ 200 h 271"/>
                  <a:gd name="T54" fmla="*/ 31 w 270"/>
                  <a:gd name="T55" fmla="*/ 222 h 271"/>
                  <a:gd name="T56" fmla="*/ 50 w 270"/>
                  <a:gd name="T57" fmla="*/ 240 h 271"/>
                  <a:gd name="T58" fmla="*/ 71 w 270"/>
                  <a:gd name="T59" fmla="*/ 255 h 271"/>
                  <a:gd name="T60" fmla="*/ 95 w 270"/>
                  <a:gd name="T61" fmla="*/ 265 h 271"/>
                  <a:gd name="T62" fmla="*/ 122 w 270"/>
                  <a:gd name="T63" fmla="*/ 270 h 271"/>
                  <a:gd name="T64" fmla="*/ 136 w 270"/>
                  <a:gd name="T65" fmla="*/ 271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70" h="271">
                    <a:moveTo>
                      <a:pt x="136" y="271"/>
                    </a:moveTo>
                    <a:lnTo>
                      <a:pt x="149" y="270"/>
                    </a:lnTo>
                    <a:lnTo>
                      <a:pt x="162" y="268"/>
                    </a:lnTo>
                    <a:lnTo>
                      <a:pt x="176" y="265"/>
                    </a:lnTo>
                    <a:lnTo>
                      <a:pt x="188" y="260"/>
                    </a:lnTo>
                    <a:lnTo>
                      <a:pt x="200" y="255"/>
                    </a:lnTo>
                    <a:lnTo>
                      <a:pt x="211" y="248"/>
                    </a:lnTo>
                    <a:lnTo>
                      <a:pt x="222" y="240"/>
                    </a:lnTo>
                    <a:lnTo>
                      <a:pt x="231" y="232"/>
                    </a:lnTo>
                    <a:lnTo>
                      <a:pt x="239" y="222"/>
                    </a:lnTo>
                    <a:lnTo>
                      <a:pt x="247" y="211"/>
                    </a:lnTo>
                    <a:lnTo>
                      <a:pt x="255" y="200"/>
                    </a:lnTo>
                    <a:lnTo>
                      <a:pt x="260" y="189"/>
                    </a:lnTo>
                    <a:lnTo>
                      <a:pt x="265" y="175"/>
                    </a:lnTo>
                    <a:lnTo>
                      <a:pt x="268" y="163"/>
                    </a:lnTo>
                    <a:lnTo>
                      <a:pt x="270" y="149"/>
                    </a:lnTo>
                    <a:lnTo>
                      <a:pt x="270" y="136"/>
                    </a:lnTo>
                    <a:lnTo>
                      <a:pt x="270" y="122"/>
                    </a:lnTo>
                    <a:lnTo>
                      <a:pt x="268" y="108"/>
                    </a:lnTo>
                    <a:lnTo>
                      <a:pt x="265" y="95"/>
                    </a:lnTo>
                    <a:lnTo>
                      <a:pt x="260" y="83"/>
                    </a:lnTo>
                    <a:lnTo>
                      <a:pt x="255" y="71"/>
                    </a:lnTo>
                    <a:lnTo>
                      <a:pt x="247" y="60"/>
                    </a:lnTo>
                    <a:lnTo>
                      <a:pt x="239" y="50"/>
                    </a:lnTo>
                    <a:lnTo>
                      <a:pt x="231" y="40"/>
                    </a:lnTo>
                    <a:lnTo>
                      <a:pt x="222" y="31"/>
                    </a:lnTo>
                    <a:lnTo>
                      <a:pt x="211" y="24"/>
                    </a:lnTo>
                    <a:lnTo>
                      <a:pt x="200" y="17"/>
                    </a:lnTo>
                    <a:lnTo>
                      <a:pt x="188" y="11"/>
                    </a:lnTo>
                    <a:lnTo>
                      <a:pt x="176" y="7"/>
                    </a:lnTo>
                    <a:lnTo>
                      <a:pt x="162" y="4"/>
                    </a:lnTo>
                    <a:lnTo>
                      <a:pt x="149" y="2"/>
                    </a:lnTo>
                    <a:lnTo>
                      <a:pt x="136" y="0"/>
                    </a:lnTo>
                    <a:lnTo>
                      <a:pt x="122" y="2"/>
                    </a:lnTo>
                    <a:lnTo>
                      <a:pt x="108" y="4"/>
                    </a:lnTo>
                    <a:lnTo>
                      <a:pt x="95" y="7"/>
                    </a:lnTo>
                    <a:lnTo>
                      <a:pt x="83" y="11"/>
                    </a:lnTo>
                    <a:lnTo>
                      <a:pt x="71" y="17"/>
                    </a:lnTo>
                    <a:lnTo>
                      <a:pt x="60" y="24"/>
                    </a:lnTo>
                    <a:lnTo>
                      <a:pt x="50" y="31"/>
                    </a:lnTo>
                    <a:lnTo>
                      <a:pt x="40" y="40"/>
                    </a:lnTo>
                    <a:lnTo>
                      <a:pt x="31" y="50"/>
                    </a:lnTo>
                    <a:lnTo>
                      <a:pt x="24" y="60"/>
                    </a:lnTo>
                    <a:lnTo>
                      <a:pt x="17" y="71"/>
                    </a:lnTo>
                    <a:lnTo>
                      <a:pt x="12" y="83"/>
                    </a:lnTo>
                    <a:lnTo>
                      <a:pt x="6" y="95"/>
                    </a:lnTo>
                    <a:lnTo>
                      <a:pt x="3" y="108"/>
                    </a:lnTo>
                    <a:lnTo>
                      <a:pt x="2" y="122"/>
                    </a:lnTo>
                    <a:lnTo>
                      <a:pt x="0" y="136"/>
                    </a:lnTo>
                    <a:lnTo>
                      <a:pt x="2" y="149"/>
                    </a:lnTo>
                    <a:lnTo>
                      <a:pt x="3" y="163"/>
                    </a:lnTo>
                    <a:lnTo>
                      <a:pt x="6" y="175"/>
                    </a:lnTo>
                    <a:lnTo>
                      <a:pt x="12" y="189"/>
                    </a:lnTo>
                    <a:lnTo>
                      <a:pt x="17" y="200"/>
                    </a:lnTo>
                    <a:lnTo>
                      <a:pt x="24" y="212"/>
                    </a:lnTo>
                    <a:lnTo>
                      <a:pt x="31" y="222"/>
                    </a:lnTo>
                    <a:lnTo>
                      <a:pt x="40" y="232"/>
                    </a:lnTo>
                    <a:lnTo>
                      <a:pt x="50" y="240"/>
                    </a:lnTo>
                    <a:lnTo>
                      <a:pt x="60" y="248"/>
                    </a:lnTo>
                    <a:lnTo>
                      <a:pt x="71" y="255"/>
                    </a:lnTo>
                    <a:lnTo>
                      <a:pt x="83" y="260"/>
                    </a:lnTo>
                    <a:lnTo>
                      <a:pt x="95" y="265"/>
                    </a:lnTo>
                    <a:lnTo>
                      <a:pt x="108" y="268"/>
                    </a:lnTo>
                    <a:lnTo>
                      <a:pt x="122" y="270"/>
                    </a:lnTo>
                    <a:lnTo>
                      <a:pt x="136" y="271"/>
                    </a:lnTo>
                    <a:lnTo>
                      <a:pt x="136" y="2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269" name="Freeform 2539">
                <a:extLst>
                  <a:ext uri="{FF2B5EF4-FFF2-40B4-BE49-F238E27FC236}">
                    <a16:creationId xmlns:a16="http://schemas.microsoft.com/office/drawing/2014/main" id="{5BE92557-6EEC-D4B5-72C1-93A213B885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28363" y="1543050"/>
                <a:ext cx="287338" cy="101600"/>
              </a:xfrm>
              <a:custGeom>
                <a:avLst/>
                <a:gdLst>
                  <a:gd name="T0" fmla="*/ 579 w 901"/>
                  <a:gd name="T1" fmla="*/ 3 h 323"/>
                  <a:gd name="T2" fmla="*/ 572 w 901"/>
                  <a:gd name="T3" fmla="*/ 11 h 323"/>
                  <a:gd name="T4" fmla="*/ 572 w 901"/>
                  <a:gd name="T5" fmla="*/ 22 h 323"/>
                  <a:gd name="T6" fmla="*/ 581 w 901"/>
                  <a:gd name="T7" fmla="*/ 30 h 323"/>
                  <a:gd name="T8" fmla="*/ 673 w 901"/>
                  <a:gd name="T9" fmla="*/ 44 h 323"/>
                  <a:gd name="T10" fmla="*/ 770 w 901"/>
                  <a:gd name="T11" fmla="*/ 72 h 323"/>
                  <a:gd name="T12" fmla="*/ 838 w 901"/>
                  <a:gd name="T13" fmla="*/ 108 h 323"/>
                  <a:gd name="T14" fmla="*/ 868 w 901"/>
                  <a:gd name="T15" fmla="*/ 142 h 323"/>
                  <a:gd name="T16" fmla="*/ 871 w 901"/>
                  <a:gd name="T17" fmla="*/ 166 h 323"/>
                  <a:gd name="T18" fmla="*/ 855 w 901"/>
                  <a:gd name="T19" fmla="*/ 194 h 323"/>
                  <a:gd name="T20" fmla="*/ 823 w 901"/>
                  <a:gd name="T21" fmla="*/ 220 h 323"/>
                  <a:gd name="T22" fmla="*/ 764 w 901"/>
                  <a:gd name="T23" fmla="*/ 246 h 323"/>
                  <a:gd name="T24" fmla="*/ 636 w 901"/>
                  <a:gd name="T25" fmla="*/ 278 h 323"/>
                  <a:gd name="T26" fmla="*/ 488 w 901"/>
                  <a:gd name="T27" fmla="*/ 293 h 323"/>
                  <a:gd name="T28" fmla="*/ 338 w 901"/>
                  <a:gd name="T29" fmla="*/ 288 h 323"/>
                  <a:gd name="T30" fmla="*/ 197 w 901"/>
                  <a:gd name="T31" fmla="*/ 265 h 323"/>
                  <a:gd name="T32" fmla="*/ 99 w 901"/>
                  <a:gd name="T33" fmla="*/ 231 h 323"/>
                  <a:gd name="T34" fmla="*/ 59 w 901"/>
                  <a:gd name="T35" fmla="*/ 206 h 323"/>
                  <a:gd name="T36" fmla="*/ 36 w 901"/>
                  <a:gd name="T37" fmla="*/ 180 h 323"/>
                  <a:gd name="T38" fmla="*/ 31 w 901"/>
                  <a:gd name="T39" fmla="*/ 153 h 323"/>
                  <a:gd name="T40" fmla="*/ 43 w 901"/>
                  <a:gd name="T41" fmla="*/ 128 h 323"/>
                  <a:gd name="T42" fmla="*/ 93 w 901"/>
                  <a:gd name="T43" fmla="*/ 90 h 323"/>
                  <a:gd name="T44" fmla="*/ 176 w 901"/>
                  <a:gd name="T45" fmla="*/ 58 h 323"/>
                  <a:gd name="T46" fmla="*/ 286 w 901"/>
                  <a:gd name="T47" fmla="*/ 35 h 323"/>
                  <a:gd name="T48" fmla="*/ 325 w 901"/>
                  <a:gd name="T49" fmla="*/ 27 h 323"/>
                  <a:gd name="T50" fmla="*/ 330 w 901"/>
                  <a:gd name="T51" fmla="*/ 17 h 323"/>
                  <a:gd name="T52" fmla="*/ 327 w 901"/>
                  <a:gd name="T53" fmla="*/ 6 h 323"/>
                  <a:gd name="T54" fmla="*/ 316 w 901"/>
                  <a:gd name="T55" fmla="*/ 0 h 323"/>
                  <a:gd name="T56" fmla="*/ 214 w 901"/>
                  <a:gd name="T57" fmla="*/ 17 h 323"/>
                  <a:gd name="T58" fmla="*/ 107 w 901"/>
                  <a:gd name="T59" fmla="*/ 50 h 323"/>
                  <a:gd name="T60" fmla="*/ 34 w 901"/>
                  <a:gd name="T61" fmla="*/ 93 h 323"/>
                  <a:gd name="T62" fmla="*/ 9 w 901"/>
                  <a:gd name="T63" fmla="*/ 125 h 323"/>
                  <a:gd name="T64" fmla="*/ 0 w 901"/>
                  <a:gd name="T65" fmla="*/ 151 h 323"/>
                  <a:gd name="T66" fmla="*/ 5 w 901"/>
                  <a:gd name="T67" fmla="*/ 186 h 323"/>
                  <a:gd name="T68" fmla="*/ 31 w 901"/>
                  <a:gd name="T69" fmla="*/ 220 h 323"/>
                  <a:gd name="T70" fmla="*/ 71 w 901"/>
                  <a:gd name="T71" fmla="*/ 249 h 323"/>
                  <a:gd name="T72" fmla="*/ 175 w 901"/>
                  <a:gd name="T73" fmla="*/ 290 h 323"/>
                  <a:gd name="T74" fmla="*/ 327 w 901"/>
                  <a:gd name="T75" fmla="*/ 317 h 323"/>
                  <a:gd name="T76" fmla="*/ 492 w 901"/>
                  <a:gd name="T77" fmla="*/ 323 h 323"/>
                  <a:gd name="T78" fmla="*/ 653 w 901"/>
                  <a:gd name="T79" fmla="*/ 306 h 323"/>
                  <a:gd name="T80" fmla="*/ 789 w 901"/>
                  <a:gd name="T81" fmla="*/ 268 h 323"/>
                  <a:gd name="T82" fmla="*/ 852 w 901"/>
                  <a:gd name="T83" fmla="*/ 235 h 323"/>
                  <a:gd name="T84" fmla="*/ 885 w 901"/>
                  <a:gd name="T85" fmla="*/ 204 h 323"/>
                  <a:gd name="T86" fmla="*/ 901 w 901"/>
                  <a:gd name="T87" fmla="*/ 168 h 323"/>
                  <a:gd name="T88" fmla="*/ 898 w 901"/>
                  <a:gd name="T89" fmla="*/ 138 h 323"/>
                  <a:gd name="T90" fmla="*/ 884 w 901"/>
                  <a:gd name="T91" fmla="*/ 112 h 323"/>
                  <a:gd name="T92" fmla="*/ 836 w 901"/>
                  <a:gd name="T93" fmla="*/ 70 h 323"/>
                  <a:gd name="T94" fmla="*/ 745 w 901"/>
                  <a:gd name="T95" fmla="*/ 32 h 323"/>
                  <a:gd name="T96" fmla="*/ 623 w 901"/>
                  <a:gd name="T97" fmla="*/ 5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01" h="323">
                    <a:moveTo>
                      <a:pt x="588" y="0"/>
                    </a:moveTo>
                    <a:lnTo>
                      <a:pt x="585" y="0"/>
                    </a:lnTo>
                    <a:lnTo>
                      <a:pt x="582" y="2"/>
                    </a:lnTo>
                    <a:lnTo>
                      <a:pt x="579" y="3"/>
                    </a:lnTo>
                    <a:lnTo>
                      <a:pt x="577" y="4"/>
                    </a:lnTo>
                    <a:lnTo>
                      <a:pt x="575" y="6"/>
                    </a:lnTo>
                    <a:lnTo>
                      <a:pt x="574" y="8"/>
                    </a:lnTo>
                    <a:lnTo>
                      <a:pt x="572" y="11"/>
                    </a:lnTo>
                    <a:lnTo>
                      <a:pt x="571" y="14"/>
                    </a:lnTo>
                    <a:lnTo>
                      <a:pt x="571" y="17"/>
                    </a:lnTo>
                    <a:lnTo>
                      <a:pt x="571" y="20"/>
                    </a:lnTo>
                    <a:lnTo>
                      <a:pt x="572" y="22"/>
                    </a:lnTo>
                    <a:lnTo>
                      <a:pt x="575" y="25"/>
                    </a:lnTo>
                    <a:lnTo>
                      <a:pt x="577" y="27"/>
                    </a:lnTo>
                    <a:lnTo>
                      <a:pt x="579" y="29"/>
                    </a:lnTo>
                    <a:lnTo>
                      <a:pt x="581" y="30"/>
                    </a:lnTo>
                    <a:lnTo>
                      <a:pt x="585" y="30"/>
                    </a:lnTo>
                    <a:lnTo>
                      <a:pt x="615" y="35"/>
                    </a:lnTo>
                    <a:lnTo>
                      <a:pt x="645" y="39"/>
                    </a:lnTo>
                    <a:lnTo>
                      <a:pt x="673" y="44"/>
                    </a:lnTo>
                    <a:lnTo>
                      <a:pt x="699" y="51"/>
                    </a:lnTo>
                    <a:lnTo>
                      <a:pt x="724" y="58"/>
                    </a:lnTo>
                    <a:lnTo>
                      <a:pt x="749" y="64"/>
                    </a:lnTo>
                    <a:lnTo>
                      <a:pt x="770" y="72"/>
                    </a:lnTo>
                    <a:lnTo>
                      <a:pt x="790" y="81"/>
                    </a:lnTo>
                    <a:lnTo>
                      <a:pt x="808" y="90"/>
                    </a:lnTo>
                    <a:lnTo>
                      <a:pt x="825" y="98"/>
                    </a:lnTo>
                    <a:lnTo>
                      <a:pt x="838" y="108"/>
                    </a:lnTo>
                    <a:lnTo>
                      <a:pt x="850" y="118"/>
                    </a:lnTo>
                    <a:lnTo>
                      <a:pt x="859" y="128"/>
                    </a:lnTo>
                    <a:lnTo>
                      <a:pt x="865" y="138"/>
                    </a:lnTo>
                    <a:lnTo>
                      <a:pt x="868" y="142"/>
                    </a:lnTo>
                    <a:lnTo>
                      <a:pt x="870" y="148"/>
                    </a:lnTo>
                    <a:lnTo>
                      <a:pt x="871" y="153"/>
                    </a:lnTo>
                    <a:lnTo>
                      <a:pt x="871" y="158"/>
                    </a:lnTo>
                    <a:lnTo>
                      <a:pt x="871" y="166"/>
                    </a:lnTo>
                    <a:lnTo>
                      <a:pt x="869" y="173"/>
                    </a:lnTo>
                    <a:lnTo>
                      <a:pt x="865" y="180"/>
                    </a:lnTo>
                    <a:lnTo>
                      <a:pt x="861" y="188"/>
                    </a:lnTo>
                    <a:lnTo>
                      <a:pt x="855" y="194"/>
                    </a:lnTo>
                    <a:lnTo>
                      <a:pt x="849" y="201"/>
                    </a:lnTo>
                    <a:lnTo>
                      <a:pt x="842" y="206"/>
                    </a:lnTo>
                    <a:lnTo>
                      <a:pt x="833" y="213"/>
                    </a:lnTo>
                    <a:lnTo>
                      <a:pt x="823" y="220"/>
                    </a:lnTo>
                    <a:lnTo>
                      <a:pt x="814" y="225"/>
                    </a:lnTo>
                    <a:lnTo>
                      <a:pt x="803" y="231"/>
                    </a:lnTo>
                    <a:lnTo>
                      <a:pt x="790" y="236"/>
                    </a:lnTo>
                    <a:lnTo>
                      <a:pt x="764" y="246"/>
                    </a:lnTo>
                    <a:lnTo>
                      <a:pt x="735" y="256"/>
                    </a:lnTo>
                    <a:lnTo>
                      <a:pt x="705" y="265"/>
                    </a:lnTo>
                    <a:lnTo>
                      <a:pt x="670" y="271"/>
                    </a:lnTo>
                    <a:lnTo>
                      <a:pt x="636" y="278"/>
                    </a:lnTo>
                    <a:lnTo>
                      <a:pt x="600" y="283"/>
                    </a:lnTo>
                    <a:lnTo>
                      <a:pt x="564" y="288"/>
                    </a:lnTo>
                    <a:lnTo>
                      <a:pt x="526" y="291"/>
                    </a:lnTo>
                    <a:lnTo>
                      <a:pt x="488" y="293"/>
                    </a:lnTo>
                    <a:lnTo>
                      <a:pt x="450" y="293"/>
                    </a:lnTo>
                    <a:lnTo>
                      <a:pt x="413" y="293"/>
                    </a:lnTo>
                    <a:lnTo>
                      <a:pt x="375" y="291"/>
                    </a:lnTo>
                    <a:lnTo>
                      <a:pt x="338" y="288"/>
                    </a:lnTo>
                    <a:lnTo>
                      <a:pt x="300" y="283"/>
                    </a:lnTo>
                    <a:lnTo>
                      <a:pt x="265" y="278"/>
                    </a:lnTo>
                    <a:lnTo>
                      <a:pt x="230" y="271"/>
                    </a:lnTo>
                    <a:lnTo>
                      <a:pt x="197" y="265"/>
                    </a:lnTo>
                    <a:lnTo>
                      <a:pt x="166" y="256"/>
                    </a:lnTo>
                    <a:lnTo>
                      <a:pt x="136" y="246"/>
                    </a:lnTo>
                    <a:lnTo>
                      <a:pt x="111" y="236"/>
                    </a:lnTo>
                    <a:lnTo>
                      <a:pt x="99" y="231"/>
                    </a:lnTo>
                    <a:lnTo>
                      <a:pt x="88" y="225"/>
                    </a:lnTo>
                    <a:lnTo>
                      <a:pt x="77" y="220"/>
                    </a:lnTo>
                    <a:lnTo>
                      <a:pt x="68" y="213"/>
                    </a:lnTo>
                    <a:lnTo>
                      <a:pt x="59" y="206"/>
                    </a:lnTo>
                    <a:lnTo>
                      <a:pt x="52" y="201"/>
                    </a:lnTo>
                    <a:lnTo>
                      <a:pt x="45" y="194"/>
                    </a:lnTo>
                    <a:lnTo>
                      <a:pt x="40" y="188"/>
                    </a:lnTo>
                    <a:lnTo>
                      <a:pt x="36" y="180"/>
                    </a:lnTo>
                    <a:lnTo>
                      <a:pt x="33" y="173"/>
                    </a:lnTo>
                    <a:lnTo>
                      <a:pt x="31" y="166"/>
                    </a:lnTo>
                    <a:lnTo>
                      <a:pt x="30" y="158"/>
                    </a:lnTo>
                    <a:lnTo>
                      <a:pt x="31" y="153"/>
                    </a:lnTo>
                    <a:lnTo>
                      <a:pt x="32" y="148"/>
                    </a:lnTo>
                    <a:lnTo>
                      <a:pt x="33" y="142"/>
                    </a:lnTo>
                    <a:lnTo>
                      <a:pt x="35" y="138"/>
                    </a:lnTo>
                    <a:lnTo>
                      <a:pt x="43" y="128"/>
                    </a:lnTo>
                    <a:lnTo>
                      <a:pt x="52" y="118"/>
                    </a:lnTo>
                    <a:lnTo>
                      <a:pt x="63" y="108"/>
                    </a:lnTo>
                    <a:lnTo>
                      <a:pt x="77" y="98"/>
                    </a:lnTo>
                    <a:lnTo>
                      <a:pt x="93" y="90"/>
                    </a:lnTo>
                    <a:lnTo>
                      <a:pt x="111" y="81"/>
                    </a:lnTo>
                    <a:lnTo>
                      <a:pt x="131" y="72"/>
                    </a:lnTo>
                    <a:lnTo>
                      <a:pt x="153" y="64"/>
                    </a:lnTo>
                    <a:lnTo>
                      <a:pt x="176" y="58"/>
                    </a:lnTo>
                    <a:lnTo>
                      <a:pt x="201" y="51"/>
                    </a:lnTo>
                    <a:lnTo>
                      <a:pt x="229" y="44"/>
                    </a:lnTo>
                    <a:lnTo>
                      <a:pt x="256" y="39"/>
                    </a:lnTo>
                    <a:lnTo>
                      <a:pt x="286" y="35"/>
                    </a:lnTo>
                    <a:lnTo>
                      <a:pt x="317" y="30"/>
                    </a:lnTo>
                    <a:lnTo>
                      <a:pt x="319" y="30"/>
                    </a:lnTo>
                    <a:lnTo>
                      <a:pt x="323" y="29"/>
                    </a:lnTo>
                    <a:lnTo>
                      <a:pt x="325" y="27"/>
                    </a:lnTo>
                    <a:lnTo>
                      <a:pt x="327" y="25"/>
                    </a:lnTo>
                    <a:lnTo>
                      <a:pt x="328" y="22"/>
                    </a:lnTo>
                    <a:lnTo>
                      <a:pt x="329" y="20"/>
                    </a:lnTo>
                    <a:lnTo>
                      <a:pt x="330" y="17"/>
                    </a:lnTo>
                    <a:lnTo>
                      <a:pt x="330" y="14"/>
                    </a:lnTo>
                    <a:lnTo>
                      <a:pt x="329" y="11"/>
                    </a:lnTo>
                    <a:lnTo>
                      <a:pt x="328" y="8"/>
                    </a:lnTo>
                    <a:lnTo>
                      <a:pt x="327" y="6"/>
                    </a:lnTo>
                    <a:lnTo>
                      <a:pt x="325" y="4"/>
                    </a:lnTo>
                    <a:lnTo>
                      <a:pt x="321" y="3"/>
                    </a:lnTo>
                    <a:lnTo>
                      <a:pt x="319" y="2"/>
                    </a:lnTo>
                    <a:lnTo>
                      <a:pt x="316" y="0"/>
                    </a:lnTo>
                    <a:lnTo>
                      <a:pt x="314" y="0"/>
                    </a:lnTo>
                    <a:lnTo>
                      <a:pt x="278" y="5"/>
                    </a:lnTo>
                    <a:lnTo>
                      <a:pt x="245" y="10"/>
                    </a:lnTo>
                    <a:lnTo>
                      <a:pt x="214" y="17"/>
                    </a:lnTo>
                    <a:lnTo>
                      <a:pt x="184" y="24"/>
                    </a:lnTo>
                    <a:lnTo>
                      <a:pt x="156" y="32"/>
                    </a:lnTo>
                    <a:lnTo>
                      <a:pt x="131" y="40"/>
                    </a:lnTo>
                    <a:lnTo>
                      <a:pt x="107" y="50"/>
                    </a:lnTo>
                    <a:lnTo>
                      <a:pt x="86" y="60"/>
                    </a:lnTo>
                    <a:lnTo>
                      <a:pt x="66" y="70"/>
                    </a:lnTo>
                    <a:lnTo>
                      <a:pt x="49" y="82"/>
                    </a:lnTo>
                    <a:lnTo>
                      <a:pt x="34" y="93"/>
                    </a:lnTo>
                    <a:lnTo>
                      <a:pt x="22" y="105"/>
                    </a:lnTo>
                    <a:lnTo>
                      <a:pt x="18" y="112"/>
                    </a:lnTo>
                    <a:lnTo>
                      <a:pt x="13" y="118"/>
                    </a:lnTo>
                    <a:lnTo>
                      <a:pt x="9" y="125"/>
                    </a:lnTo>
                    <a:lnTo>
                      <a:pt x="5" y="131"/>
                    </a:lnTo>
                    <a:lnTo>
                      <a:pt x="3" y="138"/>
                    </a:lnTo>
                    <a:lnTo>
                      <a:pt x="1" y="145"/>
                    </a:lnTo>
                    <a:lnTo>
                      <a:pt x="0" y="151"/>
                    </a:lnTo>
                    <a:lnTo>
                      <a:pt x="0" y="158"/>
                    </a:lnTo>
                    <a:lnTo>
                      <a:pt x="1" y="168"/>
                    </a:lnTo>
                    <a:lnTo>
                      <a:pt x="3" y="178"/>
                    </a:lnTo>
                    <a:lnTo>
                      <a:pt x="5" y="186"/>
                    </a:lnTo>
                    <a:lnTo>
                      <a:pt x="11" y="195"/>
                    </a:lnTo>
                    <a:lnTo>
                      <a:pt x="16" y="204"/>
                    </a:lnTo>
                    <a:lnTo>
                      <a:pt x="23" y="212"/>
                    </a:lnTo>
                    <a:lnTo>
                      <a:pt x="31" y="220"/>
                    </a:lnTo>
                    <a:lnTo>
                      <a:pt x="40" y="227"/>
                    </a:lnTo>
                    <a:lnTo>
                      <a:pt x="49" y="235"/>
                    </a:lnTo>
                    <a:lnTo>
                      <a:pt x="60" y="243"/>
                    </a:lnTo>
                    <a:lnTo>
                      <a:pt x="71" y="249"/>
                    </a:lnTo>
                    <a:lnTo>
                      <a:pt x="85" y="256"/>
                    </a:lnTo>
                    <a:lnTo>
                      <a:pt x="112" y="268"/>
                    </a:lnTo>
                    <a:lnTo>
                      <a:pt x="142" y="280"/>
                    </a:lnTo>
                    <a:lnTo>
                      <a:pt x="175" y="290"/>
                    </a:lnTo>
                    <a:lnTo>
                      <a:pt x="210" y="299"/>
                    </a:lnTo>
                    <a:lnTo>
                      <a:pt x="248" y="306"/>
                    </a:lnTo>
                    <a:lnTo>
                      <a:pt x="287" y="312"/>
                    </a:lnTo>
                    <a:lnTo>
                      <a:pt x="327" y="317"/>
                    </a:lnTo>
                    <a:lnTo>
                      <a:pt x="368" y="321"/>
                    </a:lnTo>
                    <a:lnTo>
                      <a:pt x="409" y="323"/>
                    </a:lnTo>
                    <a:lnTo>
                      <a:pt x="450" y="323"/>
                    </a:lnTo>
                    <a:lnTo>
                      <a:pt x="492" y="323"/>
                    </a:lnTo>
                    <a:lnTo>
                      <a:pt x="534" y="321"/>
                    </a:lnTo>
                    <a:lnTo>
                      <a:pt x="575" y="317"/>
                    </a:lnTo>
                    <a:lnTo>
                      <a:pt x="614" y="312"/>
                    </a:lnTo>
                    <a:lnTo>
                      <a:pt x="653" y="306"/>
                    </a:lnTo>
                    <a:lnTo>
                      <a:pt x="690" y="299"/>
                    </a:lnTo>
                    <a:lnTo>
                      <a:pt x="725" y="290"/>
                    </a:lnTo>
                    <a:lnTo>
                      <a:pt x="759" y="280"/>
                    </a:lnTo>
                    <a:lnTo>
                      <a:pt x="789" y="268"/>
                    </a:lnTo>
                    <a:lnTo>
                      <a:pt x="817" y="256"/>
                    </a:lnTo>
                    <a:lnTo>
                      <a:pt x="829" y="249"/>
                    </a:lnTo>
                    <a:lnTo>
                      <a:pt x="841" y="243"/>
                    </a:lnTo>
                    <a:lnTo>
                      <a:pt x="852" y="235"/>
                    </a:lnTo>
                    <a:lnTo>
                      <a:pt x="862" y="228"/>
                    </a:lnTo>
                    <a:lnTo>
                      <a:pt x="871" y="220"/>
                    </a:lnTo>
                    <a:lnTo>
                      <a:pt x="879" y="212"/>
                    </a:lnTo>
                    <a:lnTo>
                      <a:pt x="885" y="204"/>
                    </a:lnTo>
                    <a:lnTo>
                      <a:pt x="891" y="195"/>
                    </a:lnTo>
                    <a:lnTo>
                      <a:pt x="895" y="186"/>
                    </a:lnTo>
                    <a:lnTo>
                      <a:pt x="898" y="178"/>
                    </a:lnTo>
                    <a:lnTo>
                      <a:pt x="901" y="168"/>
                    </a:lnTo>
                    <a:lnTo>
                      <a:pt x="901" y="158"/>
                    </a:lnTo>
                    <a:lnTo>
                      <a:pt x="901" y="151"/>
                    </a:lnTo>
                    <a:lnTo>
                      <a:pt x="899" y="145"/>
                    </a:lnTo>
                    <a:lnTo>
                      <a:pt x="898" y="138"/>
                    </a:lnTo>
                    <a:lnTo>
                      <a:pt x="895" y="131"/>
                    </a:lnTo>
                    <a:lnTo>
                      <a:pt x="892" y="125"/>
                    </a:lnTo>
                    <a:lnTo>
                      <a:pt x="888" y="118"/>
                    </a:lnTo>
                    <a:lnTo>
                      <a:pt x="884" y="112"/>
                    </a:lnTo>
                    <a:lnTo>
                      <a:pt x="879" y="105"/>
                    </a:lnTo>
                    <a:lnTo>
                      <a:pt x="866" y="93"/>
                    </a:lnTo>
                    <a:lnTo>
                      <a:pt x="852" y="82"/>
                    </a:lnTo>
                    <a:lnTo>
                      <a:pt x="836" y="70"/>
                    </a:lnTo>
                    <a:lnTo>
                      <a:pt x="816" y="60"/>
                    </a:lnTo>
                    <a:lnTo>
                      <a:pt x="795" y="50"/>
                    </a:lnTo>
                    <a:lnTo>
                      <a:pt x="771" y="40"/>
                    </a:lnTo>
                    <a:lnTo>
                      <a:pt x="745" y="32"/>
                    </a:lnTo>
                    <a:lnTo>
                      <a:pt x="717" y="24"/>
                    </a:lnTo>
                    <a:lnTo>
                      <a:pt x="688" y="17"/>
                    </a:lnTo>
                    <a:lnTo>
                      <a:pt x="656" y="10"/>
                    </a:lnTo>
                    <a:lnTo>
                      <a:pt x="623" y="5"/>
                    </a:lnTo>
                    <a:lnTo>
                      <a:pt x="588" y="0"/>
                    </a:lnTo>
                    <a:lnTo>
                      <a:pt x="58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270" name="Freeform 2540">
                <a:extLst>
                  <a:ext uri="{FF2B5EF4-FFF2-40B4-BE49-F238E27FC236}">
                    <a16:creationId xmlns:a16="http://schemas.microsoft.com/office/drawing/2014/main" id="{4AD2BAF6-7F79-485C-7098-F01AF3F508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80750" y="1562100"/>
                <a:ext cx="180975" cy="53975"/>
              </a:xfrm>
              <a:custGeom>
                <a:avLst/>
                <a:gdLst>
                  <a:gd name="T0" fmla="*/ 227 w 570"/>
                  <a:gd name="T1" fmla="*/ 139 h 171"/>
                  <a:gd name="T2" fmla="*/ 153 w 570"/>
                  <a:gd name="T3" fmla="*/ 130 h 171"/>
                  <a:gd name="T4" fmla="*/ 96 w 570"/>
                  <a:gd name="T5" fmla="*/ 118 h 171"/>
                  <a:gd name="T6" fmla="*/ 56 w 570"/>
                  <a:gd name="T7" fmla="*/ 104 h 171"/>
                  <a:gd name="T8" fmla="*/ 34 w 570"/>
                  <a:gd name="T9" fmla="*/ 89 h 171"/>
                  <a:gd name="T10" fmla="*/ 31 w 570"/>
                  <a:gd name="T11" fmla="*/ 78 h 171"/>
                  <a:gd name="T12" fmla="*/ 36 w 570"/>
                  <a:gd name="T13" fmla="*/ 70 h 171"/>
                  <a:gd name="T14" fmla="*/ 75 w 570"/>
                  <a:gd name="T15" fmla="*/ 50 h 171"/>
                  <a:gd name="T16" fmla="*/ 153 w 570"/>
                  <a:gd name="T17" fmla="*/ 30 h 171"/>
                  <a:gd name="T18" fmla="*/ 161 w 570"/>
                  <a:gd name="T19" fmla="*/ 27 h 171"/>
                  <a:gd name="T20" fmla="*/ 165 w 570"/>
                  <a:gd name="T21" fmla="*/ 19 h 171"/>
                  <a:gd name="T22" fmla="*/ 164 w 570"/>
                  <a:gd name="T23" fmla="*/ 10 h 171"/>
                  <a:gd name="T24" fmla="*/ 160 w 570"/>
                  <a:gd name="T25" fmla="*/ 3 h 171"/>
                  <a:gd name="T26" fmla="*/ 151 w 570"/>
                  <a:gd name="T27" fmla="*/ 0 h 171"/>
                  <a:gd name="T28" fmla="*/ 101 w 570"/>
                  <a:gd name="T29" fmla="*/ 10 h 171"/>
                  <a:gd name="T30" fmla="*/ 43 w 570"/>
                  <a:gd name="T31" fmla="*/ 31 h 171"/>
                  <a:gd name="T32" fmla="*/ 15 w 570"/>
                  <a:gd name="T33" fmla="*/ 49 h 171"/>
                  <a:gd name="T34" fmla="*/ 1 w 570"/>
                  <a:gd name="T35" fmla="*/ 72 h 171"/>
                  <a:gd name="T36" fmla="*/ 2 w 570"/>
                  <a:gd name="T37" fmla="*/ 92 h 171"/>
                  <a:gd name="T38" fmla="*/ 10 w 570"/>
                  <a:gd name="T39" fmla="*/ 106 h 171"/>
                  <a:gd name="T40" fmla="*/ 25 w 570"/>
                  <a:gd name="T41" fmla="*/ 119 h 171"/>
                  <a:gd name="T42" fmla="*/ 71 w 570"/>
                  <a:gd name="T43" fmla="*/ 141 h 171"/>
                  <a:gd name="T44" fmla="*/ 133 w 570"/>
                  <a:gd name="T45" fmla="*/ 158 h 171"/>
                  <a:gd name="T46" fmla="*/ 207 w 570"/>
                  <a:gd name="T47" fmla="*/ 168 h 171"/>
                  <a:gd name="T48" fmla="*/ 285 w 570"/>
                  <a:gd name="T49" fmla="*/ 171 h 171"/>
                  <a:gd name="T50" fmla="*/ 365 w 570"/>
                  <a:gd name="T51" fmla="*/ 168 h 171"/>
                  <a:gd name="T52" fmla="*/ 438 w 570"/>
                  <a:gd name="T53" fmla="*/ 158 h 171"/>
                  <a:gd name="T54" fmla="*/ 501 w 570"/>
                  <a:gd name="T55" fmla="*/ 141 h 171"/>
                  <a:gd name="T56" fmla="*/ 546 w 570"/>
                  <a:gd name="T57" fmla="*/ 119 h 171"/>
                  <a:gd name="T58" fmla="*/ 560 w 570"/>
                  <a:gd name="T59" fmla="*/ 106 h 171"/>
                  <a:gd name="T60" fmla="*/ 569 w 570"/>
                  <a:gd name="T61" fmla="*/ 92 h 171"/>
                  <a:gd name="T62" fmla="*/ 569 w 570"/>
                  <a:gd name="T63" fmla="*/ 72 h 171"/>
                  <a:gd name="T64" fmla="*/ 556 w 570"/>
                  <a:gd name="T65" fmla="*/ 49 h 171"/>
                  <a:gd name="T66" fmla="*/ 529 w 570"/>
                  <a:gd name="T67" fmla="*/ 31 h 171"/>
                  <a:gd name="T68" fmla="*/ 470 w 570"/>
                  <a:gd name="T69" fmla="*/ 10 h 171"/>
                  <a:gd name="T70" fmla="*/ 421 w 570"/>
                  <a:gd name="T71" fmla="*/ 0 h 171"/>
                  <a:gd name="T72" fmla="*/ 413 w 570"/>
                  <a:gd name="T73" fmla="*/ 3 h 171"/>
                  <a:gd name="T74" fmla="*/ 407 w 570"/>
                  <a:gd name="T75" fmla="*/ 10 h 171"/>
                  <a:gd name="T76" fmla="*/ 407 w 570"/>
                  <a:gd name="T77" fmla="*/ 19 h 171"/>
                  <a:gd name="T78" fmla="*/ 412 w 570"/>
                  <a:gd name="T79" fmla="*/ 27 h 171"/>
                  <a:gd name="T80" fmla="*/ 420 w 570"/>
                  <a:gd name="T81" fmla="*/ 30 h 171"/>
                  <a:gd name="T82" fmla="*/ 497 w 570"/>
                  <a:gd name="T83" fmla="*/ 50 h 171"/>
                  <a:gd name="T84" fmla="*/ 534 w 570"/>
                  <a:gd name="T85" fmla="*/ 70 h 171"/>
                  <a:gd name="T86" fmla="*/ 541 w 570"/>
                  <a:gd name="T87" fmla="*/ 78 h 171"/>
                  <a:gd name="T88" fmla="*/ 536 w 570"/>
                  <a:gd name="T89" fmla="*/ 88 h 171"/>
                  <a:gd name="T90" fmla="*/ 515 w 570"/>
                  <a:gd name="T91" fmla="*/ 104 h 171"/>
                  <a:gd name="T92" fmla="*/ 475 w 570"/>
                  <a:gd name="T93" fmla="*/ 118 h 171"/>
                  <a:gd name="T94" fmla="*/ 418 w 570"/>
                  <a:gd name="T95" fmla="*/ 130 h 171"/>
                  <a:gd name="T96" fmla="*/ 344 w 570"/>
                  <a:gd name="T97" fmla="*/ 139 h 171"/>
                  <a:gd name="T98" fmla="*/ 285 w 570"/>
                  <a:gd name="T99" fmla="*/ 14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70" h="171">
                    <a:moveTo>
                      <a:pt x="285" y="140"/>
                    </a:moveTo>
                    <a:lnTo>
                      <a:pt x="256" y="140"/>
                    </a:lnTo>
                    <a:lnTo>
                      <a:pt x="227" y="139"/>
                    </a:lnTo>
                    <a:lnTo>
                      <a:pt x="200" y="137"/>
                    </a:lnTo>
                    <a:lnTo>
                      <a:pt x="176" y="133"/>
                    </a:lnTo>
                    <a:lnTo>
                      <a:pt x="153" y="130"/>
                    </a:lnTo>
                    <a:lnTo>
                      <a:pt x="132" y="127"/>
                    </a:lnTo>
                    <a:lnTo>
                      <a:pt x="113" y="122"/>
                    </a:lnTo>
                    <a:lnTo>
                      <a:pt x="96" y="118"/>
                    </a:lnTo>
                    <a:lnTo>
                      <a:pt x="80" y="114"/>
                    </a:lnTo>
                    <a:lnTo>
                      <a:pt x="67" y="108"/>
                    </a:lnTo>
                    <a:lnTo>
                      <a:pt x="56" y="104"/>
                    </a:lnTo>
                    <a:lnTo>
                      <a:pt x="47" y="98"/>
                    </a:lnTo>
                    <a:lnTo>
                      <a:pt x="40" y="94"/>
                    </a:lnTo>
                    <a:lnTo>
                      <a:pt x="34" y="89"/>
                    </a:lnTo>
                    <a:lnTo>
                      <a:pt x="31" y="85"/>
                    </a:lnTo>
                    <a:lnTo>
                      <a:pt x="30" y="81"/>
                    </a:lnTo>
                    <a:lnTo>
                      <a:pt x="31" y="78"/>
                    </a:lnTo>
                    <a:lnTo>
                      <a:pt x="32" y="75"/>
                    </a:lnTo>
                    <a:lnTo>
                      <a:pt x="34" y="73"/>
                    </a:lnTo>
                    <a:lnTo>
                      <a:pt x="36" y="70"/>
                    </a:lnTo>
                    <a:lnTo>
                      <a:pt x="45" y="63"/>
                    </a:lnTo>
                    <a:lnTo>
                      <a:pt x="58" y="56"/>
                    </a:lnTo>
                    <a:lnTo>
                      <a:pt x="75" y="50"/>
                    </a:lnTo>
                    <a:lnTo>
                      <a:pt x="96" y="42"/>
                    </a:lnTo>
                    <a:lnTo>
                      <a:pt x="122" y="37"/>
                    </a:lnTo>
                    <a:lnTo>
                      <a:pt x="153" y="30"/>
                    </a:lnTo>
                    <a:lnTo>
                      <a:pt x="155" y="30"/>
                    </a:lnTo>
                    <a:lnTo>
                      <a:pt x="159" y="28"/>
                    </a:lnTo>
                    <a:lnTo>
                      <a:pt x="161" y="27"/>
                    </a:lnTo>
                    <a:lnTo>
                      <a:pt x="163" y="24"/>
                    </a:lnTo>
                    <a:lnTo>
                      <a:pt x="164" y="21"/>
                    </a:lnTo>
                    <a:lnTo>
                      <a:pt x="165" y="19"/>
                    </a:lnTo>
                    <a:lnTo>
                      <a:pt x="165" y="16"/>
                    </a:lnTo>
                    <a:lnTo>
                      <a:pt x="165" y="13"/>
                    </a:lnTo>
                    <a:lnTo>
                      <a:pt x="164" y="10"/>
                    </a:lnTo>
                    <a:lnTo>
                      <a:pt x="163" y="8"/>
                    </a:lnTo>
                    <a:lnTo>
                      <a:pt x="161" y="5"/>
                    </a:lnTo>
                    <a:lnTo>
                      <a:pt x="160" y="3"/>
                    </a:lnTo>
                    <a:lnTo>
                      <a:pt x="156" y="1"/>
                    </a:lnTo>
                    <a:lnTo>
                      <a:pt x="154" y="0"/>
                    </a:lnTo>
                    <a:lnTo>
                      <a:pt x="151" y="0"/>
                    </a:lnTo>
                    <a:lnTo>
                      <a:pt x="148" y="0"/>
                    </a:lnTo>
                    <a:lnTo>
                      <a:pt x="126" y="5"/>
                    </a:lnTo>
                    <a:lnTo>
                      <a:pt x="101" y="10"/>
                    </a:lnTo>
                    <a:lnTo>
                      <a:pt x="77" y="17"/>
                    </a:lnTo>
                    <a:lnTo>
                      <a:pt x="53" y="25"/>
                    </a:lnTo>
                    <a:lnTo>
                      <a:pt x="43" y="31"/>
                    </a:lnTo>
                    <a:lnTo>
                      <a:pt x="32" y="37"/>
                    </a:lnTo>
                    <a:lnTo>
                      <a:pt x="23" y="42"/>
                    </a:lnTo>
                    <a:lnTo>
                      <a:pt x="15" y="49"/>
                    </a:lnTo>
                    <a:lnTo>
                      <a:pt x="9" y="55"/>
                    </a:lnTo>
                    <a:lnTo>
                      <a:pt x="4" y="63"/>
                    </a:lnTo>
                    <a:lnTo>
                      <a:pt x="1" y="72"/>
                    </a:lnTo>
                    <a:lnTo>
                      <a:pt x="0" y="81"/>
                    </a:lnTo>
                    <a:lnTo>
                      <a:pt x="1" y="86"/>
                    </a:lnTo>
                    <a:lnTo>
                      <a:pt x="2" y="92"/>
                    </a:lnTo>
                    <a:lnTo>
                      <a:pt x="4" y="96"/>
                    </a:lnTo>
                    <a:lnTo>
                      <a:pt x="7" y="101"/>
                    </a:lnTo>
                    <a:lnTo>
                      <a:pt x="10" y="106"/>
                    </a:lnTo>
                    <a:lnTo>
                      <a:pt x="14" y="110"/>
                    </a:lnTo>
                    <a:lnTo>
                      <a:pt x="20" y="115"/>
                    </a:lnTo>
                    <a:lnTo>
                      <a:pt x="25" y="119"/>
                    </a:lnTo>
                    <a:lnTo>
                      <a:pt x="37" y="128"/>
                    </a:lnTo>
                    <a:lnTo>
                      <a:pt x="53" y="134"/>
                    </a:lnTo>
                    <a:lnTo>
                      <a:pt x="71" y="141"/>
                    </a:lnTo>
                    <a:lnTo>
                      <a:pt x="89" y="148"/>
                    </a:lnTo>
                    <a:lnTo>
                      <a:pt x="110" y="153"/>
                    </a:lnTo>
                    <a:lnTo>
                      <a:pt x="133" y="158"/>
                    </a:lnTo>
                    <a:lnTo>
                      <a:pt x="156" y="162"/>
                    </a:lnTo>
                    <a:lnTo>
                      <a:pt x="182" y="164"/>
                    </a:lnTo>
                    <a:lnTo>
                      <a:pt x="207" y="168"/>
                    </a:lnTo>
                    <a:lnTo>
                      <a:pt x="232" y="169"/>
                    </a:lnTo>
                    <a:lnTo>
                      <a:pt x="259" y="170"/>
                    </a:lnTo>
                    <a:lnTo>
                      <a:pt x="285" y="171"/>
                    </a:lnTo>
                    <a:lnTo>
                      <a:pt x="312" y="170"/>
                    </a:lnTo>
                    <a:lnTo>
                      <a:pt x="338" y="169"/>
                    </a:lnTo>
                    <a:lnTo>
                      <a:pt x="365" y="168"/>
                    </a:lnTo>
                    <a:lnTo>
                      <a:pt x="390" y="164"/>
                    </a:lnTo>
                    <a:lnTo>
                      <a:pt x="414" y="161"/>
                    </a:lnTo>
                    <a:lnTo>
                      <a:pt x="438" y="158"/>
                    </a:lnTo>
                    <a:lnTo>
                      <a:pt x="460" y="153"/>
                    </a:lnTo>
                    <a:lnTo>
                      <a:pt x="481" y="148"/>
                    </a:lnTo>
                    <a:lnTo>
                      <a:pt x="501" y="141"/>
                    </a:lnTo>
                    <a:lnTo>
                      <a:pt x="518" y="134"/>
                    </a:lnTo>
                    <a:lnTo>
                      <a:pt x="533" y="128"/>
                    </a:lnTo>
                    <a:lnTo>
                      <a:pt x="546" y="119"/>
                    </a:lnTo>
                    <a:lnTo>
                      <a:pt x="552" y="115"/>
                    </a:lnTo>
                    <a:lnTo>
                      <a:pt x="557" y="110"/>
                    </a:lnTo>
                    <a:lnTo>
                      <a:pt x="560" y="106"/>
                    </a:lnTo>
                    <a:lnTo>
                      <a:pt x="565" y="101"/>
                    </a:lnTo>
                    <a:lnTo>
                      <a:pt x="567" y="96"/>
                    </a:lnTo>
                    <a:lnTo>
                      <a:pt x="569" y="92"/>
                    </a:lnTo>
                    <a:lnTo>
                      <a:pt x="570" y="86"/>
                    </a:lnTo>
                    <a:lnTo>
                      <a:pt x="570" y="81"/>
                    </a:lnTo>
                    <a:lnTo>
                      <a:pt x="569" y="72"/>
                    </a:lnTo>
                    <a:lnTo>
                      <a:pt x="567" y="63"/>
                    </a:lnTo>
                    <a:lnTo>
                      <a:pt x="562" y="55"/>
                    </a:lnTo>
                    <a:lnTo>
                      <a:pt x="556" y="49"/>
                    </a:lnTo>
                    <a:lnTo>
                      <a:pt x="548" y="42"/>
                    </a:lnTo>
                    <a:lnTo>
                      <a:pt x="538" y="37"/>
                    </a:lnTo>
                    <a:lnTo>
                      <a:pt x="529" y="31"/>
                    </a:lnTo>
                    <a:lnTo>
                      <a:pt x="518" y="25"/>
                    </a:lnTo>
                    <a:lnTo>
                      <a:pt x="494" y="17"/>
                    </a:lnTo>
                    <a:lnTo>
                      <a:pt x="470" y="10"/>
                    </a:lnTo>
                    <a:lnTo>
                      <a:pt x="446" y="5"/>
                    </a:lnTo>
                    <a:lnTo>
                      <a:pt x="424" y="0"/>
                    </a:lnTo>
                    <a:lnTo>
                      <a:pt x="421" y="0"/>
                    </a:lnTo>
                    <a:lnTo>
                      <a:pt x="418" y="1"/>
                    </a:lnTo>
                    <a:lnTo>
                      <a:pt x="415" y="1"/>
                    </a:lnTo>
                    <a:lnTo>
                      <a:pt x="413" y="3"/>
                    </a:lnTo>
                    <a:lnTo>
                      <a:pt x="411" y="6"/>
                    </a:lnTo>
                    <a:lnTo>
                      <a:pt x="409" y="8"/>
                    </a:lnTo>
                    <a:lnTo>
                      <a:pt x="407" y="10"/>
                    </a:lnTo>
                    <a:lnTo>
                      <a:pt x="407" y="13"/>
                    </a:lnTo>
                    <a:lnTo>
                      <a:pt x="406" y="16"/>
                    </a:lnTo>
                    <a:lnTo>
                      <a:pt x="407" y="19"/>
                    </a:lnTo>
                    <a:lnTo>
                      <a:pt x="409" y="22"/>
                    </a:lnTo>
                    <a:lnTo>
                      <a:pt x="410" y="24"/>
                    </a:lnTo>
                    <a:lnTo>
                      <a:pt x="412" y="27"/>
                    </a:lnTo>
                    <a:lnTo>
                      <a:pt x="414" y="28"/>
                    </a:lnTo>
                    <a:lnTo>
                      <a:pt x="416" y="30"/>
                    </a:lnTo>
                    <a:lnTo>
                      <a:pt x="420" y="30"/>
                    </a:lnTo>
                    <a:lnTo>
                      <a:pt x="450" y="37"/>
                    </a:lnTo>
                    <a:lnTo>
                      <a:pt x="476" y="42"/>
                    </a:lnTo>
                    <a:lnTo>
                      <a:pt x="497" y="50"/>
                    </a:lnTo>
                    <a:lnTo>
                      <a:pt x="513" y="56"/>
                    </a:lnTo>
                    <a:lnTo>
                      <a:pt x="525" y="63"/>
                    </a:lnTo>
                    <a:lnTo>
                      <a:pt x="534" y="70"/>
                    </a:lnTo>
                    <a:lnTo>
                      <a:pt x="537" y="73"/>
                    </a:lnTo>
                    <a:lnTo>
                      <a:pt x="540" y="75"/>
                    </a:lnTo>
                    <a:lnTo>
                      <a:pt x="541" y="78"/>
                    </a:lnTo>
                    <a:lnTo>
                      <a:pt x="541" y="81"/>
                    </a:lnTo>
                    <a:lnTo>
                      <a:pt x="540" y="85"/>
                    </a:lnTo>
                    <a:lnTo>
                      <a:pt x="536" y="88"/>
                    </a:lnTo>
                    <a:lnTo>
                      <a:pt x="532" y="94"/>
                    </a:lnTo>
                    <a:lnTo>
                      <a:pt x="524" y="98"/>
                    </a:lnTo>
                    <a:lnTo>
                      <a:pt x="515" y="104"/>
                    </a:lnTo>
                    <a:lnTo>
                      <a:pt x="503" y="108"/>
                    </a:lnTo>
                    <a:lnTo>
                      <a:pt x="490" y="114"/>
                    </a:lnTo>
                    <a:lnTo>
                      <a:pt x="475" y="118"/>
                    </a:lnTo>
                    <a:lnTo>
                      <a:pt x="458" y="122"/>
                    </a:lnTo>
                    <a:lnTo>
                      <a:pt x="439" y="127"/>
                    </a:lnTo>
                    <a:lnTo>
                      <a:pt x="418" y="130"/>
                    </a:lnTo>
                    <a:lnTo>
                      <a:pt x="395" y="133"/>
                    </a:lnTo>
                    <a:lnTo>
                      <a:pt x="370" y="137"/>
                    </a:lnTo>
                    <a:lnTo>
                      <a:pt x="344" y="139"/>
                    </a:lnTo>
                    <a:lnTo>
                      <a:pt x="316" y="140"/>
                    </a:lnTo>
                    <a:lnTo>
                      <a:pt x="285" y="140"/>
                    </a:lnTo>
                    <a:lnTo>
                      <a:pt x="285" y="1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cxnSp>
          <p:nvCxnSpPr>
            <p:cNvPr id="219" name="Straight Connector 308">
              <a:extLst>
                <a:ext uri="{FF2B5EF4-FFF2-40B4-BE49-F238E27FC236}">
                  <a16:creationId xmlns:a16="http://schemas.microsoft.com/office/drawing/2014/main" id="{13B05622-9B7F-113C-7C42-12839E94CE7E}"/>
                </a:ext>
              </a:extLst>
            </p:cNvPr>
            <p:cNvCxnSpPr/>
            <p:nvPr/>
          </p:nvCxnSpPr>
          <p:spPr>
            <a:xfrm>
              <a:off x="2029499" y="8160554"/>
              <a:ext cx="0" cy="1290448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0" name="Group 348">
              <a:extLst>
                <a:ext uri="{FF2B5EF4-FFF2-40B4-BE49-F238E27FC236}">
                  <a16:creationId xmlns:a16="http://schemas.microsoft.com/office/drawing/2014/main" id="{008D868A-BBFA-8859-8BDE-DCBFA41FE218}"/>
                </a:ext>
              </a:extLst>
            </p:cNvPr>
            <p:cNvGrpSpPr/>
            <p:nvPr/>
          </p:nvGrpSpPr>
          <p:grpSpPr>
            <a:xfrm>
              <a:off x="495562" y="8112856"/>
              <a:ext cx="1282477" cy="1398667"/>
              <a:chOff x="495562" y="6883351"/>
              <a:chExt cx="1282477" cy="1398667"/>
            </a:xfrm>
          </p:grpSpPr>
          <p:sp>
            <p:nvSpPr>
              <p:cNvPr id="239" name="TextBox 295">
                <a:extLst>
                  <a:ext uri="{FF2B5EF4-FFF2-40B4-BE49-F238E27FC236}">
                    <a16:creationId xmlns:a16="http://schemas.microsoft.com/office/drawing/2014/main" id="{C9123FB6-E722-FD7F-7973-536B537C6B9B}"/>
                  </a:ext>
                </a:extLst>
              </p:cNvPr>
              <p:cNvSpPr txBox="1"/>
              <p:nvPr/>
            </p:nvSpPr>
            <p:spPr>
              <a:xfrm flipH="1">
                <a:off x="1056559" y="6931049"/>
                <a:ext cx="721480" cy="30264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spcAft>
                    <a:spcPts val="200"/>
                  </a:spcAft>
                </a:pPr>
                <a:r>
                  <a:rPr lang="en-US" sz="900" b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Microsoft</a:t>
                </a:r>
              </a:p>
              <a:p>
                <a:pPr>
                  <a:spcAft>
                    <a:spcPts val="200"/>
                  </a:spcAft>
                </a:pPr>
                <a:r>
                  <a:rPr lang="en-US" sz="900" b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Office</a:t>
                </a:r>
              </a:p>
            </p:txBody>
          </p:sp>
          <p:grpSp>
            <p:nvGrpSpPr>
              <p:cNvPr id="240" name="Group 315">
                <a:extLst>
                  <a:ext uri="{FF2B5EF4-FFF2-40B4-BE49-F238E27FC236}">
                    <a16:creationId xmlns:a16="http://schemas.microsoft.com/office/drawing/2014/main" id="{39FB8A38-BB5B-D9BA-E197-24BF89D7B2E0}"/>
                  </a:ext>
                </a:extLst>
              </p:cNvPr>
              <p:cNvGrpSpPr/>
              <p:nvPr/>
            </p:nvGrpSpPr>
            <p:grpSpPr>
              <a:xfrm>
                <a:off x="495562" y="6883351"/>
                <a:ext cx="398042" cy="398042"/>
                <a:chOff x="495562" y="6883351"/>
                <a:chExt cx="398042" cy="398042"/>
              </a:xfrm>
            </p:grpSpPr>
            <p:sp>
              <p:nvSpPr>
                <p:cNvPr id="264" name="Oval 314">
                  <a:extLst>
                    <a:ext uri="{FF2B5EF4-FFF2-40B4-BE49-F238E27FC236}">
                      <a16:creationId xmlns:a16="http://schemas.microsoft.com/office/drawing/2014/main" id="{1A2E6F63-D4E1-1038-6894-2384C723BB38}"/>
                    </a:ext>
                  </a:extLst>
                </p:cNvPr>
                <p:cNvSpPr/>
                <p:nvPr/>
              </p:nvSpPr>
              <p:spPr>
                <a:xfrm flipH="1">
                  <a:off x="519984" y="6907773"/>
                  <a:ext cx="349198" cy="349198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cap="rnd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265" name="Arc 264">
                  <a:extLst>
                    <a:ext uri="{FF2B5EF4-FFF2-40B4-BE49-F238E27FC236}">
                      <a16:creationId xmlns:a16="http://schemas.microsoft.com/office/drawing/2014/main" id="{FFDC2070-047F-61B5-9B4A-11B04C13D50C}"/>
                    </a:ext>
                  </a:extLst>
                </p:cNvPr>
                <p:cNvSpPr/>
                <p:nvPr/>
              </p:nvSpPr>
              <p:spPr>
                <a:xfrm flipH="1">
                  <a:off x="495562" y="6883351"/>
                  <a:ext cx="398042" cy="398042"/>
                </a:xfrm>
                <a:prstGeom prst="arc">
                  <a:avLst>
                    <a:gd name="adj1" fmla="val 16200000"/>
                    <a:gd name="adj2" fmla="val 10553075"/>
                  </a:avLst>
                </a:prstGeom>
                <a:solidFill>
                  <a:schemeClr val="tx2"/>
                </a:solidFill>
                <a:ln cap="rnd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266" name="Oval 313">
                  <a:extLst>
                    <a:ext uri="{FF2B5EF4-FFF2-40B4-BE49-F238E27FC236}">
                      <a16:creationId xmlns:a16="http://schemas.microsoft.com/office/drawing/2014/main" id="{00E68F1E-07C2-D1EA-38AC-B60B075DC40A}"/>
                    </a:ext>
                  </a:extLst>
                </p:cNvPr>
                <p:cNvSpPr/>
                <p:nvPr/>
              </p:nvSpPr>
              <p:spPr>
                <a:xfrm flipH="1">
                  <a:off x="548843" y="6936632"/>
                  <a:ext cx="291480" cy="291480"/>
                </a:xfrm>
                <a:prstGeom prst="ellipse">
                  <a:avLst/>
                </a:prstGeom>
                <a:solidFill>
                  <a:schemeClr val="bg1"/>
                </a:solidFill>
                <a:ln cap="rnd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</p:grpSp>
          <p:sp>
            <p:nvSpPr>
              <p:cNvPr id="241" name="TextBox 320">
                <a:extLst>
                  <a:ext uri="{FF2B5EF4-FFF2-40B4-BE49-F238E27FC236}">
                    <a16:creationId xmlns:a16="http://schemas.microsoft.com/office/drawing/2014/main" id="{BDB8E555-D7F5-BC4E-6718-14441CE36CB3}"/>
                  </a:ext>
                </a:extLst>
              </p:cNvPr>
              <p:cNvSpPr txBox="1"/>
              <p:nvPr/>
            </p:nvSpPr>
            <p:spPr>
              <a:xfrm flipH="1">
                <a:off x="1056559" y="7513436"/>
                <a:ext cx="721480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spcAft>
                    <a:spcPts val="200"/>
                  </a:spcAft>
                </a:pPr>
                <a:r>
                  <a:rPr lang="en-US" sz="900" b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PHP MySQL</a:t>
                </a:r>
              </a:p>
            </p:txBody>
          </p:sp>
          <p:grpSp>
            <p:nvGrpSpPr>
              <p:cNvPr id="242" name="Group 321">
                <a:extLst>
                  <a:ext uri="{FF2B5EF4-FFF2-40B4-BE49-F238E27FC236}">
                    <a16:creationId xmlns:a16="http://schemas.microsoft.com/office/drawing/2014/main" id="{9EEA2DF3-928C-A593-6C91-6241025CAF16}"/>
                  </a:ext>
                </a:extLst>
              </p:cNvPr>
              <p:cNvGrpSpPr/>
              <p:nvPr/>
            </p:nvGrpSpPr>
            <p:grpSpPr>
              <a:xfrm>
                <a:off x="495562" y="7383664"/>
                <a:ext cx="398042" cy="398042"/>
                <a:chOff x="495562" y="6883351"/>
                <a:chExt cx="398042" cy="398042"/>
              </a:xfrm>
            </p:grpSpPr>
            <p:sp>
              <p:nvSpPr>
                <p:cNvPr id="261" name="Oval 322">
                  <a:extLst>
                    <a:ext uri="{FF2B5EF4-FFF2-40B4-BE49-F238E27FC236}">
                      <a16:creationId xmlns:a16="http://schemas.microsoft.com/office/drawing/2014/main" id="{C0C95C94-2737-8F15-CB58-43B416F9A195}"/>
                    </a:ext>
                  </a:extLst>
                </p:cNvPr>
                <p:cNvSpPr/>
                <p:nvPr/>
              </p:nvSpPr>
              <p:spPr>
                <a:xfrm flipH="1">
                  <a:off x="519984" y="6907773"/>
                  <a:ext cx="349198" cy="349198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cap="rnd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262" name="Arc 261">
                  <a:extLst>
                    <a:ext uri="{FF2B5EF4-FFF2-40B4-BE49-F238E27FC236}">
                      <a16:creationId xmlns:a16="http://schemas.microsoft.com/office/drawing/2014/main" id="{01179EC5-0B52-768D-0CB9-52E6F8D7B73A}"/>
                    </a:ext>
                  </a:extLst>
                </p:cNvPr>
                <p:cNvSpPr/>
                <p:nvPr/>
              </p:nvSpPr>
              <p:spPr>
                <a:xfrm flipH="1">
                  <a:off x="495562" y="6883351"/>
                  <a:ext cx="398042" cy="398042"/>
                </a:xfrm>
                <a:prstGeom prst="arc">
                  <a:avLst>
                    <a:gd name="adj1" fmla="val 16200000"/>
                    <a:gd name="adj2" fmla="val 8039445"/>
                  </a:avLst>
                </a:prstGeom>
                <a:solidFill>
                  <a:schemeClr val="tx2"/>
                </a:solidFill>
                <a:ln cap="rnd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263" name="Oval 324">
                  <a:extLst>
                    <a:ext uri="{FF2B5EF4-FFF2-40B4-BE49-F238E27FC236}">
                      <a16:creationId xmlns:a16="http://schemas.microsoft.com/office/drawing/2014/main" id="{6BE2DA5E-4559-02EA-9B0B-2D91D45C2956}"/>
                    </a:ext>
                  </a:extLst>
                </p:cNvPr>
                <p:cNvSpPr/>
                <p:nvPr/>
              </p:nvSpPr>
              <p:spPr>
                <a:xfrm flipH="1">
                  <a:off x="548843" y="6936632"/>
                  <a:ext cx="291480" cy="291480"/>
                </a:xfrm>
                <a:prstGeom prst="ellipse">
                  <a:avLst/>
                </a:prstGeom>
                <a:solidFill>
                  <a:schemeClr val="bg1"/>
                </a:solidFill>
                <a:ln cap="rnd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</p:grpSp>
          <p:sp>
            <p:nvSpPr>
              <p:cNvPr id="243" name="TextBox 326">
                <a:extLst>
                  <a:ext uri="{FF2B5EF4-FFF2-40B4-BE49-F238E27FC236}">
                    <a16:creationId xmlns:a16="http://schemas.microsoft.com/office/drawing/2014/main" id="{5AE5A7B8-1030-2B25-543D-2760A381E21E}"/>
                  </a:ext>
                </a:extLst>
              </p:cNvPr>
              <p:cNvSpPr txBox="1"/>
              <p:nvPr/>
            </p:nvSpPr>
            <p:spPr>
              <a:xfrm flipH="1">
                <a:off x="1056559" y="7944498"/>
                <a:ext cx="72148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>
                  <a:spcAft>
                    <a:spcPts val="200"/>
                  </a:spcAft>
                </a:pPr>
                <a:r>
                  <a:rPr lang="en-US" sz="900" b="1" dirty="0">
                    <a:latin typeface="Avenir Book" panose="02000503020000020003" pitchFamily="2" charset="0"/>
                    <a:cs typeface="Segoe UI" panose="020B0502040204020203" pitchFamily="34" charset="0"/>
                  </a:rPr>
                  <a:t>Google Analytics</a:t>
                </a:r>
              </a:p>
            </p:txBody>
          </p:sp>
          <p:grpSp>
            <p:nvGrpSpPr>
              <p:cNvPr id="244" name="Group 327">
                <a:extLst>
                  <a:ext uri="{FF2B5EF4-FFF2-40B4-BE49-F238E27FC236}">
                    <a16:creationId xmlns:a16="http://schemas.microsoft.com/office/drawing/2014/main" id="{4E5C1B96-D9EA-A1C0-13C3-9C2AA7A56CB1}"/>
                  </a:ext>
                </a:extLst>
              </p:cNvPr>
              <p:cNvGrpSpPr/>
              <p:nvPr/>
            </p:nvGrpSpPr>
            <p:grpSpPr>
              <a:xfrm>
                <a:off x="495562" y="7883976"/>
                <a:ext cx="398042" cy="398042"/>
                <a:chOff x="495562" y="6883351"/>
                <a:chExt cx="398042" cy="398042"/>
              </a:xfrm>
            </p:grpSpPr>
            <p:sp>
              <p:nvSpPr>
                <p:cNvPr id="258" name="Oval 328">
                  <a:extLst>
                    <a:ext uri="{FF2B5EF4-FFF2-40B4-BE49-F238E27FC236}">
                      <a16:creationId xmlns:a16="http://schemas.microsoft.com/office/drawing/2014/main" id="{DFD6504A-0606-030F-51C0-83CA5C898F72}"/>
                    </a:ext>
                  </a:extLst>
                </p:cNvPr>
                <p:cNvSpPr/>
                <p:nvPr/>
              </p:nvSpPr>
              <p:spPr>
                <a:xfrm flipH="1">
                  <a:off x="519984" y="6907773"/>
                  <a:ext cx="349198" cy="349198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cap="rnd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259" name="Arc 258">
                  <a:extLst>
                    <a:ext uri="{FF2B5EF4-FFF2-40B4-BE49-F238E27FC236}">
                      <a16:creationId xmlns:a16="http://schemas.microsoft.com/office/drawing/2014/main" id="{C4083757-7D1C-DFD3-119A-328F1032EF96}"/>
                    </a:ext>
                  </a:extLst>
                </p:cNvPr>
                <p:cNvSpPr/>
                <p:nvPr/>
              </p:nvSpPr>
              <p:spPr>
                <a:xfrm flipH="1">
                  <a:off x="495562" y="6883351"/>
                  <a:ext cx="398042" cy="398042"/>
                </a:xfrm>
                <a:prstGeom prst="arc">
                  <a:avLst>
                    <a:gd name="adj1" fmla="val 16200000"/>
                    <a:gd name="adj2" fmla="val 13815253"/>
                  </a:avLst>
                </a:prstGeom>
                <a:solidFill>
                  <a:schemeClr val="tx2"/>
                </a:solidFill>
                <a:ln cap="rnd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260" name="Oval 330">
                  <a:extLst>
                    <a:ext uri="{FF2B5EF4-FFF2-40B4-BE49-F238E27FC236}">
                      <a16:creationId xmlns:a16="http://schemas.microsoft.com/office/drawing/2014/main" id="{4856ED8F-3E67-B54D-22F1-49EF327FAD21}"/>
                    </a:ext>
                  </a:extLst>
                </p:cNvPr>
                <p:cNvSpPr/>
                <p:nvPr/>
              </p:nvSpPr>
              <p:spPr>
                <a:xfrm flipH="1">
                  <a:off x="548843" y="6936632"/>
                  <a:ext cx="291480" cy="291480"/>
                </a:xfrm>
                <a:prstGeom prst="ellipse">
                  <a:avLst/>
                </a:prstGeom>
                <a:solidFill>
                  <a:schemeClr val="bg1"/>
                </a:solidFill>
                <a:ln cap="rnd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venir Book" panose="02000503020000020003" pitchFamily="2" charset="0"/>
                  </a:endParaRPr>
                </a:p>
              </p:txBody>
            </p:sp>
          </p:grpSp>
          <p:grpSp>
            <p:nvGrpSpPr>
              <p:cNvPr id="245" name="Group 332">
                <a:extLst>
                  <a:ext uri="{FF2B5EF4-FFF2-40B4-BE49-F238E27FC236}">
                    <a16:creationId xmlns:a16="http://schemas.microsoft.com/office/drawing/2014/main" id="{D51CE269-14A6-B50F-57CD-4EF94B5666EE}"/>
                  </a:ext>
                </a:extLst>
              </p:cNvPr>
              <p:cNvGrpSpPr/>
              <p:nvPr/>
            </p:nvGrpSpPr>
            <p:grpSpPr>
              <a:xfrm>
                <a:off x="617565" y="7013126"/>
                <a:ext cx="154037" cy="138492"/>
                <a:chOff x="8447088" y="750888"/>
                <a:chExt cx="346075" cy="311150"/>
              </a:xfrm>
              <a:solidFill>
                <a:srgbClr val="0091C4"/>
              </a:solidFill>
            </p:grpSpPr>
            <p:sp>
              <p:nvSpPr>
                <p:cNvPr id="254" name="Freeform 156">
                  <a:extLst>
                    <a:ext uri="{FF2B5EF4-FFF2-40B4-BE49-F238E27FC236}">
                      <a16:creationId xmlns:a16="http://schemas.microsoft.com/office/drawing/2014/main" id="{F1B43CBF-D5D8-61EC-E68D-22C6D10ED9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1075" y="935038"/>
                  <a:ext cx="153988" cy="127000"/>
                </a:xfrm>
                <a:custGeom>
                  <a:avLst/>
                  <a:gdLst>
                    <a:gd name="T0" fmla="*/ 16 w 41"/>
                    <a:gd name="T1" fmla="*/ 34 h 34"/>
                    <a:gd name="T2" fmla="*/ 0 w 41"/>
                    <a:gd name="T3" fmla="*/ 28 h 34"/>
                    <a:gd name="T4" fmla="*/ 8 w 41"/>
                    <a:gd name="T5" fmla="*/ 0 h 34"/>
                    <a:gd name="T6" fmla="*/ 25 w 41"/>
                    <a:gd name="T7" fmla="*/ 6 h 34"/>
                    <a:gd name="T8" fmla="*/ 41 w 41"/>
                    <a:gd name="T9" fmla="*/ 3 h 34"/>
                    <a:gd name="T10" fmla="*/ 33 w 41"/>
                    <a:gd name="T11" fmla="*/ 30 h 34"/>
                    <a:gd name="T12" fmla="*/ 16 w 41"/>
                    <a:gd name="T13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1" h="34">
                      <a:moveTo>
                        <a:pt x="16" y="34"/>
                      </a:moveTo>
                      <a:cubicBezTo>
                        <a:pt x="9" y="34"/>
                        <a:pt x="0" y="28"/>
                        <a:pt x="0" y="28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10" y="2"/>
                        <a:pt x="16" y="6"/>
                        <a:pt x="25" y="6"/>
                      </a:cubicBezTo>
                      <a:cubicBezTo>
                        <a:pt x="30" y="6"/>
                        <a:pt x="35" y="5"/>
                        <a:pt x="41" y="3"/>
                      </a:cubicBezTo>
                      <a:cubicBezTo>
                        <a:pt x="33" y="30"/>
                        <a:pt x="33" y="30"/>
                        <a:pt x="33" y="30"/>
                      </a:cubicBezTo>
                      <a:cubicBezTo>
                        <a:pt x="26" y="33"/>
                        <a:pt x="21" y="34"/>
                        <a:pt x="16" y="3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255" name="Freeform 157">
                  <a:extLst>
                    <a:ext uri="{FF2B5EF4-FFF2-40B4-BE49-F238E27FC236}">
                      <a16:creationId xmlns:a16="http://schemas.microsoft.com/office/drawing/2014/main" id="{A6DD8F33-D172-67AA-34D6-1831CA60FB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47088" y="901700"/>
                  <a:ext cx="150813" cy="127000"/>
                </a:xfrm>
                <a:custGeom>
                  <a:avLst/>
                  <a:gdLst>
                    <a:gd name="T0" fmla="*/ 31 w 40"/>
                    <a:gd name="T1" fmla="*/ 34 h 34"/>
                    <a:gd name="T2" fmla="*/ 15 w 40"/>
                    <a:gd name="T3" fmla="*/ 28 h 34"/>
                    <a:gd name="T4" fmla="*/ 0 w 40"/>
                    <a:gd name="T5" fmla="*/ 32 h 34"/>
                    <a:gd name="T6" fmla="*/ 8 w 40"/>
                    <a:gd name="T7" fmla="*/ 4 h 34"/>
                    <a:gd name="T8" fmla="*/ 24 w 40"/>
                    <a:gd name="T9" fmla="*/ 0 h 34"/>
                    <a:gd name="T10" fmla="*/ 40 w 40"/>
                    <a:gd name="T11" fmla="*/ 5 h 34"/>
                    <a:gd name="T12" fmla="*/ 31 w 40"/>
                    <a:gd name="T13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" h="34">
                      <a:moveTo>
                        <a:pt x="31" y="34"/>
                      </a:moveTo>
                      <a:cubicBezTo>
                        <a:pt x="27" y="31"/>
                        <a:pt x="22" y="28"/>
                        <a:pt x="15" y="28"/>
                      </a:cubicBezTo>
                      <a:cubicBezTo>
                        <a:pt x="11" y="28"/>
                        <a:pt x="6" y="29"/>
                        <a:pt x="0" y="32"/>
                      </a:cubicBezTo>
                      <a:cubicBezTo>
                        <a:pt x="8" y="4"/>
                        <a:pt x="8" y="4"/>
                        <a:pt x="8" y="4"/>
                      </a:cubicBezTo>
                      <a:cubicBezTo>
                        <a:pt x="15" y="1"/>
                        <a:pt x="21" y="0"/>
                        <a:pt x="24" y="0"/>
                      </a:cubicBezTo>
                      <a:cubicBezTo>
                        <a:pt x="31" y="0"/>
                        <a:pt x="36" y="3"/>
                        <a:pt x="40" y="5"/>
                      </a:cubicBezTo>
                      <a:cubicBezTo>
                        <a:pt x="39" y="9"/>
                        <a:pt x="33" y="28"/>
                        <a:pt x="31" y="3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256" name="Freeform 158">
                  <a:extLst>
                    <a:ext uri="{FF2B5EF4-FFF2-40B4-BE49-F238E27FC236}">
                      <a16:creationId xmlns:a16="http://schemas.microsoft.com/office/drawing/2014/main" id="{4F66D520-BAF8-9655-A49D-27F1CD66A7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85188" y="750888"/>
                  <a:ext cx="150813" cy="127000"/>
                </a:xfrm>
                <a:custGeom>
                  <a:avLst/>
                  <a:gdLst>
                    <a:gd name="T0" fmla="*/ 40 w 40"/>
                    <a:gd name="T1" fmla="*/ 5 h 34"/>
                    <a:gd name="T2" fmla="*/ 40 w 40"/>
                    <a:gd name="T3" fmla="*/ 5 h 34"/>
                    <a:gd name="T4" fmla="*/ 31 w 40"/>
                    <a:gd name="T5" fmla="*/ 34 h 34"/>
                    <a:gd name="T6" fmla="*/ 16 w 40"/>
                    <a:gd name="T7" fmla="*/ 28 h 34"/>
                    <a:gd name="T8" fmla="*/ 0 w 40"/>
                    <a:gd name="T9" fmla="*/ 32 h 34"/>
                    <a:gd name="T10" fmla="*/ 8 w 40"/>
                    <a:gd name="T11" fmla="*/ 4 h 34"/>
                    <a:gd name="T12" fmla="*/ 23 w 40"/>
                    <a:gd name="T13" fmla="*/ 0 h 34"/>
                    <a:gd name="T14" fmla="*/ 40 w 40"/>
                    <a:gd name="T15" fmla="*/ 5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0" h="34">
                      <a:moveTo>
                        <a:pt x="40" y="5"/>
                      </a:moveTo>
                      <a:cubicBezTo>
                        <a:pt x="40" y="5"/>
                        <a:pt x="40" y="5"/>
                        <a:pt x="40" y="5"/>
                      </a:cubicBezTo>
                      <a:cubicBezTo>
                        <a:pt x="38" y="11"/>
                        <a:pt x="33" y="28"/>
                        <a:pt x="31" y="34"/>
                      </a:cubicBezTo>
                      <a:cubicBezTo>
                        <a:pt x="27" y="31"/>
                        <a:pt x="22" y="28"/>
                        <a:pt x="16" y="28"/>
                      </a:cubicBezTo>
                      <a:cubicBezTo>
                        <a:pt x="10" y="28"/>
                        <a:pt x="5" y="30"/>
                        <a:pt x="0" y="32"/>
                      </a:cubicBezTo>
                      <a:cubicBezTo>
                        <a:pt x="8" y="4"/>
                        <a:pt x="8" y="4"/>
                        <a:pt x="8" y="4"/>
                      </a:cubicBezTo>
                      <a:cubicBezTo>
                        <a:pt x="14" y="1"/>
                        <a:pt x="19" y="0"/>
                        <a:pt x="23" y="0"/>
                      </a:cubicBezTo>
                      <a:cubicBezTo>
                        <a:pt x="28" y="0"/>
                        <a:pt x="33" y="1"/>
                        <a:pt x="40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257" name="Freeform 159">
                  <a:extLst>
                    <a:ext uri="{FF2B5EF4-FFF2-40B4-BE49-F238E27FC236}">
                      <a16:creationId xmlns:a16="http://schemas.microsoft.com/office/drawing/2014/main" id="{3A12E4DE-37DE-9872-93FE-5CB725B431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39175" y="784225"/>
                  <a:ext cx="153988" cy="128588"/>
                </a:xfrm>
                <a:custGeom>
                  <a:avLst/>
                  <a:gdLst>
                    <a:gd name="T0" fmla="*/ 17 w 41"/>
                    <a:gd name="T1" fmla="*/ 34 h 34"/>
                    <a:gd name="T2" fmla="*/ 0 w 41"/>
                    <a:gd name="T3" fmla="*/ 29 h 34"/>
                    <a:gd name="T4" fmla="*/ 0 w 41"/>
                    <a:gd name="T5" fmla="*/ 28 h 34"/>
                    <a:gd name="T6" fmla="*/ 8 w 41"/>
                    <a:gd name="T7" fmla="*/ 0 h 34"/>
                    <a:gd name="T8" fmla="*/ 25 w 41"/>
                    <a:gd name="T9" fmla="*/ 6 h 34"/>
                    <a:gd name="T10" fmla="*/ 41 w 41"/>
                    <a:gd name="T11" fmla="*/ 2 h 34"/>
                    <a:gd name="T12" fmla="*/ 33 w 41"/>
                    <a:gd name="T13" fmla="*/ 30 h 34"/>
                    <a:gd name="T14" fmla="*/ 33 w 41"/>
                    <a:gd name="T15" fmla="*/ 30 h 34"/>
                    <a:gd name="T16" fmla="*/ 33 w 41"/>
                    <a:gd name="T17" fmla="*/ 30 h 34"/>
                    <a:gd name="T18" fmla="*/ 17 w 41"/>
                    <a:gd name="T19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1" h="34">
                      <a:moveTo>
                        <a:pt x="17" y="34"/>
                      </a:moveTo>
                      <a:cubicBezTo>
                        <a:pt x="10" y="34"/>
                        <a:pt x="4" y="32"/>
                        <a:pt x="0" y="29"/>
                      </a:cubicBezTo>
                      <a:cubicBezTo>
                        <a:pt x="0" y="29"/>
                        <a:pt x="0" y="28"/>
                        <a:pt x="0" y="28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10" y="2"/>
                        <a:pt x="16" y="6"/>
                        <a:pt x="25" y="6"/>
                      </a:cubicBezTo>
                      <a:cubicBezTo>
                        <a:pt x="30" y="6"/>
                        <a:pt x="35" y="5"/>
                        <a:pt x="41" y="2"/>
                      </a:cubicBezTo>
                      <a:cubicBezTo>
                        <a:pt x="33" y="30"/>
                        <a:pt x="33" y="30"/>
                        <a:pt x="33" y="30"/>
                      </a:cubicBezTo>
                      <a:cubicBezTo>
                        <a:pt x="33" y="30"/>
                        <a:pt x="33" y="30"/>
                        <a:pt x="33" y="30"/>
                      </a:cubicBezTo>
                      <a:cubicBezTo>
                        <a:pt x="33" y="30"/>
                        <a:pt x="33" y="30"/>
                        <a:pt x="33" y="30"/>
                      </a:cubicBezTo>
                      <a:cubicBezTo>
                        <a:pt x="27" y="33"/>
                        <a:pt x="22" y="34"/>
                        <a:pt x="17" y="3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>
                    <a:latin typeface="Avenir Book" panose="02000503020000020003" pitchFamily="2" charset="0"/>
                  </a:endParaRPr>
                </a:p>
              </p:txBody>
            </p:sp>
          </p:grpSp>
          <p:grpSp>
            <p:nvGrpSpPr>
              <p:cNvPr id="246" name="Group 337">
                <a:extLst>
                  <a:ext uri="{FF2B5EF4-FFF2-40B4-BE49-F238E27FC236}">
                    <a16:creationId xmlns:a16="http://schemas.microsoft.com/office/drawing/2014/main" id="{AA644254-A73D-24CB-6021-9930D613DBE9}"/>
                  </a:ext>
                </a:extLst>
              </p:cNvPr>
              <p:cNvGrpSpPr/>
              <p:nvPr/>
            </p:nvGrpSpPr>
            <p:grpSpPr>
              <a:xfrm>
                <a:off x="608161" y="8004899"/>
                <a:ext cx="172846" cy="156196"/>
                <a:chOff x="4119563" y="2189163"/>
                <a:chExt cx="346075" cy="312738"/>
              </a:xfrm>
              <a:solidFill>
                <a:srgbClr val="0091C4"/>
              </a:solidFill>
            </p:grpSpPr>
            <p:sp>
              <p:nvSpPr>
                <p:cNvPr id="252" name="Freeform 194">
                  <a:extLst>
                    <a:ext uri="{FF2B5EF4-FFF2-40B4-BE49-F238E27FC236}">
                      <a16:creationId xmlns:a16="http://schemas.microsoft.com/office/drawing/2014/main" id="{BB2CEE5E-C9C1-0694-6F8D-419DC67FB73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119563" y="2189163"/>
                  <a:ext cx="207963" cy="312738"/>
                </a:xfrm>
                <a:custGeom>
                  <a:avLst/>
                  <a:gdLst>
                    <a:gd name="T0" fmla="*/ 43 w 55"/>
                    <a:gd name="T1" fmla="*/ 46 h 83"/>
                    <a:gd name="T2" fmla="*/ 38 w 55"/>
                    <a:gd name="T3" fmla="*/ 40 h 83"/>
                    <a:gd name="T4" fmla="*/ 42 w 55"/>
                    <a:gd name="T5" fmla="*/ 34 h 83"/>
                    <a:gd name="T6" fmla="*/ 49 w 55"/>
                    <a:gd name="T7" fmla="*/ 20 h 83"/>
                    <a:gd name="T8" fmla="*/ 45 w 55"/>
                    <a:gd name="T9" fmla="*/ 8 h 83"/>
                    <a:gd name="T10" fmla="*/ 47 w 55"/>
                    <a:gd name="T11" fmla="*/ 8 h 83"/>
                    <a:gd name="T12" fmla="*/ 49 w 55"/>
                    <a:gd name="T13" fmla="*/ 7 h 83"/>
                    <a:gd name="T14" fmla="*/ 54 w 55"/>
                    <a:gd name="T15" fmla="*/ 3 h 83"/>
                    <a:gd name="T16" fmla="*/ 55 w 55"/>
                    <a:gd name="T17" fmla="*/ 1 h 83"/>
                    <a:gd name="T18" fmla="*/ 53 w 55"/>
                    <a:gd name="T19" fmla="*/ 0 h 83"/>
                    <a:gd name="T20" fmla="*/ 28 w 55"/>
                    <a:gd name="T21" fmla="*/ 0 h 83"/>
                    <a:gd name="T22" fmla="*/ 20 w 55"/>
                    <a:gd name="T23" fmla="*/ 1 h 83"/>
                    <a:gd name="T24" fmla="*/ 5 w 55"/>
                    <a:gd name="T25" fmla="*/ 20 h 83"/>
                    <a:gd name="T26" fmla="*/ 25 w 55"/>
                    <a:gd name="T27" fmla="*/ 39 h 83"/>
                    <a:gd name="T28" fmla="*/ 25 w 55"/>
                    <a:gd name="T29" fmla="*/ 42 h 83"/>
                    <a:gd name="T30" fmla="*/ 26 w 55"/>
                    <a:gd name="T31" fmla="*/ 47 h 83"/>
                    <a:gd name="T32" fmla="*/ 26 w 55"/>
                    <a:gd name="T33" fmla="*/ 47 h 83"/>
                    <a:gd name="T34" fmla="*/ 1 w 55"/>
                    <a:gd name="T35" fmla="*/ 60 h 83"/>
                    <a:gd name="T36" fmla="*/ 0 w 55"/>
                    <a:gd name="T37" fmla="*/ 66 h 83"/>
                    <a:gd name="T38" fmla="*/ 2 w 55"/>
                    <a:gd name="T39" fmla="*/ 72 h 83"/>
                    <a:gd name="T40" fmla="*/ 16 w 55"/>
                    <a:gd name="T41" fmla="*/ 81 h 83"/>
                    <a:gd name="T42" fmla="*/ 27 w 55"/>
                    <a:gd name="T43" fmla="*/ 83 h 83"/>
                    <a:gd name="T44" fmla="*/ 37 w 55"/>
                    <a:gd name="T45" fmla="*/ 81 h 83"/>
                    <a:gd name="T46" fmla="*/ 53 w 55"/>
                    <a:gd name="T47" fmla="*/ 63 h 83"/>
                    <a:gd name="T48" fmla="*/ 43 w 55"/>
                    <a:gd name="T49" fmla="*/ 46 h 83"/>
                    <a:gd name="T50" fmla="*/ 13 w 55"/>
                    <a:gd name="T51" fmla="*/ 64 h 83"/>
                    <a:gd name="T52" fmla="*/ 28 w 55"/>
                    <a:gd name="T53" fmla="*/ 53 h 83"/>
                    <a:gd name="T54" fmla="*/ 28 w 55"/>
                    <a:gd name="T55" fmla="*/ 53 h 83"/>
                    <a:gd name="T56" fmla="*/ 34 w 55"/>
                    <a:gd name="T57" fmla="*/ 54 h 83"/>
                    <a:gd name="T58" fmla="*/ 35 w 55"/>
                    <a:gd name="T59" fmla="*/ 55 h 83"/>
                    <a:gd name="T60" fmla="*/ 42 w 55"/>
                    <a:gd name="T61" fmla="*/ 62 h 83"/>
                    <a:gd name="T62" fmla="*/ 43 w 55"/>
                    <a:gd name="T63" fmla="*/ 64 h 83"/>
                    <a:gd name="T64" fmla="*/ 27 w 55"/>
                    <a:gd name="T65" fmla="*/ 75 h 83"/>
                    <a:gd name="T66" fmla="*/ 13 w 55"/>
                    <a:gd name="T67" fmla="*/ 64 h 83"/>
                    <a:gd name="T68" fmla="*/ 20 w 55"/>
                    <a:gd name="T69" fmla="*/ 10 h 83"/>
                    <a:gd name="T70" fmla="*/ 25 w 55"/>
                    <a:gd name="T71" fmla="*/ 7 h 83"/>
                    <a:gd name="T72" fmla="*/ 25 w 55"/>
                    <a:gd name="T73" fmla="*/ 7 h 83"/>
                    <a:gd name="T74" fmla="*/ 37 w 55"/>
                    <a:gd name="T75" fmla="*/ 21 h 83"/>
                    <a:gd name="T76" fmla="*/ 34 w 55"/>
                    <a:gd name="T77" fmla="*/ 31 h 83"/>
                    <a:gd name="T78" fmla="*/ 29 w 55"/>
                    <a:gd name="T79" fmla="*/ 33 h 83"/>
                    <a:gd name="T80" fmla="*/ 29 w 55"/>
                    <a:gd name="T81" fmla="*/ 33 h 83"/>
                    <a:gd name="T82" fmla="*/ 29 w 55"/>
                    <a:gd name="T83" fmla="*/ 33 h 83"/>
                    <a:gd name="T84" fmla="*/ 18 w 55"/>
                    <a:gd name="T85" fmla="*/ 20 h 83"/>
                    <a:gd name="T86" fmla="*/ 20 w 55"/>
                    <a:gd name="T87" fmla="*/ 10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55" h="83">
                      <a:moveTo>
                        <a:pt x="43" y="46"/>
                      </a:moveTo>
                      <a:cubicBezTo>
                        <a:pt x="41" y="44"/>
                        <a:pt x="38" y="41"/>
                        <a:pt x="38" y="40"/>
                      </a:cubicBezTo>
                      <a:cubicBezTo>
                        <a:pt x="38" y="38"/>
                        <a:pt x="38" y="37"/>
                        <a:pt x="42" y="34"/>
                      </a:cubicBezTo>
                      <a:cubicBezTo>
                        <a:pt x="47" y="30"/>
                        <a:pt x="49" y="25"/>
                        <a:pt x="49" y="20"/>
                      </a:cubicBezTo>
                      <a:cubicBezTo>
                        <a:pt x="49" y="15"/>
                        <a:pt x="48" y="11"/>
                        <a:pt x="45" y="8"/>
                      </a:cubicBezTo>
                      <a:cubicBezTo>
                        <a:pt x="47" y="8"/>
                        <a:pt x="47" y="8"/>
                        <a:pt x="47" y="8"/>
                      </a:cubicBezTo>
                      <a:cubicBezTo>
                        <a:pt x="48" y="8"/>
                        <a:pt x="48" y="8"/>
                        <a:pt x="49" y="7"/>
                      </a:cubicBezTo>
                      <a:cubicBezTo>
                        <a:pt x="54" y="3"/>
                        <a:pt x="54" y="3"/>
                        <a:pt x="54" y="3"/>
                      </a:cubicBezTo>
                      <a:cubicBezTo>
                        <a:pt x="55" y="3"/>
                        <a:pt x="55" y="2"/>
                        <a:pt x="55" y="1"/>
                      </a:cubicBezTo>
                      <a:cubicBezTo>
                        <a:pt x="54" y="1"/>
                        <a:pt x="54" y="0"/>
                        <a:pt x="53" y="0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26" y="0"/>
                        <a:pt x="23" y="0"/>
                        <a:pt x="20" y="1"/>
                      </a:cubicBezTo>
                      <a:cubicBezTo>
                        <a:pt x="11" y="4"/>
                        <a:pt x="5" y="12"/>
                        <a:pt x="5" y="20"/>
                      </a:cubicBezTo>
                      <a:cubicBezTo>
                        <a:pt x="5" y="31"/>
                        <a:pt x="14" y="39"/>
                        <a:pt x="25" y="39"/>
                      </a:cubicBezTo>
                      <a:cubicBezTo>
                        <a:pt x="25" y="40"/>
                        <a:pt x="25" y="41"/>
                        <a:pt x="25" y="42"/>
                      </a:cubicBezTo>
                      <a:cubicBezTo>
                        <a:pt x="25" y="44"/>
                        <a:pt x="25" y="45"/>
                        <a:pt x="26" y="47"/>
                      </a:cubicBezTo>
                      <a:cubicBezTo>
                        <a:pt x="26" y="47"/>
                        <a:pt x="26" y="47"/>
                        <a:pt x="26" y="47"/>
                      </a:cubicBezTo>
                      <a:cubicBezTo>
                        <a:pt x="15" y="47"/>
                        <a:pt x="5" y="52"/>
                        <a:pt x="1" y="60"/>
                      </a:cubicBezTo>
                      <a:cubicBezTo>
                        <a:pt x="0" y="62"/>
                        <a:pt x="0" y="64"/>
                        <a:pt x="0" y="66"/>
                      </a:cubicBezTo>
                      <a:cubicBezTo>
                        <a:pt x="0" y="68"/>
                        <a:pt x="1" y="70"/>
                        <a:pt x="2" y="72"/>
                      </a:cubicBezTo>
                      <a:cubicBezTo>
                        <a:pt x="4" y="76"/>
                        <a:pt x="9" y="80"/>
                        <a:pt x="16" y="81"/>
                      </a:cubicBezTo>
                      <a:cubicBezTo>
                        <a:pt x="19" y="82"/>
                        <a:pt x="23" y="83"/>
                        <a:pt x="27" y="83"/>
                      </a:cubicBezTo>
                      <a:cubicBezTo>
                        <a:pt x="30" y="83"/>
                        <a:pt x="34" y="82"/>
                        <a:pt x="37" y="81"/>
                      </a:cubicBezTo>
                      <a:cubicBezTo>
                        <a:pt x="47" y="78"/>
                        <a:pt x="53" y="71"/>
                        <a:pt x="53" y="63"/>
                      </a:cubicBezTo>
                      <a:cubicBezTo>
                        <a:pt x="53" y="55"/>
                        <a:pt x="50" y="51"/>
                        <a:pt x="43" y="46"/>
                      </a:cubicBezTo>
                      <a:close/>
                      <a:moveTo>
                        <a:pt x="13" y="64"/>
                      </a:moveTo>
                      <a:cubicBezTo>
                        <a:pt x="13" y="58"/>
                        <a:pt x="20" y="53"/>
                        <a:pt x="28" y="53"/>
                      </a:cubicBezTo>
                      <a:cubicBezTo>
                        <a:pt x="28" y="53"/>
                        <a:pt x="28" y="53"/>
                        <a:pt x="28" y="53"/>
                      </a:cubicBezTo>
                      <a:cubicBezTo>
                        <a:pt x="30" y="53"/>
                        <a:pt x="32" y="53"/>
                        <a:pt x="34" y="54"/>
                      </a:cubicBezTo>
                      <a:cubicBezTo>
                        <a:pt x="34" y="54"/>
                        <a:pt x="35" y="55"/>
                        <a:pt x="35" y="55"/>
                      </a:cubicBezTo>
                      <a:cubicBezTo>
                        <a:pt x="39" y="58"/>
                        <a:pt x="42" y="59"/>
                        <a:pt x="42" y="62"/>
                      </a:cubicBezTo>
                      <a:cubicBezTo>
                        <a:pt x="43" y="63"/>
                        <a:pt x="43" y="63"/>
                        <a:pt x="43" y="64"/>
                      </a:cubicBezTo>
                      <a:cubicBezTo>
                        <a:pt x="43" y="71"/>
                        <a:pt x="37" y="75"/>
                        <a:pt x="27" y="75"/>
                      </a:cubicBezTo>
                      <a:cubicBezTo>
                        <a:pt x="19" y="75"/>
                        <a:pt x="13" y="70"/>
                        <a:pt x="13" y="64"/>
                      </a:cubicBezTo>
                      <a:close/>
                      <a:moveTo>
                        <a:pt x="20" y="10"/>
                      </a:moveTo>
                      <a:cubicBezTo>
                        <a:pt x="21" y="8"/>
                        <a:pt x="23" y="7"/>
                        <a:pt x="25" y="7"/>
                      </a:cubicBezTo>
                      <a:cubicBezTo>
                        <a:pt x="25" y="7"/>
                        <a:pt x="25" y="7"/>
                        <a:pt x="25" y="7"/>
                      </a:cubicBezTo>
                      <a:cubicBezTo>
                        <a:pt x="31" y="7"/>
                        <a:pt x="36" y="13"/>
                        <a:pt x="37" y="21"/>
                      </a:cubicBezTo>
                      <a:cubicBezTo>
                        <a:pt x="37" y="25"/>
                        <a:pt x="36" y="29"/>
                        <a:pt x="34" y="31"/>
                      </a:cubicBezTo>
                      <a:cubicBezTo>
                        <a:pt x="33" y="32"/>
                        <a:pt x="31" y="33"/>
                        <a:pt x="29" y="33"/>
                      </a:cubicBezTo>
                      <a:cubicBezTo>
                        <a:pt x="29" y="33"/>
                        <a:pt x="29" y="33"/>
                        <a:pt x="29" y="33"/>
                      </a:cubicBezTo>
                      <a:cubicBezTo>
                        <a:pt x="29" y="33"/>
                        <a:pt x="29" y="33"/>
                        <a:pt x="29" y="33"/>
                      </a:cubicBezTo>
                      <a:cubicBezTo>
                        <a:pt x="24" y="33"/>
                        <a:pt x="19" y="27"/>
                        <a:pt x="18" y="20"/>
                      </a:cubicBezTo>
                      <a:cubicBezTo>
                        <a:pt x="17" y="15"/>
                        <a:pt x="18" y="12"/>
                        <a:pt x="20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253" name="Freeform 195">
                  <a:extLst>
                    <a:ext uri="{FF2B5EF4-FFF2-40B4-BE49-F238E27FC236}">
                      <a16:creationId xmlns:a16="http://schemas.microsoft.com/office/drawing/2014/main" id="{A7C42C18-E15A-77C5-41FA-233E3B39C1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44988" y="2265363"/>
                  <a:ext cx="120650" cy="119063"/>
                </a:xfrm>
                <a:custGeom>
                  <a:avLst/>
                  <a:gdLst>
                    <a:gd name="T0" fmla="*/ 76 w 76"/>
                    <a:gd name="T1" fmla="*/ 28 h 75"/>
                    <a:gd name="T2" fmla="*/ 48 w 76"/>
                    <a:gd name="T3" fmla="*/ 28 h 75"/>
                    <a:gd name="T4" fmla="*/ 48 w 76"/>
                    <a:gd name="T5" fmla="*/ 0 h 75"/>
                    <a:gd name="T6" fmla="*/ 29 w 76"/>
                    <a:gd name="T7" fmla="*/ 0 h 75"/>
                    <a:gd name="T8" fmla="*/ 29 w 76"/>
                    <a:gd name="T9" fmla="*/ 28 h 75"/>
                    <a:gd name="T10" fmla="*/ 0 w 76"/>
                    <a:gd name="T11" fmla="*/ 28 h 75"/>
                    <a:gd name="T12" fmla="*/ 0 w 76"/>
                    <a:gd name="T13" fmla="*/ 47 h 75"/>
                    <a:gd name="T14" fmla="*/ 29 w 76"/>
                    <a:gd name="T15" fmla="*/ 47 h 75"/>
                    <a:gd name="T16" fmla="*/ 29 w 76"/>
                    <a:gd name="T17" fmla="*/ 75 h 75"/>
                    <a:gd name="T18" fmla="*/ 48 w 76"/>
                    <a:gd name="T19" fmla="*/ 75 h 75"/>
                    <a:gd name="T20" fmla="*/ 48 w 76"/>
                    <a:gd name="T21" fmla="*/ 47 h 75"/>
                    <a:gd name="T22" fmla="*/ 76 w 76"/>
                    <a:gd name="T23" fmla="*/ 47 h 75"/>
                    <a:gd name="T24" fmla="*/ 76 w 76"/>
                    <a:gd name="T25" fmla="*/ 2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6" h="75">
                      <a:moveTo>
                        <a:pt x="76" y="28"/>
                      </a:moveTo>
                      <a:lnTo>
                        <a:pt x="48" y="28"/>
                      </a:lnTo>
                      <a:lnTo>
                        <a:pt x="48" y="0"/>
                      </a:lnTo>
                      <a:lnTo>
                        <a:pt x="29" y="0"/>
                      </a:lnTo>
                      <a:lnTo>
                        <a:pt x="29" y="28"/>
                      </a:lnTo>
                      <a:lnTo>
                        <a:pt x="0" y="28"/>
                      </a:lnTo>
                      <a:lnTo>
                        <a:pt x="0" y="47"/>
                      </a:lnTo>
                      <a:lnTo>
                        <a:pt x="29" y="47"/>
                      </a:lnTo>
                      <a:lnTo>
                        <a:pt x="29" y="75"/>
                      </a:lnTo>
                      <a:lnTo>
                        <a:pt x="48" y="75"/>
                      </a:lnTo>
                      <a:lnTo>
                        <a:pt x="48" y="47"/>
                      </a:lnTo>
                      <a:lnTo>
                        <a:pt x="76" y="47"/>
                      </a:lnTo>
                      <a:lnTo>
                        <a:pt x="76" y="2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>
                    <a:latin typeface="Avenir Book" panose="02000503020000020003" pitchFamily="2" charset="0"/>
                  </a:endParaRPr>
                </a:p>
              </p:txBody>
            </p:sp>
          </p:grpSp>
          <p:grpSp>
            <p:nvGrpSpPr>
              <p:cNvPr id="247" name="Group 340">
                <a:extLst>
                  <a:ext uri="{FF2B5EF4-FFF2-40B4-BE49-F238E27FC236}">
                    <a16:creationId xmlns:a16="http://schemas.microsoft.com/office/drawing/2014/main" id="{D4C91E4B-FB02-9F72-2C19-1B862E98D018}"/>
                  </a:ext>
                </a:extLst>
              </p:cNvPr>
              <p:cNvGrpSpPr/>
              <p:nvPr/>
            </p:nvGrpSpPr>
            <p:grpSpPr>
              <a:xfrm>
                <a:off x="629172" y="7514220"/>
                <a:ext cx="130825" cy="136930"/>
                <a:chOff x="341313" y="5367338"/>
                <a:chExt cx="238125" cy="249238"/>
              </a:xfrm>
              <a:solidFill>
                <a:srgbClr val="0091C4"/>
              </a:solidFill>
            </p:grpSpPr>
            <p:sp>
              <p:nvSpPr>
                <p:cNvPr id="248" name="Freeform 4786">
                  <a:extLst>
                    <a:ext uri="{FF2B5EF4-FFF2-40B4-BE49-F238E27FC236}">
                      <a16:creationId xmlns:a16="http://schemas.microsoft.com/office/drawing/2014/main" id="{1CFDEA40-D221-F3FA-DCF5-518B12B109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313" y="5487988"/>
                  <a:ext cx="238125" cy="69850"/>
                </a:xfrm>
                <a:custGeom>
                  <a:avLst/>
                  <a:gdLst>
                    <a:gd name="T0" fmla="*/ 0 w 752"/>
                    <a:gd name="T1" fmla="*/ 87 h 221"/>
                    <a:gd name="T2" fmla="*/ 3 w 752"/>
                    <a:gd name="T3" fmla="*/ 98 h 221"/>
                    <a:gd name="T4" fmla="*/ 7 w 752"/>
                    <a:gd name="T5" fmla="*/ 111 h 221"/>
                    <a:gd name="T6" fmla="*/ 17 w 752"/>
                    <a:gd name="T7" fmla="*/ 122 h 221"/>
                    <a:gd name="T8" fmla="*/ 28 w 752"/>
                    <a:gd name="T9" fmla="*/ 135 h 221"/>
                    <a:gd name="T10" fmla="*/ 61 w 752"/>
                    <a:gd name="T11" fmla="*/ 157 h 221"/>
                    <a:gd name="T12" fmla="*/ 105 w 752"/>
                    <a:gd name="T13" fmla="*/ 178 h 221"/>
                    <a:gd name="T14" fmla="*/ 159 w 752"/>
                    <a:gd name="T15" fmla="*/ 195 h 221"/>
                    <a:gd name="T16" fmla="*/ 223 w 752"/>
                    <a:gd name="T17" fmla="*/ 209 h 221"/>
                    <a:gd name="T18" fmla="*/ 296 w 752"/>
                    <a:gd name="T19" fmla="*/ 219 h 221"/>
                    <a:gd name="T20" fmla="*/ 376 w 752"/>
                    <a:gd name="T21" fmla="*/ 221 h 221"/>
                    <a:gd name="T22" fmla="*/ 457 w 752"/>
                    <a:gd name="T23" fmla="*/ 219 h 221"/>
                    <a:gd name="T24" fmla="*/ 530 w 752"/>
                    <a:gd name="T25" fmla="*/ 209 h 221"/>
                    <a:gd name="T26" fmla="*/ 593 w 752"/>
                    <a:gd name="T27" fmla="*/ 195 h 221"/>
                    <a:gd name="T28" fmla="*/ 648 w 752"/>
                    <a:gd name="T29" fmla="*/ 178 h 221"/>
                    <a:gd name="T30" fmla="*/ 692 w 752"/>
                    <a:gd name="T31" fmla="*/ 157 h 221"/>
                    <a:gd name="T32" fmla="*/ 724 w 752"/>
                    <a:gd name="T33" fmla="*/ 135 h 221"/>
                    <a:gd name="T34" fmla="*/ 736 w 752"/>
                    <a:gd name="T35" fmla="*/ 122 h 221"/>
                    <a:gd name="T36" fmla="*/ 745 w 752"/>
                    <a:gd name="T37" fmla="*/ 111 h 221"/>
                    <a:gd name="T38" fmla="*/ 750 w 752"/>
                    <a:gd name="T39" fmla="*/ 98 h 221"/>
                    <a:gd name="T40" fmla="*/ 752 w 752"/>
                    <a:gd name="T41" fmla="*/ 87 h 221"/>
                    <a:gd name="T42" fmla="*/ 739 w 752"/>
                    <a:gd name="T43" fmla="*/ 10 h 221"/>
                    <a:gd name="T44" fmla="*/ 709 w 752"/>
                    <a:gd name="T45" fmla="*/ 31 h 221"/>
                    <a:gd name="T46" fmla="*/ 672 w 752"/>
                    <a:gd name="T47" fmla="*/ 49 h 221"/>
                    <a:gd name="T48" fmla="*/ 629 w 752"/>
                    <a:gd name="T49" fmla="*/ 66 h 221"/>
                    <a:gd name="T50" fmla="*/ 581 w 752"/>
                    <a:gd name="T51" fmla="*/ 80 h 221"/>
                    <a:gd name="T52" fmla="*/ 527 w 752"/>
                    <a:gd name="T53" fmla="*/ 90 h 221"/>
                    <a:gd name="T54" fmla="*/ 469 w 752"/>
                    <a:gd name="T55" fmla="*/ 97 h 221"/>
                    <a:gd name="T56" fmla="*/ 408 w 752"/>
                    <a:gd name="T57" fmla="*/ 100 h 221"/>
                    <a:gd name="T58" fmla="*/ 344 w 752"/>
                    <a:gd name="T59" fmla="*/ 100 h 221"/>
                    <a:gd name="T60" fmla="*/ 283 w 752"/>
                    <a:gd name="T61" fmla="*/ 97 h 221"/>
                    <a:gd name="T62" fmla="*/ 225 w 752"/>
                    <a:gd name="T63" fmla="*/ 90 h 221"/>
                    <a:gd name="T64" fmla="*/ 172 w 752"/>
                    <a:gd name="T65" fmla="*/ 80 h 221"/>
                    <a:gd name="T66" fmla="*/ 123 w 752"/>
                    <a:gd name="T67" fmla="*/ 66 h 221"/>
                    <a:gd name="T68" fmla="*/ 79 w 752"/>
                    <a:gd name="T69" fmla="*/ 49 h 221"/>
                    <a:gd name="T70" fmla="*/ 43 w 752"/>
                    <a:gd name="T71" fmla="*/ 31 h 221"/>
                    <a:gd name="T72" fmla="*/ 13 w 752"/>
                    <a:gd name="T73" fmla="*/ 10 h 2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752" h="221">
                      <a:moveTo>
                        <a:pt x="0" y="0"/>
                      </a:moveTo>
                      <a:lnTo>
                        <a:pt x="0" y="87"/>
                      </a:lnTo>
                      <a:lnTo>
                        <a:pt x="1" y="92"/>
                      </a:lnTo>
                      <a:lnTo>
                        <a:pt x="3" y="98"/>
                      </a:lnTo>
                      <a:lnTo>
                        <a:pt x="5" y="105"/>
                      </a:lnTo>
                      <a:lnTo>
                        <a:pt x="7" y="111"/>
                      </a:lnTo>
                      <a:lnTo>
                        <a:pt x="12" y="117"/>
                      </a:lnTo>
                      <a:lnTo>
                        <a:pt x="17" y="122"/>
                      </a:lnTo>
                      <a:lnTo>
                        <a:pt x="21" y="129"/>
                      </a:lnTo>
                      <a:lnTo>
                        <a:pt x="28" y="135"/>
                      </a:lnTo>
                      <a:lnTo>
                        <a:pt x="42" y="147"/>
                      </a:lnTo>
                      <a:lnTo>
                        <a:pt x="61" y="157"/>
                      </a:lnTo>
                      <a:lnTo>
                        <a:pt x="80" y="169"/>
                      </a:lnTo>
                      <a:lnTo>
                        <a:pt x="105" y="178"/>
                      </a:lnTo>
                      <a:lnTo>
                        <a:pt x="130" y="187"/>
                      </a:lnTo>
                      <a:lnTo>
                        <a:pt x="159" y="195"/>
                      </a:lnTo>
                      <a:lnTo>
                        <a:pt x="189" y="203"/>
                      </a:lnTo>
                      <a:lnTo>
                        <a:pt x="223" y="209"/>
                      </a:lnTo>
                      <a:lnTo>
                        <a:pt x="259" y="215"/>
                      </a:lnTo>
                      <a:lnTo>
                        <a:pt x="296" y="219"/>
                      </a:lnTo>
                      <a:lnTo>
                        <a:pt x="335" y="221"/>
                      </a:lnTo>
                      <a:lnTo>
                        <a:pt x="376" y="221"/>
                      </a:lnTo>
                      <a:lnTo>
                        <a:pt x="417" y="221"/>
                      </a:lnTo>
                      <a:lnTo>
                        <a:pt x="457" y="219"/>
                      </a:lnTo>
                      <a:lnTo>
                        <a:pt x="494" y="214"/>
                      </a:lnTo>
                      <a:lnTo>
                        <a:pt x="530" y="209"/>
                      </a:lnTo>
                      <a:lnTo>
                        <a:pt x="563" y="203"/>
                      </a:lnTo>
                      <a:lnTo>
                        <a:pt x="593" y="195"/>
                      </a:lnTo>
                      <a:lnTo>
                        <a:pt x="622" y="187"/>
                      </a:lnTo>
                      <a:lnTo>
                        <a:pt x="648" y="178"/>
                      </a:lnTo>
                      <a:lnTo>
                        <a:pt x="671" y="169"/>
                      </a:lnTo>
                      <a:lnTo>
                        <a:pt x="692" y="157"/>
                      </a:lnTo>
                      <a:lnTo>
                        <a:pt x="709" y="147"/>
                      </a:lnTo>
                      <a:lnTo>
                        <a:pt x="724" y="135"/>
                      </a:lnTo>
                      <a:lnTo>
                        <a:pt x="731" y="129"/>
                      </a:lnTo>
                      <a:lnTo>
                        <a:pt x="736" y="122"/>
                      </a:lnTo>
                      <a:lnTo>
                        <a:pt x="740" y="117"/>
                      </a:lnTo>
                      <a:lnTo>
                        <a:pt x="745" y="111"/>
                      </a:lnTo>
                      <a:lnTo>
                        <a:pt x="747" y="105"/>
                      </a:lnTo>
                      <a:lnTo>
                        <a:pt x="750" y="98"/>
                      </a:lnTo>
                      <a:lnTo>
                        <a:pt x="751" y="92"/>
                      </a:lnTo>
                      <a:lnTo>
                        <a:pt x="752" y="87"/>
                      </a:lnTo>
                      <a:lnTo>
                        <a:pt x="752" y="0"/>
                      </a:lnTo>
                      <a:lnTo>
                        <a:pt x="739" y="10"/>
                      </a:lnTo>
                      <a:lnTo>
                        <a:pt x="725" y="20"/>
                      </a:lnTo>
                      <a:lnTo>
                        <a:pt x="709" y="31"/>
                      </a:lnTo>
                      <a:lnTo>
                        <a:pt x="692" y="40"/>
                      </a:lnTo>
                      <a:lnTo>
                        <a:pt x="672" y="49"/>
                      </a:lnTo>
                      <a:lnTo>
                        <a:pt x="651" y="58"/>
                      </a:lnTo>
                      <a:lnTo>
                        <a:pt x="629" y="66"/>
                      </a:lnTo>
                      <a:lnTo>
                        <a:pt x="606" y="73"/>
                      </a:lnTo>
                      <a:lnTo>
                        <a:pt x="581" y="80"/>
                      </a:lnTo>
                      <a:lnTo>
                        <a:pt x="555" y="85"/>
                      </a:lnTo>
                      <a:lnTo>
                        <a:pt x="527" y="90"/>
                      </a:lnTo>
                      <a:lnTo>
                        <a:pt x="498" y="93"/>
                      </a:lnTo>
                      <a:lnTo>
                        <a:pt x="469" y="97"/>
                      </a:lnTo>
                      <a:lnTo>
                        <a:pt x="439" y="99"/>
                      </a:lnTo>
                      <a:lnTo>
                        <a:pt x="408" y="100"/>
                      </a:lnTo>
                      <a:lnTo>
                        <a:pt x="376" y="102"/>
                      </a:lnTo>
                      <a:lnTo>
                        <a:pt x="344" y="100"/>
                      </a:lnTo>
                      <a:lnTo>
                        <a:pt x="313" y="99"/>
                      </a:lnTo>
                      <a:lnTo>
                        <a:pt x="283" y="97"/>
                      </a:lnTo>
                      <a:lnTo>
                        <a:pt x="253" y="93"/>
                      </a:lnTo>
                      <a:lnTo>
                        <a:pt x="225" y="90"/>
                      </a:lnTo>
                      <a:lnTo>
                        <a:pt x="197" y="85"/>
                      </a:lnTo>
                      <a:lnTo>
                        <a:pt x="172" y="80"/>
                      </a:lnTo>
                      <a:lnTo>
                        <a:pt x="146" y="73"/>
                      </a:lnTo>
                      <a:lnTo>
                        <a:pt x="123" y="66"/>
                      </a:lnTo>
                      <a:lnTo>
                        <a:pt x="100" y="59"/>
                      </a:lnTo>
                      <a:lnTo>
                        <a:pt x="79" y="49"/>
                      </a:lnTo>
                      <a:lnTo>
                        <a:pt x="61" y="41"/>
                      </a:lnTo>
                      <a:lnTo>
                        <a:pt x="43" y="31"/>
                      </a:lnTo>
                      <a:lnTo>
                        <a:pt x="27" y="22"/>
                      </a:lnTo>
                      <a:lnTo>
                        <a:pt x="13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249" name="Freeform 4787">
                  <a:extLst>
                    <a:ext uri="{FF2B5EF4-FFF2-40B4-BE49-F238E27FC236}">
                      <a16:creationId xmlns:a16="http://schemas.microsoft.com/office/drawing/2014/main" id="{0296E3B7-6B99-71CD-C26F-F8F84813DF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313" y="5535613"/>
                  <a:ext cx="238125" cy="80963"/>
                </a:xfrm>
                <a:custGeom>
                  <a:avLst/>
                  <a:gdLst>
                    <a:gd name="T0" fmla="*/ 0 w 752"/>
                    <a:gd name="T1" fmla="*/ 87 h 253"/>
                    <a:gd name="T2" fmla="*/ 3 w 752"/>
                    <a:gd name="T3" fmla="*/ 104 h 253"/>
                    <a:gd name="T4" fmla="*/ 8 w 752"/>
                    <a:gd name="T5" fmla="*/ 120 h 253"/>
                    <a:gd name="T6" fmla="*/ 18 w 752"/>
                    <a:gd name="T7" fmla="*/ 137 h 253"/>
                    <a:gd name="T8" fmla="*/ 29 w 752"/>
                    <a:gd name="T9" fmla="*/ 152 h 253"/>
                    <a:gd name="T10" fmla="*/ 45 w 752"/>
                    <a:gd name="T11" fmla="*/ 167 h 253"/>
                    <a:gd name="T12" fmla="*/ 64 w 752"/>
                    <a:gd name="T13" fmla="*/ 181 h 253"/>
                    <a:gd name="T14" fmla="*/ 109 w 752"/>
                    <a:gd name="T15" fmla="*/ 205 h 253"/>
                    <a:gd name="T16" fmla="*/ 165 w 752"/>
                    <a:gd name="T17" fmla="*/ 225 h 253"/>
                    <a:gd name="T18" fmla="*/ 228 w 752"/>
                    <a:gd name="T19" fmla="*/ 240 h 253"/>
                    <a:gd name="T20" fmla="*/ 299 w 752"/>
                    <a:gd name="T21" fmla="*/ 249 h 253"/>
                    <a:gd name="T22" fmla="*/ 376 w 752"/>
                    <a:gd name="T23" fmla="*/ 253 h 253"/>
                    <a:gd name="T24" fmla="*/ 453 w 752"/>
                    <a:gd name="T25" fmla="*/ 249 h 253"/>
                    <a:gd name="T26" fmla="*/ 524 w 752"/>
                    <a:gd name="T27" fmla="*/ 240 h 253"/>
                    <a:gd name="T28" fmla="*/ 588 w 752"/>
                    <a:gd name="T29" fmla="*/ 225 h 253"/>
                    <a:gd name="T30" fmla="*/ 643 w 752"/>
                    <a:gd name="T31" fmla="*/ 205 h 253"/>
                    <a:gd name="T32" fmla="*/ 688 w 752"/>
                    <a:gd name="T33" fmla="*/ 181 h 253"/>
                    <a:gd name="T34" fmla="*/ 707 w 752"/>
                    <a:gd name="T35" fmla="*/ 167 h 253"/>
                    <a:gd name="T36" fmla="*/ 723 w 752"/>
                    <a:gd name="T37" fmla="*/ 152 h 253"/>
                    <a:gd name="T38" fmla="*/ 735 w 752"/>
                    <a:gd name="T39" fmla="*/ 137 h 253"/>
                    <a:gd name="T40" fmla="*/ 744 w 752"/>
                    <a:gd name="T41" fmla="*/ 122 h 253"/>
                    <a:gd name="T42" fmla="*/ 750 w 752"/>
                    <a:gd name="T43" fmla="*/ 104 h 253"/>
                    <a:gd name="T44" fmla="*/ 752 w 752"/>
                    <a:gd name="T45" fmla="*/ 87 h 253"/>
                    <a:gd name="T46" fmla="*/ 739 w 752"/>
                    <a:gd name="T47" fmla="*/ 12 h 253"/>
                    <a:gd name="T48" fmla="*/ 709 w 752"/>
                    <a:gd name="T49" fmla="*/ 32 h 253"/>
                    <a:gd name="T50" fmla="*/ 672 w 752"/>
                    <a:gd name="T51" fmla="*/ 51 h 253"/>
                    <a:gd name="T52" fmla="*/ 629 w 752"/>
                    <a:gd name="T53" fmla="*/ 67 h 253"/>
                    <a:gd name="T54" fmla="*/ 581 w 752"/>
                    <a:gd name="T55" fmla="*/ 80 h 253"/>
                    <a:gd name="T56" fmla="*/ 527 w 752"/>
                    <a:gd name="T57" fmla="*/ 90 h 253"/>
                    <a:gd name="T58" fmla="*/ 469 w 752"/>
                    <a:gd name="T59" fmla="*/ 98 h 253"/>
                    <a:gd name="T60" fmla="*/ 408 w 752"/>
                    <a:gd name="T61" fmla="*/ 102 h 253"/>
                    <a:gd name="T62" fmla="*/ 344 w 752"/>
                    <a:gd name="T63" fmla="*/ 102 h 253"/>
                    <a:gd name="T64" fmla="*/ 283 w 752"/>
                    <a:gd name="T65" fmla="*/ 98 h 253"/>
                    <a:gd name="T66" fmla="*/ 225 w 752"/>
                    <a:gd name="T67" fmla="*/ 90 h 253"/>
                    <a:gd name="T68" fmla="*/ 172 w 752"/>
                    <a:gd name="T69" fmla="*/ 80 h 253"/>
                    <a:gd name="T70" fmla="*/ 123 w 752"/>
                    <a:gd name="T71" fmla="*/ 67 h 253"/>
                    <a:gd name="T72" fmla="*/ 79 w 752"/>
                    <a:gd name="T73" fmla="*/ 51 h 253"/>
                    <a:gd name="T74" fmla="*/ 43 w 752"/>
                    <a:gd name="T75" fmla="*/ 32 h 253"/>
                    <a:gd name="T76" fmla="*/ 13 w 752"/>
                    <a:gd name="T77" fmla="*/ 12 h 2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752" h="253">
                      <a:moveTo>
                        <a:pt x="0" y="0"/>
                      </a:moveTo>
                      <a:lnTo>
                        <a:pt x="0" y="87"/>
                      </a:lnTo>
                      <a:lnTo>
                        <a:pt x="1" y="96"/>
                      </a:lnTo>
                      <a:lnTo>
                        <a:pt x="3" y="104"/>
                      </a:lnTo>
                      <a:lnTo>
                        <a:pt x="5" y="112"/>
                      </a:lnTo>
                      <a:lnTo>
                        <a:pt x="8" y="120"/>
                      </a:lnTo>
                      <a:lnTo>
                        <a:pt x="12" y="129"/>
                      </a:lnTo>
                      <a:lnTo>
                        <a:pt x="18" y="137"/>
                      </a:lnTo>
                      <a:lnTo>
                        <a:pt x="23" y="145"/>
                      </a:lnTo>
                      <a:lnTo>
                        <a:pt x="29" y="152"/>
                      </a:lnTo>
                      <a:lnTo>
                        <a:pt x="37" y="160"/>
                      </a:lnTo>
                      <a:lnTo>
                        <a:pt x="45" y="167"/>
                      </a:lnTo>
                      <a:lnTo>
                        <a:pt x="55" y="174"/>
                      </a:lnTo>
                      <a:lnTo>
                        <a:pt x="64" y="181"/>
                      </a:lnTo>
                      <a:lnTo>
                        <a:pt x="85" y="193"/>
                      </a:lnTo>
                      <a:lnTo>
                        <a:pt x="109" y="205"/>
                      </a:lnTo>
                      <a:lnTo>
                        <a:pt x="136" y="215"/>
                      </a:lnTo>
                      <a:lnTo>
                        <a:pt x="165" y="225"/>
                      </a:lnTo>
                      <a:lnTo>
                        <a:pt x="196" y="233"/>
                      </a:lnTo>
                      <a:lnTo>
                        <a:pt x="228" y="240"/>
                      </a:lnTo>
                      <a:lnTo>
                        <a:pt x="263" y="246"/>
                      </a:lnTo>
                      <a:lnTo>
                        <a:pt x="299" y="249"/>
                      </a:lnTo>
                      <a:lnTo>
                        <a:pt x="337" y="251"/>
                      </a:lnTo>
                      <a:lnTo>
                        <a:pt x="376" y="253"/>
                      </a:lnTo>
                      <a:lnTo>
                        <a:pt x="415" y="251"/>
                      </a:lnTo>
                      <a:lnTo>
                        <a:pt x="453" y="249"/>
                      </a:lnTo>
                      <a:lnTo>
                        <a:pt x="489" y="246"/>
                      </a:lnTo>
                      <a:lnTo>
                        <a:pt x="524" y="240"/>
                      </a:lnTo>
                      <a:lnTo>
                        <a:pt x="556" y="233"/>
                      </a:lnTo>
                      <a:lnTo>
                        <a:pt x="588" y="225"/>
                      </a:lnTo>
                      <a:lnTo>
                        <a:pt x="617" y="215"/>
                      </a:lnTo>
                      <a:lnTo>
                        <a:pt x="643" y="205"/>
                      </a:lnTo>
                      <a:lnTo>
                        <a:pt x="666" y="193"/>
                      </a:lnTo>
                      <a:lnTo>
                        <a:pt x="688" y="181"/>
                      </a:lnTo>
                      <a:lnTo>
                        <a:pt x="698" y="174"/>
                      </a:lnTo>
                      <a:lnTo>
                        <a:pt x="707" y="167"/>
                      </a:lnTo>
                      <a:lnTo>
                        <a:pt x="715" y="160"/>
                      </a:lnTo>
                      <a:lnTo>
                        <a:pt x="723" y="152"/>
                      </a:lnTo>
                      <a:lnTo>
                        <a:pt x="729" y="145"/>
                      </a:lnTo>
                      <a:lnTo>
                        <a:pt x="735" y="137"/>
                      </a:lnTo>
                      <a:lnTo>
                        <a:pt x="740" y="129"/>
                      </a:lnTo>
                      <a:lnTo>
                        <a:pt x="744" y="122"/>
                      </a:lnTo>
                      <a:lnTo>
                        <a:pt x="747" y="112"/>
                      </a:lnTo>
                      <a:lnTo>
                        <a:pt x="750" y="104"/>
                      </a:lnTo>
                      <a:lnTo>
                        <a:pt x="751" y="96"/>
                      </a:lnTo>
                      <a:lnTo>
                        <a:pt x="752" y="87"/>
                      </a:lnTo>
                      <a:lnTo>
                        <a:pt x="752" y="0"/>
                      </a:lnTo>
                      <a:lnTo>
                        <a:pt x="739" y="12"/>
                      </a:lnTo>
                      <a:lnTo>
                        <a:pt x="725" y="22"/>
                      </a:lnTo>
                      <a:lnTo>
                        <a:pt x="709" y="32"/>
                      </a:lnTo>
                      <a:lnTo>
                        <a:pt x="692" y="42"/>
                      </a:lnTo>
                      <a:lnTo>
                        <a:pt x="672" y="51"/>
                      </a:lnTo>
                      <a:lnTo>
                        <a:pt x="651" y="59"/>
                      </a:lnTo>
                      <a:lnTo>
                        <a:pt x="629" y="67"/>
                      </a:lnTo>
                      <a:lnTo>
                        <a:pt x="606" y="74"/>
                      </a:lnTo>
                      <a:lnTo>
                        <a:pt x="581" y="80"/>
                      </a:lnTo>
                      <a:lnTo>
                        <a:pt x="555" y="86"/>
                      </a:lnTo>
                      <a:lnTo>
                        <a:pt x="527" y="90"/>
                      </a:lnTo>
                      <a:lnTo>
                        <a:pt x="498" y="95"/>
                      </a:lnTo>
                      <a:lnTo>
                        <a:pt x="469" y="98"/>
                      </a:lnTo>
                      <a:lnTo>
                        <a:pt x="439" y="101"/>
                      </a:lnTo>
                      <a:lnTo>
                        <a:pt x="408" y="102"/>
                      </a:lnTo>
                      <a:lnTo>
                        <a:pt x="376" y="102"/>
                      </a:lnTo>
                      <a:lnTo>
                        <a:pt x="344" y="102"/>
                      </a:lnTo>
                      <a:lnTo>
                        <a:pt x="313" y="101"/>
                      </a:lnTo>
                      <a:lnTo>
                        <a:pt x="283" y="98"/>
                      </a:lnTo>
                      <a:lnTo>
                        <a:pt x="253" y="95"/>
                      </a:lnTo>
                      <a:lnTo>
                        <a:pt x="225" y="90"/>
                      </a:lnTo>
                      <a:lnTo>
                        <a:pt x="197" y="86"/>
                      </a:lnTo>
                      <a:lnTo>
                        <a:pt x="172" y="80"/>
                      </a:lnTo>
                      <a:lnTo>
                        <a:pt x="146" y="74"/>
                      </a:lnTo>
                      <a:lnTo>
                        <a:pt x="123" y="67"/>
                      </a:lnTo>
                      <a:lnTo>
                        <a:pt x="100" y="59"/>
                      </a:lnTo>
                      <a:lnTo>
                        <a:pt x="79" y="51"/>
                      </a:lnTo>
                      <a:lnTo>
                        <a:pt x="61" y="42"/>
                      </a:lnTo>
                      <a:lnTo>
                        <a:pt x="43" y="32"/>
                      </a:lnTo>
                      <a:lnTo>
                        <a:pt x="27" y="22"/>
                      </a:lnTo>
                      <a:lnTo>
                        <a:pt x="13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250" name="Freeform 4788">
                  <a:extLst>
                    <a:ext uri="{FF2B5EF4-FFF2-40B4-BE49-F238E27FC236}">
                      <a16:creationId xmlns:a16="http://schemas.microsoft.com/office/drawing/2014/main" id="{8ED7AAEA-C52A-5A0A-E4CA-D99E2B7617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313" y="5440363"/>
                  <a:ext cx="238125" cy="69850"/>
                </a:xfrm>
                <a:custGeom>
                  <a:avLst/>
                  <a:gdLst>
                    <a:gd name="T0" fmla="*/ 0 w 752"/>
                    <a:gd name="T1" fmla="*/ 87 h 222"/>
                    <a:gd name="T2" fmla="*/ 3 w 752"/>
                    <a:gd name="T3" fmla="*/ 100 h 222"/>
                    <a:gd name="T4" fmla="*/ 7 w 752"/>
                    <a:gd name="T5" fmla="*/ 111 h 222"/>
                    <a:gd name="T6" fmla="*/ 17 w 752"/>
                    <a:gd name="T7" fmla="*/ 124 h 222"/>
                    <a:gd name="T8" fmla="*/ 28 w 752"/>
                    <a:gd name="T9" fmla="*/ 136 h 222"/>
                    <a:gd name="T10" fmla="*/ 61 w 752"/>
                    <a:gd name="T11" fmla="*/ 159 h 222"/>
                    <a:gd name="T12" fmla="*/ 105 w 752"/>
                    <a:gd name="T13" fmla="*/ 180 h 222"/>
                    <a:gd name="T14" fmla="*/ 159 w 752"/>
                    <a:gd name="T15" fmla="*/ 197 h 222"/>
                    <a:gd name="T16" fmla="*/ 223 w 752"/>
                    <a:gd name="T17" fmla="*/ 210 h 222"/>
                    <a:gd name="T18" fmla="*/ 296 w 752"/>
                    <a:gd name="T19" fmla="*/ 219 h 222"/>
                    <a:gd name="T20" fmla="*/ 376 w 752"/>
                    <a:gd name="T21" fmla="*/ 222 h 222"/>
                    <a:gd name="T22" fmla="*/ 457 w 752"/>
                    <a:gd name="T23" fmla="*/ 219 h 222"/>
                    <a:gd name="T24" fmla="*/ 530 w 752"/>
                    <a:gd name="T25" fmla="*/ 210 h 222"/>
                    <a:gd name="T26" fmla="*/ 593 w 752"/>
                    <a:gd name="T27" fmla="*/ 197 h 222"/>
                    <a:gd name="T28" fmla="*/ 648 w 752"/>
                    <a:gd name="T29" fmla="*/ 180 h 222"/>
                    <a:gd name="T30" fmla="*/ 692 w 752"/>
                    <a:gd name="T31" fmla="*/ 159 h 222"/>
                    <a:gd name="T32" fmla="*/ 724 w 752"/>
                    <a:gd name="T33" fmla="*/ 136 h 222"/>
                    <a:gd name="T34" fmla="*/ 736 w 752"/>
                    <a:gd name="T35" fmla="*/ 124 h 222"/>
                    <a:gd name="T36" fmla="*/ 745 w 752"/>
                    <a:gd name="T37" fmla="*/ 111 h 222"/>
                    <a:gd name="T38" fmla="*/ 750 w 752"/>
                    <a:gd name="T39" fmla="*/ 100 h 222"/>
                    <a:gd name="T40" fmla="*/ 752 w 752"/>
                    <a:gd name="T41" fmla="*/ 87 h 222"/>
                    <a:gd name="T42" fmla="*/ 739 w 752"/>
                    <a:gd name="T43" fmla="*/ 12 h 222"/>
                    <a:gd name="T44" fmla="*/ 709 w 752"/>
                    <a:gd name="T45" fmla="*/ 33 h 222"/>
                    <a:gd name="T46" fmla="*/ 672 w 752"/>
                    <a:gd name="T47" fmla="*/ 51 h 222"/>
                    <a:gd name="T48" fmla="*/ 629 w 752"/>
                    <a:gd name="T49" fmla="*/ 66 h 222"/>
                    <a:gd name="T50" fmla="*/ 581 w 752"/>
                    <a:gd name="T51" fmla="*/ 80 h 222"/>
                    <a:gd name="T52" fmla="*/ 527 w 752"/>
                    <a:gd name="T53" fmla="*/ 90 h 222"/>
                    <a:gd name="T54" fmla="*/ 469 w 752"/>
                    <a:gd name="T55" fmla="*/ 97 h 222"/>
                    <a:gd name="T56" fmla="*/ 408 w 752"/>
                    <a:gd name="T57" fmla="*/ 102 h 222"/>
                    <a:gd name="T58" fmla="*/ 344 w 752"/>
                    <a:gd name="T59" fmla="*/ 102 h 222"/>
                    <a:gd name="T60" fmla="*/ 283 w 752"/>
                    <a:gd name="T61" fmla="*/ 97 h 222"/>
                    <a:gd name="T62" fmla="*/ 225 w 752"/>
                    <a:gd name="T63" fmla="*/ 90 h 222"/>
                    <a:gd name="T64" fmla="*/ 172 w 752"/>
                    <a:gd name="T65" fmla="*/ 80 h 222"/>
                    <a:gd name="T66" fmla="*/ 123 w 752"/>
                    <a:gd name="T67" fmla="*/ 66 h 222"/>
                    <a:gd name="T68" fmla="*/ 79 w 752"/>
                    <a:gd name="T69" fmla="*/ 51 h 222"/>
                    <a:gd name="T70" fmla="*/ 43 w 752"/>
                    <a:gd name="T71" fmla="*/ 33 h 222"/>
                    <a:gd name="T72" fmla="*/ 13 w 752"/>
                    <a:gd name="T73" fmla="*/ 12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752" h="222">
                      <a:moveTo>
                        <a:pt x="0" y="0"/>
                      </a:moveTo>
                      <a:lnTo>
                        <a:pt x="0" y="87"/>
                      </a:lnTo>
                      <a:lnTo>
                        <a:pt x="1" y="93"/>
                      </a:lnTo>
                      <a:lnTo>
                        <a:pt x="3" y="100"/>
                      </a:lnTo>
                      <a:lnTo>
                        <a:pt x="5" y="105"/>
                      </a:lnTo>
                      <a:lnTo>
                        <a:pt x="7" y="111"/>
                      </a:lnTo>
                      <a:lnTo>
                        <a:pt x="12" y="117"/>
                      </a:lnTo>
                      <a:lnTo>
                        <a:pt x="17" y="124"/>
                      </a:lnTo>
                      <a:lnTo>
                        <a:pt x="21" y="130"/>
                      </a:lnTo>
                      <a:lnTo>
                        <a:pt x="28" y="136"/>
                      </a:lnTo>
                      <a:lnTo>
                        <a:pt x="42" y="147"/>
                      </a:lnTo>
                      <a:lnTo>
                        <a:pt x="61" y="159"/>
                      </a:lnTo>
                      <a:lnTo>
                        <a:pt x="80" y="169"/>
                      </a:lnTo>
                      <a:lnTo>
                        <a:pt x="105" y="180"/>
                      </a:lnTo>
                      <a:lnTo>
                        <a:pt x="130" y="188"/>
                      </a:lnTo>
                      <a:lnTo>
                        <a:pt x="159" y="197"/>
                      </a:lnTo>
                      <a:lnTo>
                        <a:pt x="189" y="204"/>
                      </a:lnTo>
                      <a:lnTo>
                        <a:pt x="223" y="210"/>
                      </a:lnTo>
                      <a:lnTo>
                        <a:pt x="259" y="215"/>
                      </a:lnTo>
                      <a:lnTo>
                        <a:pt x="296" y="219"/>
                      </a:lnTo>
                      <a:lnTo>
                        <a:pt x="335" y="221"/>
                      </a:lnTo>
                      <a:lnTo>
                        <a:pt x="376" y="222"/>
                      </a:lnTo>
                      <a:lnTo>
                        <a:pt x="417" y="221"/>
                      </a:lnTo>
                      <a:lnTo>
                        <a:pt x="457" y="219"/>
                      </a:lnTo>
                      <a:lnTo>
                        <a:pt x="494" y="215"/>
                      </a:lnTo>
                      <a:lnTo>
                        <a:pt x="530" y="210"/>
                      </a:lnTo>
                      <a:lnTo>
                        <a:pt x="563" y="204"/>
                      </a:lnTo>
                      <a:lnTo>
                        <a:pt x="593" y="197"/>
                      </a:lnTo>
                      <a:lnTo>
                        <a:pt x="622" y="188"/>
                      </a:lnTo>
                      <a:lnTo>
                        <a:pt x="648" y="180"/>
                      </a:lnTo>
                      <a:lnTo>
                        <a:pt x="671" y="169"/>
                      </a:lnTo>
                      <a:lnTo>
                        <a:pt x="692" y="159"/>
                      </a:lnTo>
                      <a:lnTo>
                        <a:pt x="709" y="147"/>
                      </a:lnTo>
                      <a:lnTo>
                        <a:pt x="724" y="136"/>
                      </a:lnTo>
                      <a:lnTo>
                        <a:pt x="731" y="130"/>
                      </a:lnTo>
                      <a:lnTo>
                        <a:pt x="736" y="124"/>
                      </a:lnTo>
                      <a:lnTo>
                        <a:pt x="740" y="117"/>
                      </a:lnTo>
                      <a:lnTo>
                        <a:pt x="745" y="111"/>
                      </a:lnTo>
                      <a:lnTo>
                        <a:pt x="747" y="105"/>
                      </a:lnTo>
                      <a:lnTo>
                        <a:pt x="750" y="100"/>
                      </a:lnTo>
                      <a:lnTo>
                        <a:pt x="751" y="93"/>
                      </a:lnTo>
                      <a:lnTo>
                        <a:pt x="752" y="87"/>
                      </a:lnTo>
                      <a:lnTo>
                        <a:pt x="752" y="0"/>
                      </a:lnTo>
                      <a:lnTo>
                        <a:pt x="739" y="12"/>
                      </a:lnTo>
                      <a:lnTo>
                        <a:pt x="725" y="22"/>
                      </a:lnTo>
                      <a:lnTo>
                        <a:pt x="709" y="33"/>
                      </a:lnTo>
                      <a:lnTo>
                        <a:pt x="692" y="42"/>
                      </a:lnTo>
                      <a:lnTo>
                        <a:pt x="672" y="51"/>
                      </a:lnTo>
                      <a:lnTo>
                        <a:pt x="651" y="59"/>
                      </a:lnTo>
                      <a:lnTo>
                        <a:pt x="629" y="66"/>
                      </a:lnTo>
                      <a:lnTo>
                        <a:pt x="606" y="74"/>
                      </a:lnTo>
                      <a:lnTo>
                        <a:pt x="581" y="80"/>
                      </a:lnTo>
                      <a:lnTo>
                        <a:pt x="555" y="86"/>
                      </a:lnTo>
                      <a:lnTo>
                        <a:pt x="527" y="90"/>
                      </a:lnTo>
                      <a:lnTo>
                        <a:pt x="498" y="95"/>
                      </a:lnTo>
                      <a:lnTo>
                        <a:pt x="469" y="97"/>
                      </a:lnTo>
                      <a:lnTo>
                        <a:pt x="439" y="100"/>
                      </a:lnTo>
                      <a:lnTo>
                        <a:pt x="408" y="102"/>
                      </a:lnTo>
                      <a:lnTo>
                        <a:pt x="376" y="102"/>
                      </a:lnTo>
                      <a:lnTo>
                        <a:pt x="344" y="102"/>
                      </a:lnTo>
                      <a:lnTo>
                        <a:pt x="313" y="100"/>
                      </a:lnTo>
                      <a:lnTo>
                        <a:pt x="283" y="97"/>
                      </a:lnTo>
                      <a:lnTo>
                        <a:pt x="253" y="95"/>
                      </a:lnTo>
                      <a:lnTo>
                        <a:pt x="225" y="90"/>
                      </a:lnTo>
                      <a:lnTo>
                        <a:pt x="197" y="86"/>
                      </a:lnTo>
                      <a:lnTo>
                        <a:pt x="172" y="80"/>
                      </a:lnTo>
                      <a:lnTo>
                        <a:pt x="146" y="74"/>
                      </a:lnTo>
                      <a:lnTo>
                        <a:pt x="123" y="66"/>
                      </a:lnTo>
                      <a:lnTo>
                        <a:pt x="100" y="59"/>
                      </a:lnTo>
                      <a:lnTo>
                        <a:pt x="79" y="51"/>
                      </a:lnTo>
                      <a:lnTo>
                        <a:pt x="61" y="42"/>
                      </a:lnTo>
                      <a:lnTo>
                        <a:pt x="43" y="33"/>
                      </a:lnTo>
                      <a:lnTo>
                        <a:pt x="27" y="22"/>
                      </a:lnTo>
                      <a:lnTo>
                        <a:pt x="13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venir Book" panose="02000503020000020003" pitchFamily="2" charset="0"/>
                  </a:endParaRPr>
                </a:p>
              </p:txBody>
            </p:sp>
            <p:sp>
              <p:nvSpPr>
                <p:cNvPr id="251" name="Freeform 4789">
                  <a:extLst>
                    <a:ext uri="{FF2B5EF4-FFF2-40B4-BE49-F238E27FC236}">
                      <a16:creationId xmlns:a16="http://schemas.microsoft.com/office/drawing/2014/main" id="{7DCC1214-C25C-3B6C-65C2-41FEA6D4F0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313" y="5367338"/>
                  <a:ext cx="238125" cy="95250"/>
                </a:xfrm>
                <a:custGeom>
                  <a:avLst/>
                  <a:gdLst>
                    <a:gd name="T0" fmla="*/ 417 w 752"/>
                    <a:gd name="T1" fmla="*/ 299 h 300"/>
                    <a:gd name="T2" fmla="*/ 494 w 752"/>
                    <a:gd name="T3" fmla="*/ 293 h 300"/>
                    <a:gd name="T4" fmla="*/ 563 w 752"/>
                    <a:gd name="T5" fmla="*/ 281 h 300"/>
                    <a:gd name="T6" fmla="*/ 622 w 752"/>
                    <a:gd name="T7" fmla="*/ 266 h 300"/>
                    <a:gd name="T8" fmla="*/ 671 w 752"/>
                    <a:gd name="T9" fmla="*/ 247 h 300"/>
                    <a:gd name="T10" fmla="*/ 709 w 752"/>
                    <a:gd name="T11" fmla="*/ 225 h 300"/>
                    <a:gd name="T12" fmla="*/ 731 w 752"/>
                    <a:gd name="T13" fmla="*/ 207 h 300"/>
                    <a:gd name="T14" fmla="*/ 740 w 752"/>
                    <a:gd name="T15" fmla="*/ 196 h 300"/>
                    <a:gd name="T16" fmla="*/ 747 w 752"/>
                    <a:gd name="T17" fmla="*/ 183 h 300"/>
                    <a:gd name="T18" fmla="*/ 751 w 752"/>
                    <a:gd name="T19" fmla="*/ 171 h 300"/>
                    <a:gd name="T20" fmla="*/ 751 w 752"/>
                    <a:gd name="T21" fmla="*/ 156 h 300"/>
                    <a:gd name="T22" fmla="*/ 747 w 752"/>
                    <a:gd name="T23" fmla="*/ 139 h 300"/>
                    <a:gd name="T24" fmla="*/ 740 w 752"/>
                    <a:gd name="T25" fmla="*/ 123 h 300"/>
                    <a:gd name="T26" fmla="*/ 729 w 752"/>
                    <a:gd name="T27" fmla="*/ 108 h 300"/>
                    <a:gd name="T28" fmla="*/ 715 w 752"/>
                    <a:gd name="T29" fmla="*/ 93 h 300"/>
                    <a:gd name="T30" fmla="*/ 698 w 752"/>
                    <a:gd name="T31" fmla="*/ 79 h 300"/>
                    <a:gd name="T32" fmla="*/ 666 w 752"/>
                    <a:gd name="T33" fmla="*/ 59 h 300"/>
                    <a:gd name="T34" fmla="*/ 617 w 752"/>
                    <a:gd name="T35" fmla="*/ 37 h 300"/>
                    <a:gd name="T36" fmla="*/ 556 w 752"/>
                    <a:gd name="T37" fmla="*/ 20 h 300"/>
                    <a:gd name="T38" fmla="*/ 489 w 752"/>
                    <a:gd name="T39" fmla="*/ 7 h 300"/>
                    <a:gd name="T40" fmla="*/ 415 w 752"/>
                    <a:gd name="T41" fmla="*/ 0 h 300"/>
                    <a:gd name="T42" fmla="*/ 337 w 752"/>
                    <a:gd name="T43" fmla="*/ 0 h 300"/>
                    <a:gd name="T44" fmla="*/ 263 w 752"/>
                    <a:gd name="T45" fmla="*/ 7 h 300"/>
                    <a:gd name="T46" fmla="*/ 196 w 752"/>
                    <a:gd name="T47" fmla="*/ 20 h 300"/>
                    <a:gd name="T48" fmla="*/ 136 w 752"/>
                    <a:gd name="T49" fmla="*/ 37 h 300"/>
                    <a:gd name="T50" fmla="*/ 85 w 752"/>
                    <a:gd name="T51" fmla="*/ 59 h 300"/>
                    <a:gd name="T52" fmla="*/ 55 w 752"/>
                    <a:gd name="T53" fmla="*/ 79 h 300"/>
                    <a:gd name="T54" fmla="*/ 37 w 752"/>
                    <a:gd name="T55" fmla="*/ 93 h 300"/>
                    <a:gd name="T56" fmla="*/ 23 w 752"/>
                    <a:gd name="T57" fmla="*/ 108 h 300"/>
                    <a:gd name="T58" fmla="*/ 12 w 752"/>
                    <a:gd name="T59" fmla="*/ 123 h 300"/>
                    <a:gd name="T60" fmla="*/ 5 w 752"/>
                    <a:gd name="T61" fmla="*/ 139 h 300"/>
                    <a:gd name="T62" fmla="*/ 1 w 752"/>
                    <a:gd name="T63" fmla="*/ 156 h 300"/>
                    <a:gd name="T64" fmla="*/ 1 w 752"/>
                    <a:gd name="T65" fmla="*/ 171 h 300"/>
                    <a:gd name="T66" fmla="*/ 5 w 752"/>
                    <a:gd name="T67" fmla="*/ 183 h 300"/>
                    <a:gd name="T68" fmla="*/ 12 w 752"/>
                    <a:gd name="T69" fmla="*/ 196 h 300"/>
                    <a:gd name="T70" fmla="*/ 21 w 752"/>
                    <a:gd name="T71" fmla="*/ 207 h 300"/>
                    <a:gd name="T72" fmla="*/ 42 w 752"/>
                    <a:gd name="T73" fmla="*/ 225 h 300"/>
                    <a:gd name="T74" fmla="*/ 80 w 752"/>
                    <a:gd name="T75" fmla="*/ 247 h 300"/>
                    <a:gd name="T76" fmla="*/ 130 w 752"/>
                    <a:gd name="T77" fmla="*/ 266 h 300"/>
                    <a:gd name="T78" fmla="*/ 189 w 752"/>
                    <a:gd name="T79" fmla="*/ 281 h 300"/>
                    <a:gd name="T80" fmla="*/ 259 w 752"/>
                    <a:gd name="T81" fmla="*/ 293 h 300"/>
                    <a:gd name="T82" fmla="*/ 335 w 752"/>
                    <a:gd name="T83" fmla="*/ 299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752" h="300">
                      <a:moveTo>
                        <a:pt x="376" y="300"/>
                      </a:moveTo>
                      <a:lnTo>
                        <a:pt x="417" y="299"/>
                      </a:lnTo>
                      <a:lnTo>
                        <a:pt x="457" y="296"/>
                      </a:lnTo>
                      <a:lnTo>
                        <a:pt x="494" y="293"/>
                      </a:lnTo>
                      <a:lnTo>
                        <a:pt x="530" y="288"/>
                      </a:lnTo>
                      <a:lnTo>
                        <a:pt x="563" y="281"/>
                      </a:lnTo>
                      <a:lnTo>
                        <a:pt x="593" y="274"/>
                      </a:lnTo>
                      <a:lnTo>
                        <a:pt x="622" y="266"/>
                      </a:lnTo>
                      <a:lnTo>
                        <a:pt x="648" y="257"/>
                      </a:lnTo>
                      <a:lnTo>
                        <a:pt x="671" y="247"/>
                      </a:lnTo>
                      <a:lnTo>
                        <a:pt x="692" y="236"/>
                      </a:lnTo>
                      <a:lnTo>
                        <a:pt x="709" y="225"/>
                      </a:lnTo>
                      <a:lnTo>
                        <a:pt x="724" y="213"/>
                      </a:lnTo>
                      <a:lnTo>
                        <a:pt x="731" y="207"/>
                      </a:lnTo>
                      <a:lnTo>
                        <a:pt x="736" y="201"/>
                      </a:lnTo>
                      <a:lnTo>
                        <a:pt x="740" y="196"/>
                      </a:lnTo>
                      <a:lnTo>
                        <a:pt x="745" y="190"/>
                      </a:lnTo>
                      <a:lnTo>
                        <a:pt x="747" y="183"/>
                      </a:lnTo>
                      <a:lnTo>
                        <a:pt x="750" y="177"/>
                      </a:lnTo>
                      <a:lnTo>
                        <a:pt x="751" y="171"/>
                      </a:lnTo>
                      <a:lnTo>
                        <a:pt x="752" y="164"/>
                      </a:lnTo>
                      <a:lnTo>
                        <a:pt x="751" y="156"/>
                      </a:lnTo>
                      <a:lnTo>
                        <a:pt x="750" y="148"/>
                      </a:lnTo>
                      <a:lnTo>
                        <a:pt x="747" y="139"/>
                      </a:lnTo>
                      <a:lnTo>
                        <a:pt x="744" y="131"/>
                      </a:lnTo>
                      <a:lnTo>
                        <a:pt x="740" y="123"/>
                      </a:lnTo>
                      <a:lnTo>
                        <a:pt x="735" y="115"/>
                      </a:lnTo>
                      <a:lnTo>
                        <a:pt x="729" y="108"/>
                      </a:lnTo>
                      <a:lnTo>
                        <a:pt x="723" y="100"/>
                      </a:lnTo>
                      <a:lnTo>
                        <a:pt x="715" y="93"/>
                      </a:lnTo>
                      <a:lnTo>
                        <a:pt x="707" y="86"/>
                      </a:lnTo>
                      <a:lnTo>
                        <a:pt x="698" y="79"/>
                      </a:lnTo>
                      <a:lnTo>
                        <a:pt x="688" y="72"/>
                      </a:lnTo>
                      <a:lnTo>
                        <a:pt x="666" y="59"/>
                      </a:lnTo>
                      <a:lnTo>
                        <a:pt x="643" y="47"/>
                      </a:lnTo>
                      <a:lnTo>
                        <a:pt x="617" y="37"/>
                      </a:lnTo>
                      <a:lnTo>
                        <a:pt x="588" y="28"/>
                      </a:lnTo>
                      <a:lnTo>
                        <a:pt x="556" y="20"/>
                      </a:lnTo>
                      <a:lnTo>
                        <a:pt x="524" y="13"/>
                      </a:lnTo>
                      <a:lnTo>
                        <a:pt x="489" y="7"/>
                      </a:lnTo>
                      <a:lnTo>
                        <a:pt x="453" y="3"/>
                      </a:lnTo>
                      <a:lnTo>
                        <a:pt x="415" y="0"/>
                      </a:lnTo>
                      <a:lnTo>
                        <a:pt x="376" y="0"/>
                      </a:lnTo>
                      <a:lnTo>
                        <a:pt x="337" y="0"/>
                      </a:lnTo>
                      <a:lnTo>
                        <a:pt x="299" y="3"/>
                      </a:lnTo>
                      <a:lnTo>
                        <a:pt x="263" y="7"/>
                      </a:lnTo>
                      <a:lnTo>
                        <a:pt x="228" y="13"/>
                      </a:lnTo>
                      <a:lnTo>
                        <a:pt x="196" y="20"/>
                      </a:lnTo>
                      <a:lnTo>
                        <a:pt x="165" y="28"/>
                      </a:lnTo>
                      <a:lnTo>
                        <a:pt x="136" y="37"/>
                      </a:lnTo>
                      <a:lnTo>
                        <a:pt x="109" y="47"/>
                      </a:lnTo>
                      <a:lnTo>
                        <a:pt x="85" y="59"/>
                      </a:lnTo>
                      <a:lnTo>
                        <a:pt x="64" y="72"/>
                      </a:lnTo>
                      <a:lnTo>
                        <a:pt x="55" y="79"/>
                      </a:lnTo>
                      <a:lnTo>
                        <a:pt x="45" y="86"/>
                      </a:lnTo>
                      <a:lnTo>
                        <a:pt x="37" y="93"/>
                      </a:lnTo>
                      <a:lnTo>
                        <a:pt x="29" y="100"/>
                      </a:lnTo>
                      <a:lnTo>
                        <a:pt x="23" y="108"/>
                      </a:lnTo>
                      <a:lnTo>
                        <a:pt x="18" y="115"/>
                      </a:lnTo>
                      <a:lnTo>
                        <a:pt x="12" y="123"/>
                      </a:lnTo>
                      <a:lnTo>
                        <a:pt x="8" y="131"/>
                      </a:lnTo>
                      <a:lnTo>
                        <a:pt x="5" y="139"/>
                      </a:lnTo>
                      <a:lnTo>
                        <a:pt x="3" y="148"/>
                      </a:lnTo>
                      <a:lnTo>
                        <a:pt x="1" y="156"/>
                      </a:lnTo>
                      <a:lnTo>
                        <a:pt x="0" y="164"/>
                      </a:lnTo>
                      <a:lnTo>
                        <a:pt x="1" y="171"/>
                      </a:lnTo>
                      <a:lnTo>
                        <a:pt x="3" y="177"/>
                      </a:lnTo>
                      <a:lnTo>
                        <a:pt x="5" y="183"/>
                      </a:lnTo>
                      <a:lnTo>
                        <a:pt x="7" y="190"/>
                      </a:lnTo>
                      <a:lnTo>
                        <a:pt x="12" y="196"/>
                      </a:lnTo>
                      <a:lnTo>
                        <a:pt x="17" y="201"/>
                      </a:lnTo>
                      <a:lnTo>
                        <a:pt x="21" y="207"/>
                      </a:lnTo>
                      <a:lnTo>
                        <a:pt x="28" y="213"/>
                      </a:lnTo>
                      <a:lnTo>
                        <a:pt x="42" y="225"/>
                      </a:lnTo>
                      <a:lnTo>
                        <a:pt x="61" y="236"/>
                      </a:lnTo>
                      <a:lnTo>
                        <a:pt x="80" y="247"/>
                      </a:lnTo>
                      <a:lnTo>
                        <a:pt x="105" y="257"/>
                      </a:lnTo>
                      <a:lnTo>
                        <a:pt x="130" y="266"/>
                      </a:lnTo>
                      <a:lnTo>
                        <a:pt x="159" y="274"/>
                      </a:lnTo>
                      <a:lnTo>
                        <a:pt x="189" y="281"/>
                      </a:lnTo>
                      <a:lnTo>
                        <a:pt x="223" y="288"/>
                      </a:lnTo>
                      <a:lnTo>
                        <a:pt x="259" y="293"/>
                      </a:lnTo>
                      <a:lnTo>
                        <a:pt x="296" y="296"/>
                      </a:lnTo>
                      <a:lnTo>
                        <a:pt x="335" y="299"/>
                      </a:lnTo>
                      <a:lnTo>
                        <a:pt x="376" y="3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venir Book" panose="02000503020000020003" pitchFamily="2" charset="0"/>
                  </a:endParaRPr>
                </a:p>
              </p:txBody>
            </p:sp>
          </p:grpSp>
        </p:grpSp>
        <p:sp>
          <p:nvSpPr>
            <p:cNvPr id="221" name="TextBox 350">
              <a:extLst>
                <a:ext uri="{FF2B5EF4-FFF2-40B4-BE49-F238E27FC236}">
                  <a16:creationId xmlns:a16="http://schemas.microsoft.com/office/drawing/2014/main" id="{059882CF-C040-5CF0-DEAA-D600E2EC4A67}"/>
                </a:ext>
              </a:extLst>
            </p:cNvPr>
            <p:cNvSpPr txBox="1"/>
            <p:nvPr/>
          </p:nvSpPr>
          <p:spPr>
            <a:xfrm flipH="1">
              <a:off x="2841957" y="8242628"/>
              <a:ext cx="721480" cy="1384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900" b="1" dirty="0">
                  <a:latin typeface="Avenir Book" panose="02000503020000020003" pitchFamily="2" charset="0"/>
                  <a:cs typeface="Segoe UI" panose="020B0502040204020203" pitchFamily="34" charset="0"/>
                </a:rPr>
                <a:t>French</a:t>
              </a:r>
            </a:p>
          </p:txBody>
        </p:sp>
        <p:grpSp>
          <p:nvGrpSpPr>
            <p:cNvPr id="222" name="Group 351">
              <a:extLst>
                <a:ext uri="{FF2B5EF4-FFF2-40B4-BE49-F238E27FC236}">
                  <a16:creationId xmlns:a16="http://schemas.microsoft.com/office/drawing/2014/main" id="{C5C76A27-F966-1001-BF71-D9EABF56B5E8}"/>
                </a:ext>
              </a:extLst>
            </p:cNvPr>
            <p:cNvGrpSpPr/>
            <p:nvPr/>
          </p:nvGrpSpPr>
          <p:grpSpPr>
            <a:xfrm>
              <a:off x="2280960" y="8112856"/>
              <a:ext cx="398042" cy="398042"/>
              <a:chOff x="495562" y="6883351"/>
              <a:chExt cx="398042" cy="398042"/>
            </a:xfrm>
          </p:grpSpPr>
          <p:sp>
            <p:nvSpPr>
              <p:cNvPr id="236" name="Oval 375">
                <a:extLst>
                  <a:ext uri="{FF2B5EF4-FFF2-40B4-BE49-F238E27FC236}">
                    <a16:creationId xmlns:a16="http://schemas.microsoft.com/office/drawing/2014/main" id="{0BF065E8-11CC-2C35-009F-D7D200F4BBD9}"/>
                  </a:ext>
                </a:extLst>
              </p:cNvPr>
              <p:cNvSpPr/>
              <p:nvPr/>
            </p:nvSpPr>
            <p:spPr>
              <a:xfrm flipH="1">
                <a:off x="519984" y="6907773"/>
                <a:ext cx="349198" cy="34919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cap="rnd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237" name="Arc 236">
                <a:extLst>
                  <a:ext uri="{FF2B5EF4-FFF2-40B4-BE49-F238E27FC236}">
                    <a16:creationId xmlns:a16="http://schemas.microsoft.com/office/drawing/2014/main" id="{C96FC83B-F143-0E8F-64BE-8CDE1B8BF725}"/>
                  </a:ext>
                </a:extLst>
              </p:cNvPr>
              <p:cNvSpPr/>
              <p:nvPr/>
            </p:nvSpPr>
            <p:spPr>
              <a:xfrm flipH="1">
                <a:off x="495562" y="6883351"/>
                <a:ext cx="398042" cy="398042"/>
              </a:xfrm>
              <a:prstGeom prst="arc">
                <a:avLst>
                  <a:gd name="adj1" fmla="val 16200000"/>
                  <a:gd name="adj2" fmla="val 10553075"/>
                </a:avLst>
              </a:prstGeom>
              <a:solidFill>
                <a:schemeClr val="tx2"/>
              </a:solidFill>
              <a:ln cap="rnd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238" name="Oval 377">
                <a:extLst>
                  <a:ext uri="{FF2B5EF4-FFF2-40B4-BE49-F238E27FC236}">
                    <a16:creationId xmlns:a16="http://schemas.microsoft.com/office/drawing/2014/main" id="{22A68243-1E8E-1F57-3958-B71B6E9E386F}"/>
                  </a:ext>
                </a:extLst>
              </p:cNvPr>
              <p:cNvSpPr/>
              <p:nvPr/>
            </p:nvSpPr>
            <p:spPr>
              <a:xfrm flipH="1">
                <a:off x="548843" y="6936632"/>
                <a:ext cx="291480" cy="291480"/>
              </a:xfrm>
              <a:prstGeom prst="ellipse">
                <a:avLst/>
              </a:prstGeom>
              <a:solidFill>
                <a:schemeClr val="bg1"/>
              </a:solidFill>
              <a:ln cap="rnd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sp>
          <p:nvSpPr>
            <p:cNvPr id="223" name="TextBox 352">
              <a:extLst>
                <a:ext uri="{FF2B5EF4-FFF2-40B4-BE49-F238E27FC236}">
                  <a16:creationId xmlns:a16="http://schemas.microsoft.com/office/drawing/2014/main" id="{E1B2ABCC-FE52-0E79-D7B2-96783824BA71}"/>
                </a:ext>
              </a:extLst>
            </p:cNvPr>
            <p:cNvSpPr txBox="1"/>
            <p:nvPr/>
          </p:nvSpPr>
          <p:spPr>
            <a:xfrm flipH="1">
              <a:off x="2841957" y="8742941"/>
              <a:ext cx="721480" cy="1384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900" b="1" dirty="0">
                  <a:latin typeface="Avenir Book" panose="02000503020000020003" pitchFamily="2" charset="0"/>
                  <a:cs typeface="Segoe UI" panose="020B0502040204020203" pitchFamily="34" charset="0"/>
                </a:rPr>
                <a:t>German</a:t>
              </a:r>
            </a:p>
          </p:txBody>
        </p:sp>
        <p:grpSp>
          <p:nvGrpSpPr>
            <p:cNvPr id="224" name="Group 353">
              <a:extLst>
                <a:ext uri="{FF2B5EF4-FFF2-40B4-BE49-F238E27FC236}">
                  <a16:creationId xmlns:a16="http://schemas.microsoft.com/office/drawing/2014/main" id="{461FBD7A-FD3B-81F4-D2BE-0714CE9FE10F}"/>
                </a:ext>
              </a:extLst>
            </p:cNvPr>
            <p:cNvGrpSpPr/>
            <p:nvPr/>
          </p:nvGrpSpPr>
          <p:grpSpPr>
            <a:xfrm>
              <a:off x="2280960" y="8613169"/>
              <a:ext cx="398042" cy="398042"/>
              <a:chOff x="495562" y="6883351"/>
              <a:chExt cx="398042" cy="398042"/>
            </a:xfrm>
          </p:grpSpPr>
          <p:sp>
            <p:nvSpPr>
              <p:cNvPr id="233" name="Oval 372">
                <a:extLst>
                  <a:ext uri="{FF2B5EF4-FFF2-40B4-BE49-F238E27FC236}">
                    <a16:creationId xmlns:a16="http://schemas.microsoft.com/office/drawing/2014/main" id="{C990EB47-4DD9-B01D-5533-757CB2073B25}"/>
                  </a:ext>
                </a:extLst>
              </p:cNvPr>
              <p:cNvSpPr/>
              <p:nvPr/>
            </p:nvSpPr>
            <p:spPr>
              <a:xfrm flipH="1">
                <a:off x="519984" y="6907773"/>
                <a:ext cx="349198" cy="34919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cap="rnd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234" name="Arc 233">
                <a:extLst>
                  <a:ext uri="{FF2B5EF4-FFF2-40B4-BE49-F238E27FC236}">
                    <a16:creationId xmlns:a16="http://schemas.microsoft.com/office/drawing/2014/main" id="{F2AD711D-A495-BF63-ADB1-D9BA58318265}"/>
                  </a:ext>
                </a:extLst>
              </p:cNvPr>
              <p:cNvSpPr/>
              <p:nvPr/>
            </p:nvSpPr>
            <p:spPr>
              <a:xfrm flipH="1">
                <a:off x="495562" y="6883351"/>
                <a:ext cx="398042" cy="398042"/>
              </a:xfrm>
              <a:prstGeom prst="arc">
                <a:avLst>
                  <a:gd name="adj1" fmla="val 16200000"/>
                  <a:gd name="adj2" fmla="val 8039445"/>
                </a:avLst>
              </a:prstGeom>
              <a:solidFill>
                <a:schemeClr val="tx2"/>
              </a:solidFill>
              <a:ln cap="rnd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235" name="Oval 374">
                <a:extLst>
                  <a:ext uri="{FF2B5EF4-FFF2-40B4-BE49-F238E27FC236}">
                    <a16:creationId xmlns:a16="http://schemas.microsoft.com/office/drawing/2014/main" id="{812B8B54-7247-BE55-6E00-1A10B7BD4493}"/>
                  </a:ext>
                </a:extLst>
              </p:cNvPr>
              <p:cNvSpPr/>
              <p:nvPr/>
            </p:nvSpPr>
            <p:spPr>
              <a:xfrm flipH="1">
                <a:off x="548843" y="6936632"/>
                <a:ext cx="291480" cy="291480"/>
              </a:xfrm>
              <a:prstGeom prst="ellipse">
                <a:avLst/>
              </a:prstGeom>
              <a:solidFill>
                <a:schemeClr val="bg1"/>
              </a:solidFill>
              <a:ln cap="rnd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sp>
          <p:nvSpPr>
            <p:cNvPr id="225" name="TextBox 354">
              <a:extLst>
                <a:ext uri="{FF2B5EF4-FFF2-40B4-BE49-F238E27FC236}">
                  <a16:creationId xmlns:a16="http://schemas.microsoft.com/office/drawing/2014/main" id="{3EEDFFF2-11AE-3786-E777-0D8276451D1C}"/>
                </a:ext>
              </a:extLst>
            </p:cNvPr>
            <p:cNvSpPr txBox="1"/>
            <p:nvPr/>
          </p:nvSpPr>
          <p:spPr>
            <a:xfrm flipH="1">
              <a:off x="2841957" y="9243253"/>
              <a:ext cx="721480" cy="1384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spcAft>
                  <a:spcPts val="200"/>
                </a:spcAft>
              </a:pPr>
              <a:r>
                <a:rPr lang="en-US" sz="900" b="1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Spannish</a:t>
              </a:r>
              <a:endParaRPr lang="en-US" sz="900" b="1" dirty="0">
                <a:latin typeface="Avenir Book" panose="02000503020000020003" pitchFamily="2" charset="0"/>
                <a:cs typeface="Segoe UI" panose="020B0502040204020203" pitchFamily="34" charset="0"/>
              </a:endParaRPr>
            </a:p>
          </p:txBody>
        </p:sp>
        <p:grpSp>
          <p:nvGrpSpPr>
            <p:cNvPr id="226" name="Group 355">
              <a:extLst>
                <a:ext uri="{FF2B5EF4-FFF2-40B4-BE49-F238E27FC236}">
                  <a16:creationId xmlns:a16="http://schemas.microsoft.com/office/drawing/2014/main" id="{EB38D93D-5B71-2066-C730-C6BB8BB0A7DF}"/>
                </a:ext>
              </a:extLst>
            </p:cNvPr>
            <p:cNvGrpSpPr/>
            <p:nvPr/>
          </p:nvGrpSpPr>
          <p:grpSpPr>
            <a:xfrm>
              <a:off x="2280960" y="9113481"/>
              <a:ext cx="398042" cy="398042"/>
              <a:chOff x="495562" y="6883351"/>
              <a:chExt cx="398042" cy="398042"/>
            </a:xfrm>
          </p:grpSpPr>
          <p:sp>
            <p:nvSpPr>
              <p:cNvPr id="230" name="Oval 369">
                <a:extLst>
                  <a:ext uri="{FF2B5EF4-FFF2-40B4-BE49-F238E27FC236}">
                    <a16:creationId xmlns:a16="http://schemas.microsoft.com/office/drawing/2014/main" id="{9418B63C-5467-BAE5-97CA-8FAF8EA00B34}"/>
                  </a:ext>
                </a:extLst>
              </p:cNvPr>
              <p:cNvSpPr/>
              <p:nvPr/>
            </p:nvSpPr>
            <p:spPr>
              <a:xfrm flipH="1">
                <a:off x="519984" y="6907773"/>
                <a:ext cx="349198" cy="34919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cap="rnd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231" name="Arc 230">
                <a:extLst>
                  <a:ext uri="{FF2B5EF4-FFF2-40B4-BE49-F238E27FC236}">
                    <a16:creationId xmlns:a16="http://schemas.microsoft.com/office/drawing/2014/main" id="{7ACAD1AF-3783-02AB-F414-CAABAEF86394}"/>
                  </a:ext>
                </a:extLst>
              </p:cNvPr>
              <p:cNvSpPr/>
              <p:nvPr/>
            </p:nvSpPr>
            <p:spPr>
              <a:xfrm flipH="1">
                <a:off x="495562" y="6883351"/>
                <a:ext cx="398042" cy="398042"/>
              </a:xfrm>
              <a:prstGeom prst="arc">
                <a:avLst>
                  <a:gd name="adj1" fmla="val 16200000"/>
                  <a:gd name="adj2" fmla="val 13815253"/>
                </a:avLst>
              </a:prstGeom>
              <a:solidFill>
                <a:schemeClr val="tx2"/>
              </a:solidFill>
              <a:ln cap="rnd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  <p:sp>
            <p:nvSpPr>
              <p:cNvPr id="232" name="Oval 371">
                <a:extLst>
                  <a:ext uri="{FF2B5EF4-FFF2-40B4-BE49-F238E27FC236}">
                    <a16:creationId xmlns:a16="http://schemas.microsoft.com/office/drawing/2014/main" id="{222D876B-2793-A8ED-C045-2A0073EFF897}"/>
                  </a:ext>
                </a:extLst>
              </p:cNvPr>
              <p:cNvSpPr/>
              <p:nvPr/>
            </p:nvSpPr>
            <p:spPr>
              <a:xfrm flipH="1">
                <a:off x="548843" y="6936632"/>
                <a:ext cx="291480" cy="291480"/>
              </a:xfrm>
              <a:prstGeom prst="ellipse">
                <a:avLst/>
              </a:prstGeom>
              <a:solidFill>
                <a:schemeClr val="bg1"/>
              </a:solidFill>
              <a:ln cap="rnd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venir Book" panose="02000503020000020003" pitchFamily="2" charset="0"/>
                </a:endParaRPr>
              </a:p>
            </p:txBody>
          </p:sp>
        </p:grpSp>
        <p:pic>
          <p:nvPicPr>
            <p:cNvPr id="227" name="Picture 378">
              <a:extLst>
                <a:ext uri="{FF2B5EF4-FFF2-40B4-BE49-F238E27FC236}">
                  <a16:creationId xmlns:a16="http://schemas.microsoft.com/office/drawing/2014/main" id="{C9B9CF64-59BD-70F6-2B8A-A4EF2829BB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667" r="16667"/>
            <a:stretch/>
          </p:blipFill>
          <p:spPr>
            <a:xfrm>
              <a:off x="2363051" y="8194947"/>
              <a:ext cx="233860" cy="233860"/>
            </a:xfrm>
            <a:prstGeom prst="ellipse">
              <a:avLst/>
            </a:prstGeom>
          </p:spPr>
        </p:pic>
        <p:pic>
          <p:nvPicPr>
            <p:cNvPr id="228" name="Picture 379">
              <a:extLst>
                <a:ext uri="{FF2B5EF4-FFF2-40B4-BE49-F238E27FC236}">
                  <a16:creationId xmlns:a16="http://schemas.microsoft.com/office/drawing/2014/main" id="{7C3634FD-E1CC-A7EF-A234-86FA447E41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000" r="20000"/>
            <a:stretch/>
          </p:blipFill>
          <p:spPr>
            <a:xfrm>
              <a:off x="2362480" y="8694689"/>
              <a:ext cx="235002" cy="235002"/>
            </a:xfrm>
            <a:prstGeom prst="ellipse">
              <a:avLst/>
            </a:prstGeom>
          </p:spPr>
        </p:pic>
        <p:pic>
          <p:nvPicPr>
            <p:cNvPr id="229" name="Picture 380">
              <a:extLst>
                <a:ext uri="{FF2B5EF4-FFF2-40B4-BE49-F238E27FC236}">
                  <a16:creationId xmlns:a16="http://schemas.microsoft.com/office/drawing/2014/main" id="{3BCDACE8-1048-323F-07E1-09C4549AB8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667" r="16667"/>
            <a:stretch/>
          </p:blipFill>
          <p:spPr>
            <a:xfrm>
              <a:off x="2363051" y="9195572"/>
              <a:ext cx="233860" cy="233860"/>
            </a:xfrm>
            <a:prstGeom prst="ellipse">
              <a:avLst/>
            </a:prstGeom>
          </p:spPr>
        </p:pic>
      </p:grpSp>
      <p:sp>
        <p:nvSpPr>
          <p:cNvPr id="271" name="TextBox 391">
            <a:extLst>
              <a:ext uri="{FF2B5EF4-FFF2-40B4-BE49-F238E27FC236}">
                <a16:creationId xmlns:a16="http://schemas.microsoft.com/office/drawing/2014/main" id="{F60A031E-6B21-960A-D63E-A5B2FC2F8E46}"/>
              </a:ext>
            </a:extLst>
          </p:cNvPr>
          <p:cNvSpPr txBox="1"/>
          <p:nvPr/>
        </p:nvSpPr>
        <p:spPr>
          <a:xfrm flipH="1">
            <a:off x="488758" y="243953"/>
            <a:ext cx="3500675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Lorem ipsum dolor sit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Morbi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tristique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nec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maximus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fames ac ante ipsum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primis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in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. Lorem ipsum dolor sit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Morbi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tristique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nec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1000" dirty="0" err="1">
                <a:latin typeface="Avenir Book" panose="02000503020000020003" pitchFamily="2" charset="0"/>
                <a:cs typeface="Segoe UI" panose="020B0502040204020203" pitchFamily="34" charset="0"/>
              </a:rPr>
              <a:t>maximus</a:t>
            </a:r>
            <a:r>
              <a:rPr lang="en-US" sz="10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</a:p>
        </p:txBody>
      </p:sp>
      <p:cxnSp>
        <p:nvCxnSpPr>
          <p:cNvPr id="272" name="Straight Connector 393">
            <a:extLst>
              <a:ext uri="{FF2B5EF4-FFF2-40B4-BE49-F238E27FC236}">
                <a16:creationId xmlns:a16="http://schemas.microsoft.com/office/drawing/2014/main" id="{A6BDF1FF-B0EE-E997-13BF-F4103DB3E2B2}"/>
              </a:ext>
            </a:extLst>
          </p:cNvPr>
          <p:cNvCxnSpPr/>
          <p:nvPr/>
        </p:nvCxnSpPr>
        <p:spPr>
          <a:xfrm>
            <a:off x="495562" y="1443000"/>
            <a:ext cx="4174800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Isosceles Triangle 395">
            <a:extLst>
              <a:ext uri="{FF2B5EF4-FFF2-40B4-BE49-F238E27FC236}">
                <a16:creationId xmlns:a16="http://schemas.microsoft.com/office/drawing/2014/main" id="{DF26032C-CE1B-5015-5523-B6326329B6B7}"/>
              </a:ext>
            </a:extLst>
          </p:cNvPr>
          <p:cNvSpPr/>
          <p:nvPr/>
        </p:nvSpPr>
        <p:spPr>
          <a:xfrm>
            <a:off x="4538065" y="1266796"/>
            <a:ext cx="127993" cy="110339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sp>
        <p:nvSpPr>
          <p:cNvPr id="282" name="TextBox 260">
            <a:extLst>
              <a:ext uri="{FF2B5EF4-FFF2-40B4-BE49-F238E27FC236}">
                <a16:creationId xmlns:a16="http://schemas.microsoft.com/office/drawing/2014/main" id="{F3401EB0-8005-D302-2061-4F1A7CA39CBA}"/>
              </a:ext>
            </a:extLst>
          </p:cNvPr>
          <p:cNvSpPr txBox="1"/>
          <p:nvPr/>
        </p:nvSpPr>
        <p:spPr>
          <a:xfrm flipH="1">
            <a:off x="497944" y="5927036"/>
            <a:ext cx="26289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900" b="1" dirty="0">
                <a:solidFill>
                  <a:schemeClr val="tx2"/>
                </a:solidFill>
                <a:latin typeface="Avenir Book" panose="02000503020000020003" pitchFamily="2" charset="0"/>
                <a:cs typeface="Segoe UI" panose="020B0502040204020203" pitchFamily="34" charset="0"/>
              </a:rPr>
              <a:t>2019</a:t>
            </a:r>
            <a:endParaRPr lang="en-US" sz="600" i="1" dirty="0">
              <a:solidFill>
                <a:schemeClr val="tx2"/>
              </a:solidFill>
              <a:latin typeface="Avenir Book" panose="02000503020000020003" pitchFamily="2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031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1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8275581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594</Words>
  <Application>Microsoft Macintosh PowerPoint</Application>
  <PresentationFormat>Personnalisé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Avenir Book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</cp:revision>
  <dcterms:created xsi:type="dcterms:W3CDTF">2024-03-15T14:28:40Z</dcterms:created>
  <dcterms:modified xsi:type="dcterms:W3CDTF">2024-03-15T15:21:12Z</dcterms:modified>
</cp:coreProperties>
</file>