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54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41"/>
    <p:restoredTop sz="94661"/>
  </p:normalViewPr>
  <p:slideViewPr>
    <p:cSldViewPr snapToGrid="0" snapToObjects="1">
      <p:cViewPr varScale="1">
        <p:scale>
          <a:sx n="82" d="100"/>
          <a:sy n="82" d="100"/>
        </p:scale>
        <p:origin x="35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5C0F5F5B-118F-DF48-B98C-E2F14EEC3495}"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C0F5F5B-118F-DF48-B98C-E2F14EEC3495}"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C0F5F5B-118F-DF48-B98C-E2F14EEC3495}"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C0F5F5B-118F-DF48-B98C-E2F14EEC3495}"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C0F5F5B-118F-DF48-B98C-E2F14EEC3495}"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C0F5F5B-118F-DF48-B98C-E2F14EEC3495}"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C0F5F5B-118F-DF48-B98C-E2F14EEC3495}"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5C0F5F5B-118F-DF48-B98C-E2F14EEC3495}"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F5F5B-118F-DF48-B98C-E2F14EEC3495}"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C0F5F5B-118F-DF48-B98C-E2F14EEC3495}"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C0F5F5B-118F-DF48-B98C-E2F14EEC3495}"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207EF4C-37B8-7A44-BB50-7E46FD3D4C2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C0F5F5B-118F-DF48-B98C-E2F14EEC3495}"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B207EF4C-37B8-7A44-BB50-7E46FD3D4C22}" type="slidenum">
              <a:rPr lang="fr-FR" smtClean="0"/>
              <a:t>‹N°›</a:t>
            </a:fld>
            <a:endParaRPr lang="fr-FR"/>
          </a:p>
        </p:txBody>
      </p:sp>
    </p:spTree>
    <p:extLst>
      <p:ext uri="{BB962C8B-B14F-4D97-AF65-F5344CB8AC3E}">
        <p14:creationId xmlns:p14="http://schemas.microsoft.com/office/powerpoint/2010/main" val="529900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ectangle 75"/>
          <p:cNvSpPr/>
          <p:nvPr/>
        </p:nvSpPr>
        <p:spPr>
          <a:xfrm>
            <a:off x="-1437" y="0"/>
            <a:ext cx="2779653" cy="10691815"/>
          </a:xfrm>
          <a:prstGeom prst="rect">
            <a:avLst/>
          </a:prstGeom>
          <a:solidFill>
            <a:srgbClr val="405135"/>
          </a:solidFill>
          <a:ln>
            <a:solidFill>
              <a:srgbClr val="40513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2" name="Title 1"/>
          <p:cNvSpPr>
            <a:spLocks noGrp="1"/>
          </p:cNvSpPr>
          <p:nvPr>
            <p:ph type="ctrTitle"/>
          </p:nvPr>
        </p:nvSpPr>
        <p:spPr>
          <a:xfrm>
            <a:off x="421716" y="2608182"/>
            <a:ext cx="2113960" cy="695400"/>
          </a:xfrm>
        </p:spPr>
        <p:txBody>
          <a:bodyPr>
            <a:noAutofit/>
          </a:bodyPr>
          <a:lstStyle/>
          <a:p>
            <a:pPr>
              <a:lnSpc>
                <a:spcPct val="120000"/>
              </a:lnSpc>
            </a:pPr>
            <a:r>
              <a:rPr lang="en-US" sz="2590" dirty="0">
                <a:solidFill>
                  <a:schemeClr val="bg1"/>
                </a:solidFill>
                <a:latin typeface="+mn-lt"/>
                <a:cs typeface="Akzidenz Grotesk BE"/>
              </a:rPr>
              <a:t>Julien</a:t>
            </a:r>
            <a:br>
              <a:rPr lang="en-US" sz="2590" dirty="0">
                <a:solidFill>
                  <a:schemeClr val="bg1"/>
                </a:solidFill>
                <a:latin typeface="+mn-lt"/>
                <a:cs typeface="Akzidenz Grotesk BE"/>
              </a:rPr>
            </a:br>
            <a:r>
              <a:rPr lang="en-US" sz="2590" dirty="0">
                <a:solidFill>
                  <a:schemeClr val="bg1"/>
                </a:solidFill>
                <a:latin typeface="+mn-lt"/>
                <a:cs typeface="Akzidenz Grotesk BE"/>
              </a:rPr>
              <a:t>DUPEYSSO</a:t>
            </a:r>
            <a:br>
              <a:rPr lang="en-US" sz="2590" dirty="0">
                <a:solidFill>
                  <a:schemeClr val="bg1"/>
                </a:solidFill>
                <a:latin typeface="+mn-lt"/>
                <a:cs typeface="Akzidenz Grotesk BE"/>
              </a:rPr>
            </a:br>
            <a:r>
              <a:rPr lang="en-US" sz="1511" dirty="0" err="1">
                <a:solidFill>
                  <a:schemeClr val="bg1"/>
                </a:solidFill>
                <a:latin typeface="+mn-lt"/>
                <a:cs typeface="Akzidenz Grotesk BE Light"/>
              </a:rPr>
              <a:t>Titre</a:t>
            </a:r>
            <a:r>
              <a:rPr lang="en-US" sz="1511" dirty="0">
                <a:solidFill>
                  <a:schemeClr val="bg1"/>
                </a:solidFill>
                <a:latin typeface="+mn-lt"/>
                <a:cs typeface="Akzidenz Grotesk BE Light"/>
              </a:rPr>
              <a:t> du poste recherché</a:t>
            </a:r>
          </a:p>
        </p:txBody>
      </p:sp>
      <p:sp>
        <p:nvSpPr>
          <p:cNvPr id="41" name="TextBox 40"/>
          <p:cNvSpPr txBox="1"/>
          <p:nvPr/>
        </p:nvSpPr>
        <p:spPr>
          <a:xfrm>
            <a:off x="676081" y="4605081"/>
            <a:ext cx="1605230" cy="1225657"/>
          </a:xfrm>
          <a:prstGeom prst="rect">
            <a:avLst/>
          </a:prstGeom>
          <a:noFill/>
        </p:spPr>
        <p:txBody>
          <a:bodyPr wrap="square" lIns="0" tIns="0" rIns="0" bIns="0" rtlCol="0">
            <a:spAutoFit/>
          </a:bodyPr>
          <a:lstStyle/>
          <a:p>
            <a:pPr algn="ctr">
              <a:lnSpc>
                <a:spcPct val="70000"/>
              </a:lnSpc>
            </a:pPr>
            <a:r>
              <a:rPr lang="en-US" sz="1295" dirty="0">
                <a:solidFill>
                  <a:schemeClr val="bg1"/>
                </a:solidFill>
                <a:cs typeface="Akzidenz Grotesk BE"/>
              </a:rPr>
              <a:t>+33 6 01 02 03 04</a:t>
            </a:r>
          </a:p>
          <a:p>
            <a:pPr algn="ctr">
              <a:lnSpc>
                <a:spcPct val="70000"/>
              </a:lnSpc>
            </a:pPr>
            <a:r>
              <a:rPr lang="en-US" sz="1295" dirty="0">
                <a:solidFill>
                  <a:schemeClr val="bg1"/>
                </a:solidFill>
                <a:cs typeface="Akzidenz Grotesk BE"/>
              </a:rPr>
              <a:t>+33 1 02 03 04 05</a:t>
            </a:r>
          </a:p>
          <a:p>
            <a:pPr algn="ctr">
              <a:lnSpc>
                <a:spcPct val="70000"/>
              </a:lnSpc>
            </a:pPr>
            <a:endParaRPr lang="en-US" sz="1079" dirty="0">
              <a:solidFill>
                <a:schemeClr val="bg1"/>
              </a:solidFill>
              <a:cs typeface="Akzidenz Grotesk BE"/>
            </a:endParaRPr>
          </a:p>
          <a:p>
            <a:pPr algn="ctr">
              <a:lnSpc>
                <a:spcPct val="70000"/>
              </a:lnSpc>
            </a:pPr>
            <a:endParaRPr lang="en-US" sz="1079" dirty="0">
              <a:solidFill>
                <a:schemeClr val="bg1"/>
              </a:solidFill>
              <a:cs typeface="Akzidenz Grotesk BE"/>
            </a:endParaRPr>
          </a:p>
          <a:p>
            <a:pPr algn="ctr">
              <a:lnSpc>
                <a:spcPct val="70000"/>
              </a:lnSpc>
            </a:pPr>
            <a:r>
              <a:rPr lang="en-US" sz="1079" dirty="0" err="1">
                <a:solidFill>
                  <a:schemeClr val="bg1"/>
                </a:solidFill>
                <a:cs typeface="Akzidenz Grotesk BE"/>
              </a:rPr>
              <a:t>Moi@mail.com</a:t>
            </a:r>
            <a:endParaRPr lang="en-US" sz="1079" dirty="0">
              <a:solidFill>
                <a:schemeClr val="bg1"/>
              </a:solidFill>
              <a:cs typeface="Akzidenz Grotesk BE"/>
            </a:endParaRPr>
          </a:p>
          <a:p>
            <a:pPr algn="ctr">
              <a:lnSpc>
                <a:spcPct val="70000"/>
              </a:lnSpc>
            </a:pPr>
            <a:endParaRPr lang="en-US" sz="1079" dirty="0">
              <a:solidFill>
                <a:schemeClr val="bg1"/>
              </a:solidFill>
              <a:cs typeface="Akzidenz Grotesk BE"/>
            </a:endParaRPr>
          </a:p>
          <a:p>
            <a:pPr algn="ctr">
              <a:lnSpc>
                <a:spcPct val="70000"/>
              </a:lnSpc>
            </a:pPr>
            <a:endParaRPr lang="en-US" sz="1079" dirty="0">
              <a:solidFill>
                <a:schemeClr val="bg1"/>
              </a:solidFill>
              <a:cs typeface="Akzidenz Grotesk BE"/>
            </a:endParaRPr>
          </a:p>
          <a:p>
            <a:pPr algn="ctr">
              <a:lnSpc>
                <a:spcPct val="110000"/>
              </a:lnSpc>
            </a:pPr>
            <a:r>
              <a:rPr lang="en-US" sz="1079" dirty="0">
                <a:solidFill>
                  <a:schemeClr val="bg1"/>
                </a:solidFill>
                <a:cs typeface="Akzidenz Grotesk BE"/>
              </a:rPr>
              <a:t>17 rue de la </a:t>
            </a:r>
            <a:r>
              <a:rPr lang="en-US" sz="1079" dirty="0" err="1">
                <a:solidFill>
                  <a:schemeClr val="bg1"/>
                </a:solidFill>
                <a:cs typeface="Akzidenz Grotesk BE"/>
              </a:rPr>
              <a:t>Réussite</a:t>
            </a:r>
            <a:endParaRPr lang="en-US" sz="1079" dirty="0">
              <a:solidFill>
                <a:schemeClr val="bg1"/>
              </a:solidFill>
              <a:cs typeface="Akzidenz Grotesk BE"/>
            </a:endParaRPr>
          </a:p>
          <a:p>
            <a:pPr algn="ctr">
              <a:lnSpc>
                <a:spcPct val="110000"/>
              </a:lnSpc>
            </a:pPr>
            <a:r>
              <a:rPr lang="en-US" sz="1079" dirty="0">
                <a:solidFill>
                  <a:schemeClr val="bg1"/>
                </a:solidFill>
                <a:cs typeface="Akzidenz Grotesk BE"/>
              </a:rPr>
              <a:t>75012 Paris</a:t>
            </a:r>
          </a:p>
        </p:txBody>
      </p:sp>
      <p:sp>
        <p:nvSpPr>
          <p:cNvPr id="9" name="TextBox 8"/>
          <p:cNvSpPr txBox="1"/>
          <p:nvPr/>
        </p:nvSpPr>
        <p:spPr>
          <a:xfrm>
            <a:off x="500534" y="7715388"/>
            <a:ext cx="1956324" cy="1777410"/>
          </a:xfrm>
          <a:prstGeom prst="rect">
            <a:avLst/>
          </a:prstGeom>
          <a:noFill/>
        </p:spPr>
        <p:txBody>
          <a:bodyPr wrap="square" lIns="0" tIns="0" rIns="0" bIns="0" rtlCol="0">
            <a:spAutoFit/>
          </a:bodyPr>
          <a:lstStyle/>
          <a:p>
            <a:pPr algn="just" defTabSz="685800">
              <a:defRPr/>
            </a:pPr>
            <a:r>
              <a:rPr lang="fr-FR" sz="1050" dirty="0">
                <a:solidFill>
                  <a:schemeClr val="bg1"/>
                </a:solidFill>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0" name="TextBox 9"/>
          <p:cNvSpPr txBox="1"/>
          <p:nvPr/>
        </p:nvSpPr>
        <p:spPr>
          <a:xfrm>
            <a:off x="993226" y="7267110"/>
            <a:ext cx="970940" cy="199285"/>
          </a:xfrm>
          <a:prstGeom prst="rect">
            <a:avLst/>
          </a:prstGeom>
          <a:noFill/>
        </p:spPr>
        <p:txBody>
          <a:bodyPr wrap="square" lIns="0" tIns="0" rIns="0" bIns="0" rtlCol="0">
            <a:spAutoFit/>
          </a:bodyPr>
          <a:lstStyle/>
          <a:p>
            <a:pPr algn="ctr"/>
            <a:r>
              <a:rPr lang="en-US" sz="1295" spc="324" dirty="0">
                <a:solidFill>
                  <a:schemeClr val="bg1"/>
                </a:solidFill>
                <a:cs typeface="Akzidenz Grotesk BE Md"/>
              </a:rPr>
              <a:t>PROFIL</a:t>
            </a:r>
          </a:p>
        </p:txBody>
      </p:sp>
      <p:cxnSp>
        <p:nvCxnSpPr>
          <p:cNvPr id="11" name="Straight Connector 10"/>
          <p:cNvCxnSpPr/>
          <p:nvPr/>
        </p:nvCxnSpPr>
        <p:spPr>
          <a:xfrm flipH="1" flipV="1">
            <a:off x="539039" y="3537684"/>
            <a:ext cx="1949183" cy="1"/>
          </a:xfrm>
          <a:prstGeom prst="line">
            <a:avLst/>
          </a:prstGeom>
          <a:ln w="9525" cmpd="sng">
            <a:solidFill>
              <a:schemeClr val="bg1"/>
            </a:solidFill>
            <a:prstDash val="solid"/>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2"/>
          <a:stretch>
            <a:fillRect/>
          </a:stretch>
        </p:blipFill>
        <p:spPr>
          <a:xfrm>
            <a:off x="1217939" y="3823582"/>
            <a:ext cx="503824" cy="503824"/>
          </a:xfrm>
          <a:prstGeom prst="rect">
            <a:avLst/>
          </a:prstGeom>
        </p:spPr>
      </p:pic>
      <p:cxnSp>
        <p:nvCxnSpPr>
          <p:cNvPr id="13" name="Straight Connector 12"/>
          <p:cNvCxnSpPr/>
          <p:nvPr/>
        </p:nvCxnSpPr>
        <p:spPr>
          <a:xfrm flipH="1" flipV="1">
            <a:off x="539039" y="6081743"/>
            <a:ext cx="1949183" cy="1"/>
          </a:xfrm>
          <a:prstGeom prst="line">
            <a:avLst/>
          </a:prstGeom>
          <a:ln w="9525" cmpd="sng">
            <a:solidFill>
              <a:schemeClr val="bg1"/>
            </a:solidFill>
            <a:prstDash val="solid"/>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3"/>
          <a:stretch>
            <a:fillRect/>
          </a:stretch>
        </p:blipFill>
        <p:spPr>
          <a:xfrm>
            <a:off x="1206313" y="6461475"/>
            <a:ext cx="490905" cy="508954"/>
          </a:xfrm>
          <a:prstGeom prst="rect">
            <a:avLst/>
          </a:prstGeom>
        </p:spPr>
      </p:pic>
      <p:sp>
        <p:nvSpPr>
          <p:cNvPr id="22" name="TextBox 21"/>
          <p:cNvSpPr txBox="1"/>
          <p:nvPr/>
        </p:nvSpPr>
        <p:spPr>
          <a:xfrm>
            <a:off x="3146066" y="2119579"/>
            <a:ext cx="3939246" cy="232500"/>
          </a:xfrm>
          <a:prstGeom prst="rect">
            <a:avLst/>
          </a:prstGeom>
          <a:noFill/>
        </p:spPr>
        <p:txBody>
          <a:bodyPr wrap="square" lIns="0" tIns="0" rIns="0" bIns="0" rtlCol="0">
            <a:spAutoFit/>
          </a:bodyPr>
          <a:lstStyle/>
          <a:p>
            <a:r>
              <a:rPr lang="en-US" sz="1511" spc="324" dirty="0">
                <a:solidFill>
                  <a:srgbClr val="948A54"/>
                </a:solidFill>
                <a:cs typeface="Akzidenz Grotesk BE Md"/>
              </a:rPr>
              <a:t>EXPÉRIENCES PROFESSIONNELLES</a:t>
            </a:r>
          </a:p>
        </p:txBody>
      </p:sp>
      <p:sp>
        <p:nvSpPr>
          <p:cNvPr id="23" name="TextBox 22"/>
          <p:cNvSpPr txBox="1"/>
          <p:nvPr/>
        </p:nvSpPr>
        <p:spPr>
          <a:xfrm>
            <a:off x="3182506" y="287475"/>
            <a:ext cx="970940" cy="199285"/>
          </a:xfrm>
          <a:prstGeom prst="rect">
            <a:avLst/>
          </a:prstGeom>
          <a:noFill/>
        </p:spPr>
        <p:txBody>
          <a:bodyPr wrap="square" lIns="0" tIns="0" rIns="0" bIns="0" rtlCol="0">
            <a:spAutoFit/>
          </a:bodyPr>
          <a:lstStyle/>
          <a:p>
            <a:r>
              <a:rPr lang="en-US" sz="1295" dirty="0" err="1">
                <a:solidFill>
                  <a:schemeClr val="bg2">
                    <a:lumMod val="50000"/>
                  </a:schemeClr>
                </a:solidFill>
                <a:cs typeface="Akzidenz Grotesk BE Md"/>
              </a:rPr>
              <a:t>Compétences</a:t>
            </a:r>
            <a:endParaRPr lang="en-US" sz="1295" dirty="0">
              <a:solidFill>
                <a:schemeClr val="bg2">
                  <a:lumMod val="50000"/>
                </a:schemeClr>
              </a:solidFill>
              <a:cs typeface="Akzidenz Grotesk BE Md"/>
            </a:endParaRPr>
          </a:p>
        </p:txBody>
      </p:sp>
      <p:sp>
        <p:nvSpPr>
          <p:cNvPr id="24" name="TextBox 23"/>
          <p:cNvSpPr txBox="1"/>
          <p:nvPr/>
        </p:nvSpPr>
        <p:spPr>
          <a:xfrm>
            <a:off x="3161594" y="672758"/>
            <a:ext cx="1599092" cy="941220"/>
          </a:xfrm>
          <a:prstGeom prst="rect">
            <a:avLst/>
          </a:prstGeom>
          <a:noFill/>
        </p:spPr>
        <p:txBody>
          <a:bodyPr wrap="square" lIns="0" tIns="0" rIns="0" bIns="0" rtlCol="0">
            <a:spAutoFit/>
          </a:bodyPr>
          <a:lstStyle/>
          <a:p>
            <a:pPr>
              <a:lnSpc>
                <a:spcPct val="70000"/>
              </a:lnSpc>
            </a:pPr>
            <a:r>
              <a:rPr lang="en-US" sz="971" dirty="0">
                <a:solidFill>
                  <a:schemeClr val="tx1">
                    <a:lumMod val="65000"/>
                    <a:lumOff val="35000"/>
                  </a:schemeClr>
                </a:solidFill>
                <a:cs typeface="Akzidenz Grotesk BE"/>
              </a:rPr>
              <a:t>Windows / </a:t>
            </a:r>
            <a:r>
              <a:rPr lang="en-US" sz="971" dirty="0" err="1">
                <a:solidFill>
                  <a:schemeClr val="tx1">
                    <a:lumMod val="65000"/>
                    <a:lumOff val="35000"/>
                  </a:schemeClr>
                </a:solidFill>
                <a:cs typeface="Akzidenz Grotesk BE"/>
              </a:rPr>
              <a:t>macOS</a:t>
            </a:r>
            <a:endParaRPr lang="en-US" sz="971" dirty="0">
              <a:solidFill>
                <a:schemeClr val="tx1">
                  <a:lumMod val="65000"/>
                  <a:lumOff val="35000"/>
                </a:schemeClr>
              </a:solidFill>
              <a:cs typeface="Akzidenz Grotesk BE"/>
            </a:endParaRPr>
          </a:p>
          <a:p>
            <a:pPr>
              <a:lnSpc>
                <a:spcPct val="70000"/>
              </a:lnSpc>
            </a:pPr>
            <a:endParaRPr lang="en-US" sz="971" spc="324" dirty="0">
              <a:solidFill>
                <a:schemeClr val="tx1">
                  <a:lumMod val="65000"/>
                  <a:lumOff val="35000"/>
                </a:schemeClr>
              </a:solidFill>
              <a:cs typeface="Akzidenz Grotesk BE"/>
            </a:endParaRPr>
          </a:p>
          <a:p>
            <a:pPr>
              <a:lnSpc>
                <a:spcPct val="70000"/>
              </a:lnSpc>
            </a:pPr>
            <a:r>
              <a:rPr lang="en-US" sz="971" dirty="0">
                <a:solidFill>
                  <a:schemeClr val="tx1">
                    <a:lumMod val="65000"/>
                    <a:lumOff val="35000"/>
                  </a:schemeClr>
                </a:solidFill>
                <a:cs typeface="Akzidenz Grotesk BE"/>
              </a:rPr>
              <a:t>Photoshop CS</a:t>
            </a:r>
          </a:p>
          <a:p>
            <a:pPr>
              <a:lnSpc>
                <a:spcPct val="70000"/>
              </a:lnSpc>
            </a:pPr>
            <a:endParaRPr lang="en-US" sz="971" dirty="0">
              <a:solidFill>
                <a:schemeClr val="tx1">
                  <a:lumMod val="65000"/>
                  <a:lumOff val="35000"/>
                </a:schemeClr>
              </a:solidFill>
              <a:cs typeface="Akzidenz Grotesk BE"/>
            </a:endParaRPr>
          </a:p>
          <a:p>
            <a:pPr>
              <a:lnSpc>
                <a:spcPct val="70000"/>
              </a:lnSpc>
            </a:pPr>
            <a:r>
              <a:rPr lang="en-US" sz="971" dirty="0" err="1">
                <a:solidFill>
                  <a:schemeClr val="tx1">
                    <a:lumMod val="65000"/>
                    <a:lumOff val="35000"/>
                  </a:schemeClr>
                </a:solidFill>
                <a:cs typeface="Akzidenz Grotesk BE"/>
              </a:rPr>
              <a:t>PHPMySql</a:t>
            </a:r>
            <a:endParaRPr lang="en-US" sz="971" dirty="0">
              <a:solidFill>
                <a:schemeClr val="tx1">
                  <a:lumMod val="65000"/>
                  <a:lumOff val="35000"/>
                </a:schemeClr>
              </a:solidFill>
              <a:cs typeface="Akzidenz Grotesk BE"/>
            </a:endParaRPr>
          </a:p>
          <a:p>
            <a:pPr>
              <a:lnSpc>
                <a:spcPct val="70000"/>
              </a:lnSpc>
            </a:pPr>
            <a:endParaRPr lang="en-US" sz="971" dirty="0">
              <a:solidFill>
                <a:schemeClr val="tx1">
                  <a:lumMod val="65000"/>
                  <a:lumOff val="35000"/>
                </a:schemeClr>
              </a:solidFill>
              <a:cs typeface="Akzidenz Grotesk BE"/>
            </a:endParaRPr>
          </a:p>
          <a:p>
            <a:pPr>
              <a:lnSpc>
                <a:spcPct val="70000"/>
              </a:lnSpc>
            </a:pPr>
            <a:r>
              <a:rPr lang="en-US" sz="971" dirty="0">
                <a:solidFill>
                  <a:schemeClr val="tx1">
                    <a:lumMod val="65000"/>
                    <a:lumOff val="35000"/>
                  </a:schemeClr>
                </a:solidFill>
                <a:cs typeface="Akzidenz Grotesk BE"/>
              </a:rPr>
              <a:t>Microsoft Office</a:t>
            </a:r>
          </a:p>
          <a:p>
            <a:pPr>
              <a:lnSpc>
                <a:spcPct val="70000"/>
              </a:lnSpc>
            </a:pPr>
            <a:endParaRPr lang="en-US" sz="971" dirty="0">
              <a:solidFill>
                <a:schemeClr val="tx1">
                  <a:lumMod val="65000"/>
                  <a:lumOff val="35000"/>
                </a:schemeClr>
              </a:solidFill>
              <a:cs typeface="Akzidenz Grotesk BE"/>
            </a:endParaRPr>
          </a:p>
          <a:p>
            <a:pPr>
              <a:lnSpc>
                <a:spcPct val="70000"/>
              </a:lnSpc>
            </a:pPr>
            <a:r>
              <a:rPr lang="en-US" sz="971" dirty="0" err="1">
                <a:solidFill>
                  <a:schemeClr val="tx1">
                    <a:lumMod val="65000"/>
                    <a:lumOff val="35000"/>
                  </a:schemeClr>
                </a:solidFill>
                <a:cs typeface="Akzidenz Grotesk BE"/>
              </a:rPr>
              <a:t>Logiciel</a:t>
            </a:r>
            <a:r>
              <a:rPr lang="en-US" sz="971" dirty="0">
                <a:solidFill>
                  <a:schemeClr val="tx1">
                    <a:lumMod val="65000"/>
                    <a:lumOff val="35000"/>
                  </a:schemeClr>
                </a:solidFill>
                <a:cs typeface="Akzidenz Grotesk BE"/>
              </a:rPr>
              <a:t> de </a:t>
            </a:r>
            <a:r>
              <a:rPr lang="en-US" sz="971" dirty="0" err="1">
                <a:solidFill>
                  <a:schemeClr val="tx1">
                    <a:lumMod val="65000"/>
                    <a:lumOff val="35000"/>
                  </a:schemeClr>
                </a:solidFill>
                <a:cs typeface="Akzidenz Grotesk BE"/>
              </a:rPr>
              <a:t>comptabilité</a:t>
            </a:r>
            <a:endParaRPr lang="en-US" sz="971" dirty="0">
              <a:solidFill>
                <a:schemeClr val="tx1">
                  <a:lumMod val="65000"/>
                  <a:lumOff val="35000"/>
                </a:schemeClr>
              </a:solidFill>
              <a:cs typeface="Akzidenz Grotesk BE"/>
            </a:endParaRPr>
          </a:p>
        </p:txBody>
      </p:sp>
      <p:sp>
        <p:nvSpPr>
          <p:cNvPr id="25" name="TextBox 24"/>
          <p:cNvSpPr txBox="1"/>
          <p:nvPr/>
        </p:nvSpPr>
        <p:spPr>
          <a:xfrm>
            <a:off x="5055086" y="287475"/>
            <a:ext cx="2289109" cy="199285"/>
          </a:xfrm>
          <a:prstGeom prst="rect">
            <a:avLst/>
          </a:prstGeom>
          <a:noFill/>
        </p:spPr>
        <p:txBody>
          <a:bodyPr wrap="square" lIns="0" tIns="0" rIns="0" bIns="0" rtlCol="0">
            <a:spAutoFit/>
          </a:bodyPr>
          <a:lstStyle/>
          <a:p>
            <a:r>
              <a:rPr lang="en-US" sz="1295" dirty="0" err="1">
                <a:solidFill>
                  <a:schemeClr val="bg2">
                    <a:lumMod val="50000"/>
                  </a:schemeClr>
                </a:solidFill>
                <a:cs typeface="Futura"/>
              </a:rPr>
              <a:t>Personnalité</a:t>
            </a:r>
            <a:endParaRPr lang="en-US" sz="1295" dirty="0">
              <a:solidFill>
                <a:schemeClr val="bg2">
                  <a:lumMod val="50000"/>
                </a:schemeClr>
              </a:solidFill>
              <a:cs typeface="Futura"/>
            </a:endParaRPr>
          </a:p>
        </p:txBody>
      </p:sp>
      <p:sp>
        <p:nvSpPr>
          <p:cNvPr id="31" name="TextBox 30"/>
          <p:cNvSpPr txBox="1"/>
          <p:nvPr/>
        </p:nvSpPr>
        <p:spPr>
          <a:xfrm>
            <a:off x="5045760" y="669688"/>
            <a:ext cx="1886791" cy="1052596"/>
          </a:xfrm>
          <a:prstGeom prst="rect">
            <a:avLst/>
          </a:prstGeom>
          <a:noFill/>
        </p:spPr>
        <p:txBody>
          <a:bodyPr wrap="square" lIns="0" tIns="0" rIns="0" bIns="0" rtlCol="0">
            <a:spAutoFit/>
          </a:bodyPr>
          <a:lstStyle/>
          <a:p>
            <a:pPr>
              <a:lnSpc>
                <a:spcPct val="70000"/>
              </a:lnSpc>
            </a:pPr>
            <a:r>
              <a:rPr lang="en-US" sz="971" dirty="0" err="1">
                <a:solidFill>
                  <a:schemeClr val="tx1">
                    <a:lumMod val="65000"/>
                    <a:lumOff val="35000"/>
                  </a:schemeClr>
                </a:solidFill>
                <a:cs typeface="Akzidenz Grotesk BE"/>
              </a:rPr>
              <a:t>Créatif</a:t>
            </a:r>
            <a:endParaRPr lang="en-US" sz="971" dirty="0">
              <a:solidFill>
                <a:schemeClr val="tx1">
                  <a:lumMod val="65000"/>
                  <a:lumOff val="35000"/>
                </a:schemeClr>
              </a:solidFill>
              <a:cs typeface="Akzidenz Grotesk BE"/>
            </a:endParaRPr>
          </a:p>
          <a:p>
            <a:pPr>
              <a:lnSpc>
                <a:spcPct val="70000"/>
              </a:lnSpc>
            </a:pPr>
            <a:endParaRPr lang="en-US" sz="971" spc="324" dirty="0">
              <a:solidFill>
                <a:schemeClr val="tx1">
                  <a:lumMod val="65000"/>
                  <a:lumOff val="35000"/>
                </a:schemeClr>
              </a:solidFill>
              <a:cs typeface="Akzidenz Grotesk BE"/>
            </a:endParaRPr>
          </a:p>
          <a:p>
            <a:pPr>
              <a:lnSpc>
                <a:spcPct val="70000"/>
              </a:lnSpc>
            </a:pPr>
            <a:r>
              <a:rPr lang="en-US" sz="971" dirty="0">
                <a:solidFill>
                  <a:schemeClr val="tx1">
                    <a:lumMod val="65000"/>
                    <a:lumOff val="35000"/>
                  </a:schemeClr>
                </a:solidFill>
                <a:cs typeface="Akzidenz Grotesk BE"/>
              </a:rPr>
              <a:t>Management</a:t>
            </a:r>
          </a:p>
          <a:p>
            <a:pPr>
              <a:lnSpc>
                <a:spcPct val="70000"/>
              </a:lnSpc>
            </a:pPr>
            <a:endParaRPr lang="en-US" sz="971" spc="324" dirty="0">
              <a:solidFill>
                <a:schemeClr val="tx1">
                  <a:lumMod val="65000"/>
                  <a:lumOff val="35000"/>
                </a:schemeClr>
              </a:solidFill>
              <a:cs typeface="Akzidenz Grotesk BE"/>
            </a:endParaRPr>
          </a:p>
          <a:p>
            <a:pPr>
              <a:lnSpc>
                <a:spcPct val="70000"/>
              </a:lnSpc>
            </a:pPr>
            <a:r>
              <a:rPr lang="en-US" sz="971" dirty="0">
                <a:solidFill>
                  <a:schemeClr val="tx1">
                    <a:lumMod val="65000"/>
                    <a:lumOff val="35000"/>
                  </a:schemeClr>
                </a:solidFill>
                <a:cs typeface="Akzidenz Grotesk BE"/>
              </a:rPr>
              <a:t>Bonne relation</a:t>
            </a:r>
          </a:p>
          <a:p>
            <a:pPr>
              <a:lnSpc>
                <a:spcPct val="70000"/>
              </a:lnSpc>
            </a:pPr>
            <a:endParaRPr lang="en-US" sz="971" spc="324" dirty="0">
              <a:solidFill>
                <a:schemeClr val="tx1">
                  <a:lumMod val="65000"/>
                  <a:lumOff val="35000"/>
                </a:schemeClr>
              </a:solidFill>
              <a:cs typeface="Akzidenz Grotesk BE"/>
            </a:endParaRPr>
          </a:p>
          <a:p>
            <a:pPr>
              <a:lnSpc>
                <a:spcPct val="70000"/>
              </a:lnSpc>
            </a:pPr>
            <a:r>
              <a:rPr lang="en-US" sz="971" dirty="0">
                <a:solidFill>
                  <a:schemeClr val="tx1">
                    <a:lumMod val="65000"/>
                    <a:lumOff val="35000"/>
                  </a:schemeClr>
                </a:solidFill>
                <a:cs typeface="Akzidenz Grotesk BE"/>
              </a:rPr>
              <a:t>Leader</a:t>
            </a:r>
          </a:p>
          <a:p>
            <a:pPr>
              <a:lnSpc>
                <a:spcPct val="70000"/>
              </a:lnSpc>
            </a:pPr>
            <a:endParaRPr lang="en-US" sz="971" dirty="0">
              <a:solidFill>
                <a:schemeClr val="tx1">
                  <a:lumMod val="65000"/>
                  <a:lumOff val="35000"/>
                </a:schemeClr>
              </a:solidFill>
              <a:cs typeface="Akzidenz Grotesk BE"/>
            </a:endParaRPr>
          </a:p>
          <a:p>
            <a:pPr>
              <a:lnSpc>
                <a:spcPct val="70000"/>
              </a:lnSpc>
            </a:pPr>
            <a:r>
              <a:rPr lang="en-US" sz="971" dirty="0" err="1">
                <a:solidFill>
                  <a:schemeClr val="tx1">
                    <a:lumMod val="65000"/>
                    <a:lumOff val="35000"/>
                  </a:schemeClr>
                </a:solidFill>
                <a:cs typeface="Akzidenz Grotesk BE"/>
              </a:rPr>
              <a:t>Organisé</a:t>
            </a:r>
            <a:endParaRPr lang="en-US" sz="971" dirty="0">
              <a:solidFill>
                <a:schemeClr val="tx1">
                  <a:lumMod val="65000"/>
                  <a:lumOff val="35000"/>
                </a:schemeClr>
              </a:solidFill>
              <a:cs typeface="Akzidenz Grotesk BE"/>
            </a:endParaRPr>
          </a:p>
          <a:p>
            <a:pPr>
              <a:lnSpc>
                <a:spcPct val="70000"/>
              </a:lnSpc>
            </a:pPr>
            <a:endParaRPr lang="en-US" sz="971" dirty="0">
              <a:solidFill>
                <a:schemeClr val="tx1">
                  <a:lumMod val="65000"/>
                  <a:lumOff val="35000"/>
                </a:schemeClr>
              </a:solidFill>
              <a:cs typeface="Akzidenz Grotesk BE"/>
            </a:endParaRPr>
          </a:p>
        </p:txBody>
      </p:sp>
      <p:cxnSp>
        <p:nvCxnSpPr>
          <p:cNvPr id="35" name="Straight Connector 34"/>
          <p:cNvCxnSpPr/>
          <p:nvPr/>
        </p:nvCxnSpPr>
        <p:spPr>
          <a:xfrm flipH="1">
            <a:off x="2843808" y="1866505"/>
            <a:ext cx="4646367" cy="0"/>
          </a:xfrm>
          <a:prstGeom prst="line">
            <a:avLst/>
          </a:prstGeom>
          <a:ln w="6350" cmpd="sng">
            <a:solidFill>
              <a:schemeClr val="bg2">
                <a:lumMod val="50000"/>
              </a:schemeClr>
            </a:solidFill>
            <a:prstDash val="solid"/>
          </a:ln>
          <a:effectLst>
            <a:outerShdw blurRad="50800" dist="25400" dir="2700000" sx="72000" sy="72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H="1">
            <a:off x="2879502" y="7600233"/>
            <a:ext cx="4646367" cy="0"/>
          </a:xfrm>
          <a:prstGeom prst="line">
            <a:avLst/>
          </a:prstGeom>
          <a:ln w="6350" cmpd="sng">
            <a:solidFill>
              <a:schemeClr val="bg2">
                <a:lumMod val="50000"/>
              </a:schemeClr>
            </a:solidFill>
            <a:prstDash val="solid"/>
          </a:ln>
          <a:effectLst>
            <a:outerShdw blurRad="50800" dist="25400" dir="2700000" sx="72000" sy="72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grpSp>
        <p:nvGrpSpPr>
          <p:cNvPr id="37" name="Group 36"/>
          <p:cNvGrpSpPr/>
          <p:nvPr/>
        </p:nvGrpSpPr>
        <p:grpSpPr>
          <a:xfrm>
            <a:off x="2835641" y="9492796"/>
            <a:ext cx="4724034" cy="1199017"/>
            <a:chOff x="2674084" y="8836937"/>
            <a:chExt cx="4199488" cy="1092204"/>
          </a:xfrm>
        </p:grpSpPr>
        <p:pic>
          <p:nvPicPr>
            <p:cNvPr id="48" name="Picture 47"/>
            <p:cNvPicPr>
              <a:picLocks noChangeAspect="1"/>
            </p:cNvPicPr>
            <p:nvPr/>
          </p:nvPicPr>
          <p:blipFill>
            <a:blip r:embed="rId4"/>
            <a:stretch>
              <a:fillRect/>
            </a:stretch>
          </p:blipFill>
          <p:spPr>
            <a:xfrm rot="10800000">
              <a:off x="2674084" y="8836937"/>
              <a:ext cx="1056727" cy="1092204"/>
            </a:xfrm>
            <a:prstGeom prst="rect">
              <a:avLst/>
            </a:prstGeom>
          </p:spPr>
        </p:pic>
        <p:pic>
          <p:nvPicPr>
            <p:cNvPr id="49" name="Picture 48"/>
            <p:cNvPicPr>
              <a:picLocks noChangeAspect="1"/>
            </p:cNvPicPr>
            <p:nvPr/>
          </p:nvPicPr>
          <p:blipFill>
            <a:blip r:embed="rId4"/>
            <a:stretch>
              <a:fillRect/>
            </a:stretch>
          </p:blipFill>
          <p:spPr>
            <a:xfrm rot="10800000">
              <a:off x="3718837" y="8836937"/>
              <a:ext cx="1056727" cy="1092204"/>
            </a:xfrm>
            <a:prstGeom prst="rect">
              <a:avLst/>
            </a:prstGeom>
          </p:spPr>
        </p:pic>
        <p:pic>
          <p:nvPicPr>
            <p:cNvPr id="50" name="Picture 49"/>
            <p:cNvPicPr>
              <a:picLocks noChangeAspect="1"/>
            </p:cNvPicPr>
            <p:nvPr/>
          </p:nvPicPr>
          <p:blipFill>
            <a:blip r:embed="rId4"/>
            <a:stretch>
              <a:fillRect/>
            </a:stretch>
          </p:blipFill>
          <p:spPr>
            <a:xfrm rot="10800000">
              <a:off x="4767841" y="8836937"/>
              <a:ext cx="1056727" cy="1092204"/>
            </a:xfrm>
            <a:prstGeom prst="rect">
              <a:avLst/>
            </a:prstGeom>
          </p:spPr>
        </p:pic>
        <p:pic>
          <p:nvPicPr>
            <p:cNvPr id="52" name="Picture 51"/>
            <p:cNvPicPr>
              <a:picLocks noChangeAspect="1"/>
            </p:cNvPicPr>
            <p:nvPr/>
          </p:nvPicPr>
          <p:blipFill>
            <a:blip r:embed="rId4"/>
            <a:stretch>
              <a:fillRect/>
            </a:stretch>
          </p:blipFill>
          <p:spPr>
            <a:xfrm rot="10800000">
              <a:off x="5816845" y="8836937"/>
              <a:ext cx="1056727" cy="1092204"/>
            </a:xfrm>
            <a:prstGeom prst="rect">
              <a:avLst/>
            </a:prstGeom>
          </p:spPr>
        </p:pic>
      </p:grpSp>
      <p:sp>
        <p:nvSpPr>
          <p:cNvPr id="64" name="TextBox 63"/>
          <p:cNvSpPr txBox="1"/>
          <p:nvPr/>
        </p:nvSpPr>
        <p:spPr>
          <a:xfrm>
            <a:off x="3161594" y="7933369"/>
            <a:ext cx="3273754" cy="232500"/>
          </a:xfrm>
          <a:prstGeom prst="rect">
            <a:avLst/>
          </a:prstGeom>
          <a:noFill/>
        </p:spPr>
        <p:txBody>
          <a:bodyPr wrap="square" lIns="0" tIns="0" rIns="0" bIns="0" rtlCol="0">
            <a:spAutoFit/>
          </a:bodyPr>
          <a:lstStyle/>
          <a:p>
            <a:r>
              <a:rPr lang="en-US" sz="1511" spc="324" dirty="0">
                <a:solidFill>
                  <a:srgbClr val="948A54"/>
                </a:solidFill>
                <a:cs typeface="Akzidenz Grotesk BE Md"/>
              </a:rPr>
              <a:t>FORMATION</a:t>
            </a:r>
          </a:p>
        </p:txBody>
      </p:sp>
      <p:sp>
        <p:nvSpPr>
          <p:cNvPr id="36" name="Rectangle 35"/>
          <p:cNvSpPr/>
          <p:nvPr/>
        </p:nvSpPr>
        <p:spPr>
          <a:xfrm>
            <a:off x="676081" y="491894"/>
            <a:ext cx="1441090" cy="1373106"/>
          </a:xfrm>
          <a:prstGeom prst="rect">
            <a:avLst/>
          </a:prstGeom>
          <a:solidFill>
            <a:srgbClr val="435429"/>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Image 5"/>
          <p:cNvPicPr>
            <a:picLocks noChangeAspect="1"/>
          </p:cNvPicPr>
          <p:nvPr/>
        </p:nvPicPr>
        <p:blipFill rotWithShape="1">
          <a:blip r:embed="rId5">
            <a:extLst>
              <a:ext uri="{28A0092B-C50C-407E-A947-70E740481C1C}">
                <a14:useLocalDpi xmlns:a14="http://schemas.microsoft.com/office/drawing/2010/main" val="0"/>
              </a:ext>
            </a:extLst>
          </a:blip>
          <a:srcRect r="33354"/>
          <a:stretch/>
        </p:blipFill>
        <p:spPr>
          <a:xfrm>
            <a:off x="815575" y="602311"/>
            <a:ext cx="1193533" cy="1195312"/>
          </a:xfrm>
          <a:prstGeom prst="rect">
            <a:avLst/>
          </a:prstGeom>
        </p:spPr>
      </p:pic>
      <p:sp>
        <p:nvSpPr>
          <p:cNvPr id="38" name="object 40"/>
          <p:cNvSpPr txBox="1"/>
          <p:nvPr/>
        </p:nvSpPr>
        <p:spPr>
          <a:xfrm>
            <a:off x="3182506" y="2598458"/>
            <a:ext cx="4052795" cy="4616648"/>
          </a:xfrm>
          <a:prstGeom prst="rect">
            <a:avLst/>
          </a:prstGeom>
        </p:spPr>
        <p:txBody>
          <a:bodyPr vert="horz" wrap="square" lIns="0" tIns="0" rIns="0" bIns="0" rtlCol="0">
            <a:spAutoFit/>
          </a:bodyPr>
          <a:lstStyle/>
          <a:p>
            <a:pPr defTabSz="685800">
              <a:defRPr/>
            </a:pPr>
            <a:r>
              <a:rPr lang="fr-FR" sz="1000" b="1" dirty="0">
                <a:solidFill>
                  <a:srgbClr val="435429"/>
                </a:solidFill>
              </a:rPr>
              <a:t>2010- 2015 | TITRE DU POSTE  | SOCIÉTÉ</a:t>
            </a:r>
          </a:p>
          <a:p>
            <a:pPr defTabSz="685800">
              <a:defRPr/>
            </a:pPr>
            <a:r>
              <a:rPr lang="fr-FR" sz="10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solidFill>
                <a:schemeClr val="tx1">
                  <a:lumMod val="65000"/>
                  <a:lumOff val="35000"/>
                </a:schemeClr>
              </a:solidFill>
            </a:endParaRPr>
          </a:p>
          <a:p>
            <a:pPr defTabSz="685800">
              <a:defRPr/>
            </a:pPr>
            <a:r>
              <a:rPr lang="fr-FR" sz="1000" b="1" dirty="0">
                <a:solidFill>
                  <a:srgbClr val="435429"/>
                </a:solidFill>
              </a:rPr>
              <a:t>2010- 2015 | TITRE DU POSTE  | SOCIÉTÉ</a:t>
            </a:r>
          </a:p>
          <a:p>
            <a:pPr defTabSz="685800">
              <a:defRPr/>
            </a:pPr>
            <a:r>
              <a:rPr lang="fr-FR" sz="10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solidFill>
                <a:schemeClr val="tx1">
                  <a:lumMod val="65000"/>
                  <a:lumOff val="35000"/>
                </a:schemeClr>
              </a:solidFill>
            </a:endParaRPr>
          </a:p>
          <a:p>
            <a:pPr defTabSz="685800">
              <a:defRPr/>
            </a:pPr>
            <a:r>
              <a:rPr lang="fr-FR" sz="1000" b="1" dirty="0">
                <a:solidFill>
                  <a:srgbClr val="435429"/>
                </a:solidFill>
              </a:rPr>
              <a:t>2010- 2015 | TITRE DU POSTE  | SOCIÉTÉ</a:t>
            </a:r>
          </a:p>
          <a:p>
            <a:pPr defTabSz="685800">
              <a:defRPr/>
            </a:pPr>
            <a:r>
              <a:rPr lang="fr-FR" sz="10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solidFill>
                <a:schemeClr val="tx1">
                  <a:lumMod val="65000"/>
                  <a:lumOff val="35000"/>
                </a:schemeClr>
              </a:solidFill>
            </a:endParaRPr>
          </a:p>
          <a:p>
            <a:pPr defTabSz="685800">
              <a:defRPr/>
            </a:pPr>
            <a:r>
              <a:rPr lang="fr-FR" sz="1000" b="1" dirty="0">
                <a:solidFill>
                  <a:srgbClr val="435429"/>
                </a:solidFill>
              </a:rPr>
              <a:t>2010- 2015 | TITRE DU POSTE  | SOCIÉTÉ</a:t>
            </a:r>
          </a:p>
          <a:p>
            <a:pPr defTabSz="685800">
              <a:defRPr/>
            </a:pPr>
            <a:r>
              <a:rPr lang="fr-FR" sz="10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solidFill>
                <a:schemeClr val="tx1">
                  <a:lumMod val="65000"/>
                  <a:lumOff val="35000"/>
                </a:schemeClr>
              </a:solidFill>
            </a:endParaRPr>
          </a:p>
          <a:p>
            <a:pPr defTabSz="685800">
              <a:defRPr/>
            </a:pPr>
            <a:r>
              <a:rPr lang="fr-FR" sz="1000" b="1" dirty="0">
                <a:solidFill>
                  <a:srgbClr val="435429"/>
                </a:solidFill>
              </a:rPr>
              <a:t>2010- 2015 | TITRE DU POSTE  | SOCIÉTÉ</a:t>
            </a:r>
          </a:p>
          <a:p>
            <a:pPr defTabSz="685800">
              <a:defRPr/>
            </a:pPr>
            <a:r>
              <a:rPr lang="fr-FR" sz="10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solidFill>
                <a:schemeClr val="tx1">
                  <a:lumMod val="65000"/>
                  <a:lumOff val="35000"/>
                </a:schemeClr>
              </a:solidFill>
            </a:endParaRPr>
          </a:p>
        </p:txBody>
      </p:sp>
      <p:sp>
        <p:nvSpPr>
          <p:cNvPr id="39" name="object 108"/>
          <p:cNvSpPr txBox="1"/>
          <p:nvPr/>
        </p:nvSpPr>
        <p:spPr>
          <a:xfrm>
            <a:off x="3146066" y="8388314"/>
            <a:ext cx="4198129" cy="1231106"/>
          </a:xfrm>
          <a:prstGeom prst="rect">
            <a:avLst/>
          </a:prstGeom>
        </p:spPr>
        <p:txBody>
          <a:bodyPr vert="horz" wrap="square" lIns="0" tIns="0" rIns="0" bIns="0" rtlCol="0">
            <a:spAutoFit/>
          </a:bodyPr>
          <a:lstStyle/>
          <a:p>
            <a:pPr defTabSz="685800">
              <a:defRPr/>
            </a:pPr>
            <a:r>
              <a:rPr lang="fr-FR" sz="1000" b="1" dirty="0">
                <a:solidFill>
                  <a:srgbClr val="435429"/>
                </a:solidFill>
              </a:rPr>
              <a:t>2012 </a:t>
            </a:r>
            <a:r>
              <a:rPr lang="mr-IN" sz="1000" b="1" dirty="0">
                <a:solidFill>
                  <a:srgbClr val="435429"/>
                </a:solidFill>
              </a:rPr>
              <a:t>–</a:t>
            </a:r>
            <a:r>
              <a:rPr lang="fr-FR" sz="1000" b="1" dirty="0">
                <a:solidFill>
                  <a:srgbClr val="435429"/>
                </a:solidFill>
              </a:rPr>
              <a:t> DIPLÔME – UNIVERSITÉ</a:t>
            </a:r>
          </a:p>
          <a:p>
            <a:pPr defTabSz="685800">
              <a:defRPr/>
            </a:pPr>
            <a:r>
              <a:rPr lang="fr-FR" sz="1000" dirty="0">
                <a:solidFill>
                  <a:schemeClr val="tx1">
                    <a:lumMod val="65000"/>
                    <a:lumOff val="35000"/>
                  </a:schemeClr>
                </a:solidFill>
              </a:rPr>
              <a:t>Décrivez en une ligne les objectifs et les spécialités de cette formation.</a:t>
            </a:r>
            <a:br>
              <a:rPr lang="fr-FR" sz="1000" dirty="0">
                <a:solidFill>
                  <a:schemeClr val="tx1">
                    <a:lumMod val="65000"/>
                    <a:lumOff val="35000"/>
                  </a:schemeClr>
                </a:solidFill>
              </a:rPr>
            </a:br>
            <a:endParaRPr lang="fr-FR" sz="1000" dirty="0">
              <a:solidFill>
                <a:schemeClr val="tx1">
                  <a:lumMod val="65000"/>
                  <a:lumOff val="35000"/>
                </a:schemeClr>
              </a:solidFill>
            </a:endParaRPr>
          </a:p>
          <a:p>
            <a:pPr defTabSz="685800">
              <a:defRPr/>
            </a:pPr>
            <a:r>
              <a:rPr lang="fr-FR" sz="1000" b="1" dirty="0">
                <a:solidFill>
                  <a:srgbClr val="435429"/>
                </a:solidFill>
              </a:rPr>
              <a:t>2012 </a:t>
            </a:r>
            <a:r>
              <a:rPr lang="mr-IN" sz="1000" b="1" dirty="0">
                <a:solidFill>
                  <a:srgbClr val="435429"/>
                </a:solidFill>
              </a:rPr>
              <a:t>–</a:t>
            </a:r>
            <a:r>
              <a:rPr lang="fr-FR" sz="1000" b="1" dirty="0">
                <a:solidFill>
                  <a:srgbClr val="435429"/>
                </a:solidFill>
              </a:rPr>
              <a:t> DIPLÔME – UNIVERSITÉ</a:t>
            </a:r>
          </a:p>
          <a:p>
            <a:pPr defTabSz="685800">
              <a:defRPr/>
            </a:pPr>
            <a:r>
              <a:rPr lang="fr-FR" sz="1000" dirty="0">
                <a:solidFill>
                  <a:schemeClr val="tx1">
                    <a:lumMod val="65000"/>
                    <a:lumOff val="35000"/>
                  </a:schemeClr>
                </a:solidFill>
              </a:rPr>
              <a:t>Décrivez en une ligne les objectifs et les spécialités de cette formation.</a:t>
            </a:r>
          </a:p>
          <a:p>
            <a:pPr defTabSz="685800">
              <a:defRPr/>
            </a:pPr>
            <a:endParaRPr lang="fr-FR" sz="1000" dirty="0">
              <a:cs typeface="Proxima Nova Lt"/>
            </a:endParaRPr>
          </a:p>
          <a:p>
            <a:pPr defTabSz="685800">
              <a:defRPr/>
            </a:pPr>
            <a:r>
              <a:rPr lang="fr-FR" sz="1000" b="1" dirty="0">
                <a:solidFill>
                  <a:srgbClr val="435429"/>
                </a:solidFill>
              </a:rPr>
              <a:t>2012 </a:t>
            </a:r>
            <a:r>
              <a:rPr lang="mr-IN" sz="1000" b="1" dirty="0">
                <a:solidFill>
                  <a:srgbClr val="435429"/>
                </a:solidFill>
              </a:rPr>
              <a:t>–</a:t>
            </a:r>
            <a:r>
              <a:rPr lang="fr-FR" sz="1000" b="1" dirty="0">
                <a:solidFill>
                  <a:srgbClr val="435429"/>
                </a:solidFill>
              </a:rPr>
              <a:t> DIPLÔME – UNIVERSITÉ</a:t>
            </a:r>
          </a:p>
          <a:p>
            <a:pPr defTabSz="685800">
              <a:defRPr/>
            </a:pPr>
            <a:r>
              <a:rPr lang="fr-FR" sz="1000" dirty="0">
                <a:solidFill>
                  <a:schemeClr val="tx1">
                    <a:lumMod val="65000"/>
                    <a:lumOff val="35000"/>
                  </a:schemeClr>
                </a:solidFill>
              </a:rPr>
              <a:t>Décrivez en une ligne les objectifs et les spécialités de cette formation.</a:t>
            </a:r>
            <a:endParaRPr sz="1000" dirty="0">
              <a:solidFill>
                <a:schemeClr val="tx1">
                  <a:lumMod val="65000"/>
                  <a:lumOff val="35000"/>
                </a:schemeClr>
              </a:solidFill>
              <a:cs typeface="Proxima Nova Lt"/>
            </a:endParaRPr>
          </a:p>
        </p:txBody>
      </p:sp>
    </p:spTree>
    <p:extLst>
      <p:ext uri="{BB962C8B-B14F-4D97-AF65-F5344CB8AC3E}">
        <p14:creationId xmlns:p14="http://schemas.microsoft.com/office/powerpoint/2010/main" val="1590868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95819496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TotalTime>
  <Words>708</Words>
  <Application>Microsoft Macintosh PowerPoint</Application>
  <PresentationFormat>Personnalisé</PresentationFormat>
  <Paragraphs>93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Julien DUPEYSSO Titre du poste recherché</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18</cp:revision>
  <dcterms:created xsi:type="dcterms:W3CDTF">2017-10-06T15:34:44Z</dcterms:created>
  <dcterms:modified xsi:type="dcterms:W3CDTF">2020-11-18T15:20:51Z</dcterms:modified>
</cp:coreProperties>
</file>