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59"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FBF9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61"/>
  </p:normalViewPr>
  <p:slideViewPr>
    <p:cSldViewPr snapToGrid="0" snapToObjects="1">
      <p:cViewPr varScale="1">
        <p:scale>
          <a:sx n="79" d="100"/>
          <a:sy n="79" d="100"/>
        </p:scale>
        <p:origin x="3440" y="2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Cliquez et modifiez le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C6A59535-5823-E949-AD34-DDB1ED512BAB}" type="datetimeFigureOut">
              <a:rPr lang="fr-FR" smtClean="0"/>
              <a:t>01/08/2022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7380F8B-C3C0-A749-B3D0-2D7EDBFF750C}"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A59535-5823-E949-AD34-DDB1ED512BAB}" type="datetimeFigureOut">
              <a:rPr lang="fr-FR" smtClean="0"/>
              <a:t>01/08/2022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7380F8B-C3C0-A749-B3D0-2D7EDBFF750C}"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A59535-5823-E949-AD34-DDB1ED512BAB}" type="datetimeFigureOut">
              <a:rPr lang="fr-FR" smtClean="0"/>
              <a:t>01/08/2022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7380F8B-C3C0-A749-B3D0-2D7EDBFF750C}" type="slidenum">
              <a:rPr lang="fr-FR" smtClean="0"/>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extLst>
      <p:ext uri="{BB962C8B-B14F-4D97-AF65-F5344CB8AC3E}">
        <p14:creationId xmlns:p14="http://schemas.microsoft.com/office/powerpoint/2010/main" val="104525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A59535-5823-E949-AD34-DDB1ED512BAB}" type="datetimeFigureOut">
              <a:rPr lang="fr-FR" smtClean="0"/>
              <a:t>01/08/2022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7380F8B-C3C0-A749-B3D0-2D7EDBFF750C}"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Cliquez et modifiez le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C6A59535-5823-E949-AD34-DDB1ED512BAB}" type="datetimeFigureOut">
              <a:rPr lang="fr-FR" smtClean="0"/>
              <a:t>01/08/2022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7380F8B-C3C0-A749-B3D0-2D7EDBFF750C}"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C6A59535-5823-E949-AD34-DDB1ED512BAB}" type="datetimeFigureOut">
              <a:rPr lang="fr-FR" smtClean="0"/>
              <a:t>01/08/2022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7380F8B-C3C0-A749-B3D0-2D7EDBFF750C}"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Cliquez et modifiez le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C6A59535-5823-E949-AD34-DDB1ED512BAB}" type="datetimeFigureOut">
              <a:rPr lang="fr-FR" smtClean="0"/>
              <a:t>01/08/2022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E7380F8B-C3C0-A749-B3D0-2D7EDBFF750C}"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C6A59535-5823-E949-AD34-DDB1ED512BAB}" type="datetimeFigureOut">
              <a:rPr lang="fr-FR" smtClean="0"/>
              <a:t>01/08/2022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E7380F8B-C3C0-A749-B3D0-2D7EDBFF750C}"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A59535-5823-E949-AD34-DDB1ED512BAB}" type="datetimeFigureOut">
              <a:rPr lang="fr-FR" smtClean="0"/>
              <a:t>01/08/2022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E7380F8B-C3C0-A749-B3D0-2D7EDBFF750C}"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C6A59535-5823-E949-AD34-DDB1ED512BAB}" type="datetimeFigureOut">
              <a:rPr lang="fr-FR" smtClean="0"/>
              <a:t>01/08/2022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7380F8B-C3C0-A749-B3D0-2D7EDBFF750C}"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C6A59535-5823-E949-AD34-DDB1ED512BAB}" type="datetimeFigureOut">
              <a:rPr lang="fr-FR" smtClean="0"/>
              <a:t>01/08/2022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7380F8B-C3C0-A749-B3D0-2D7EDBFF750C}"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C6A59535-5823-E949-AD34-DDB1ED512BAB}" type="datetimeFigureOut">
              <a:rPr lang="fr-FR" smtClean="0"/>
              <a:t>01/08/2022</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E7380F8B-C3C0-A749-B3D0-2D7EDBFF750C}" type="slidenum">
              <a:rPr lang="fr-FR" smtClean="0"/>
              <a:t>‹N°›</a:t>
            </a:fld>
            <a:endParaRPr lang="fr-FR"/>
          </a:p>
        </p:txBody>
      </p:sp>
    </p:spTree>
    <p:extLst>
      <p:ext uri="{BB962C8B-B14F-4D97-AF65-F5344CB8AC3E}">
        <p14:creationId xmlns:p14="http://schemas.microsoft.com/office/powerpoint/2010/main" val="4082843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957044" y="561487"/>
            <a:ext cx="0" cy="9701994"/>
          </a:xfrm>
          <a:custGeom>
            <a:avLst/>
            <a:gdLst/>
            <a:ahLst/>
            <a:cxnLst/>
            <a:rect l="l" t="t" r="r" b="b"/>
            <a:pathLst>
              <a:path h="9703435">
                <a:moveTo>
                  <a:pt x="0" y="0"/>
                </a:moveTo>
                <a:lnTo>
                  <a:pt x="0" y="9702825"/>
                </a:lnTo>
              </a:path>
            </a:pathLst>
          </a:custGeom>
          <a:ln w="25400">
            <a:solidFill>
              <a:srgbClr val="414042"/>
            </a:solidFill>
          </a:ln>
        </p:spPr>
        <p:txBody>
          <a:bodyPr wrap="square" lIns="0" tIns="0" rIns="0" bIns="0" rtlCol="0"/>
          <a:lstStyle/>
          <a:p>
            <a:endParaRPr/>
          </a:p>
        </p:txBody>
      </p:sp>
      <p:sp>
        <p:nvSpPr>
          <p:cNvPr id="3" name="object 3"/>
          <p:cNvSpPr txBox="1"/>
          <p:nvPr/>
        </p:nvSpPr>
        <p:spPr>
          <a:xfrm>
            <a:off x="683892" y="4558981"/>
            <a:ext cx="1838052" cy="1974900"/>
          </a:xfrm>
          <a:prstGeom prst="rect">
            <a:avLst/>
          </a:prstGeom>
        </p:spPr>
        <p:txBody>
          <a:bodyPr vert="horz" wrap="square" lIns="0" tIns="0" rIns="0" bIns="0" rtlCol="0">
            <a:spAutoFit/>
          </a:bodyPr>
          <a:lstStyle/>
          <a:p>
            <a:pPr algn="ctr">
              <a:lnSpc>
                <a:spcPts val="1100"/>
              </a:lnSpc>
            </a:pPr>
            <a:r>
              <a:rPr lang="fr-FR" sz="1000" b="1" dirty="0">
                <a:solidFill>
                  <a:srgbClr val="231F20"/>
                </a:solidFill>
                <a:cs typeface="Proxima Nova Rg"/>
              </a:rPr>
              <a:t>Adresse</a:t>
            </a:r>
          </a:p>
          <a:p>
            <a:pPr algn="ctr">
              <a:lnSpc>
                <a:spcPts val="1100"/>
              </a:lnSpc>
            </a:pPr>
            <a:r>
              <a:rPr lang="fr-FR" sz="1000" dirty="0">
                <a:solidFill>
                  <a:srgbClr val="231F20"/>
                </a:solidFill>
                <a:cs typeface="Proxima Nova Rg"/>
              </a:rPr>
              <a:t>17 rue de la Réussite</a:t>
            </a:r>
          </a:p>
          <a:p>
            <a:pPr algn="ctr">
              <a:lnSpc>
                <a:spcPts val="1100"/>
              </a:lnSpc>
            </a:pPr>
            <a:r>
              <a:rPr lang="fr-FR" sz="1000" dirty="0">
                <a:solidFill>
                  <a:srgbClr val="231F20"/>
                </a:solidFill>
                <a:cs typeface="Proxima Nova Rg"/>
              </a:rPr>
              <a:t>75012 Paris</a:t>
            </a:r>
          </a:p>
          <a:p>
            <a:pPr algn="ctr">
              <a:lnSpc>
                <a:spcPts val="1100"/>
              </a:lnSpc>
            </a:pPr>
            <a:endParaRPr lang="fr-FR" sz="1000" b="1" dirty="0">
              <a:solidFill>
                <a:srgbClr val="231F20"/>
              </a:solidFill>
              <a:cs typeface="Proxima Nova Rg"/>
            </a:endParaRPr>
          </a:p>
          <a:p>
            <a:pPr algn="ctr">
              <a:lnSpc>
                <a:spcPts val="1100"/>
              </a:lnSpc>
            </a:pPr>
            <a:r>
              <a:rPr lang="fr-FR" sz="1000" b="1" dirty="0">
                <a:solidFill>
                  <a:srgbClr val="231F20"/>
                </a:solidFill>
                <a:cs typeface="Proxima Nova Rg"/>
              </a:rPr>
              <a:t>Mail</a:t>
            </a:r>
          </a:p>
          <a:p>
            <a:pPr algn="ctr">
              <a:lnSpc>
                <a:spcPts val="1100"/>
              </a:lnSpc>
            </a:pPr>
            <a:r>
              <a:rPr lang="fr-FR" sz="1000" dirty="0" err="1">
                <a:solidFill>
                  <a:srgbClr val="231F20"/>
                </a:solidFill>
                <a:cs typeface="Proxima Nova Rg"/>
              </a:rPr>
              <a:t>mail@mail.com</a:t>
            </a:r>
            <a:endParaRPr lang="fr-FR" sz="1000" dirty="0">
              <a:solidFill>
                <a:srgbClr val="231F20"/>
              </a:solidFill>
              <a:cs typeface="Proxima Nova Rg"/>
            </a:endParaRPr>
          </a:p>
          <a:p>
            <a:pPr algn="ctr">
              <a:lnSpc>
                <a:spcPts val="1100"/>
              </a:lnSpc>
            </a:pPr>
            <a:endParaRPr lang="fr-FR" sz="1000" b="1" dirty="0">
              <a:solidFill>
                <a:srgbClr val="231F20"/>
              </a:solidFill>
              <a:cs typeface="Proxima Nova Rg"/>
            </a:endParaRPr>
          </a:p>
          <a:p>
            <a:pPr algn="ctr">
              <a:lnSpc>
                <a:spcPts val="1100"/>
              </a:lnSpc>
            </a:pPr>
            <a:r>
              <a:rPr lang="fr-FR" sz="1000" b="1" dirty="0">
                <a:solidFill>
                  <a:srgbClr val="231F20"/>
                </a:solidFill>
                <a:cs typeface="Proxima Nova Rg"/>
              </a:rPr>
              <a:t>Tel</a:t>
            </a:r>
          </a:p>
          <a:p>
            <a:pPr algn="ctr">
              <a:lnSpc>
                <a:spcPts val="1100"/>
              </a:lnSpc>
            </a:pPr>
            <a:r>
              <a:rPr lang="fr-FR" sz="1000" dirty="0">
                <a:solidFill>
                  <a:srgbClr val="231F20"/>
                </a:solidFill>
                <a:cs typeface="Proxima Nova Rg"/>
              </a:rPr>
              <a:t>0102030405</a:t>
            </a:r>
          </a:p>
          <a:p>
            <a:pPr algn="ctr">
              <a:lnSpc>
                <a:spcPts val="1100"/>
              </a:lnSpc>
            </a:pPr>
            <a:r>
              <a:rPr lang="fr-FR" sz="1000" dirty="0">
                <a:solidFill>
                  <a:srgbClr val="231F20"/>
                </a:solidFill>
                <a:cs typeface="Proxima Nova Rg"/>
              </a:rPr>
              <a:t>0601020304</a:t>
            </a:r>
          </a:p>
          <a:p>
            <a:pPr algn="ctr">
              <a:lnSpc>
                <a:spcPts val="1100"/>
              </a:lnSpc>
            </a:pPr>
            <a:endParaRPr lang="fr-FR" sz="1000" b="1" dirty="0">
              <a:solidFill>
                <a:srgbClr val="231F20"/>
              </a:solidFill>
              <a:cs typeface="Proxima Nova Rg"/>
            </a:endParaRPr>
          </a:p>
          <a:p>
            <a:pPr algn="ctr">
              <a:lnSpc>
                <a:spcPts val="1100"/>
              </a:lnSpc>
            </a:pPr>
            <a:r>
              <a:rPr lang="fr-FR" sz="1000" b="1" dirty="0">
                <a:solidFill>
                  <a:srgbClr val="231F20"/>
                </a:solidFill>
                <a:cs typeface="Proxima Nova Rg"/>
              </a:rPr>
              <a:t>Web</a:t>
            </a:r>
          </a:p>
          <a:p>
            <a:pPr algn="ctr">
              <a:lnSpc>
                <a:spcPts val="1100"/>
              </a:lnSpc>
            </a:pPr>
            <a:r>
              <a:rPr lang="fr-FR" sz="1000" dirty="0" err="1">
                <a:solidFill>
                  <a:srgbClr val="231F20"/>
                </a:solidFill>
                <a:cs typeface="Proxima Nova Rg"/>
              </a:rPr>
              <a:t>Linkedin.com</a:t>
            </a:r>
            <a:r>
              <a:rPr lang="fr-FR" sz="1000" dirty="0">
                <a:solidFill>
                  <a:srgbClr val="231F20"/>
                </a:solidFill>
                <a:cs typeface="Proxima Nova Rg"/>
              </a:rPr>
              <a:t>/SA</a:t>
            </a:r>
            <a:br>
              <a:rPr lang="fr-FR" sz="1000" dirty="0">
                <a:solidFill>
                  <a:srgbClr val="231F20"/>
                </a:solidFill>
                <a:cs typeface="Proxima Nova Rg"/>
              </a:rPr>
            </a:br>
            <a:r>
              <a:rPr lang="fr-FR" sz="1000" dirty="0" err="1">
                <a:solidFill>
                  <a:srgbClr val="231F20"/>
                </a:solidFill>
                <a:cs typeface="Proxima Nova Rg"/>
              </a:rPr>
              <a:t>Facebook.com</a:t>
            </a:r>
            <a:r>
              <a:rPr lang="fr-FR" sz="1000" dirty="0">
                <a:solidFill>
                  <a:srgbClr val="231F20"/>
                </a:solidFill>
                <a:cs typeface="Proxima Nova Rg"/>
              </a:rPr>
              <a:t>/SA</a:t>
            </a:r>
            <a:endParaRPr sz="1000" dirty="0">
              <a:cs typeface="Proxima Nova Rg"/>
            </a:endParaRPr>
          </a:p>
        </p:txBody>
      </p:sp>
      <p:sp>
        <p:nvSpPr>
          <p:cNvPr id="4" name="object 4"/>
          <p:cNvSpPr/>
          <p:nvPr/>
        </p:nvSpPr>
        <p:spPr>
          <a:xfrm>
            <a:off x="1570786" y="4004982"/>
            <a:ext cx="63491" cy="31745"/>
          </a:xfrm>
          <a:custGeom>
            <a:avLst/>
            <a:gdLst/>
            <a:ahLst/>
            <a:cxnLst/>
            <a:rect l="l" t="t" r="r" b="b"/>
            <a:pathLst>
              <a:path w="63500" h="31750">
                <a:moveTo>
                  <a:pt x="63500" y="31750"/>
                </a:moveTo>
                <a:lnTo>
                  <a:pt x="0" y="31750"/>
                </a:lnTo>
                <a:lnTo>
                  <a:pt x="0" y="17945"/>
                </a:lnTo>
                <a:lnTo>
                  <a:pt x="1825" y="10758"/>
                </a:lnTo>
                <a:lnTo>
                  <a:pt x="6619" y="5076"/>
                </a:lnTo>
                <a:lnTo>
                  <a:pt x="13362" y="1343"/>
                </a:lnTo>
                <a:lnTo>
                  <a:pt x="21031" y="0"/>
                </a:lnTo>
                <a:lnTo>
                  <a:pt x="46901" y="0"/>
                </a:lnTo>
                <a:lnTo>
                  <a:pt x="57302" y="0"/>
                </a:lnTo>
                <a:lnTo>
                  <a:pt x="63500" y="7556"/>
                </a:lnTo>
                <a:lnTo>
                  <a:pt x="63500" y="17945"/>
                </a:lnTo>
                <a:lnTo>
                  <a:pt x="63500" y="31750"/>
                </a:lnTo>
                <a:close/>
              </a:path>
            </a:pathLst>
          </a:custGeom>
          <a:ln w="6350">
            <a:solidFill>
              <a:srgbClr val="3A4047"/>
            </a:solidFill>
          </a:ln>
        </p:spPr>
        <p:txBody>
          <a:bodyPr wrap="square" lIns="0" tIns="0" rIns="0" bIns="0" rtlCol="0"/>
          <a:lstStyle/>
          <a:p>
            <a:endParaRPr/>
          </a:p>
        </p:txBody>
      </p:sp>
      <p:sp>
        <p:nvSpPr>
          <p:cNvPr id="5" name="object 5"/>
          <p:cNvSpPr/>
          <p:nvPr/>
        </p:nvSpPr>
        <p:spPr>
          <a:xfrm>
            <a:off x="1584907" y="3956489"/>
            <a:ext cx="39999" cy="39999"/>
          </a:xfrm>
          <a:custGeom>
            <a:avLst/>
            <a:gdLst/>
            <a:ahLst/>
            <a:cxnLst/>
            <a:rect l="l" t="t" r="r" b="b"/>
            <a:pathLst>
              <a:path w="40005" h="40004">
                <a:moveTo>
                  <a:pt x="19850" y="0"/>
                </a:moveTo>
                <a:lnTo>
                  <a:pt x="27573" y="1560"/>
                </a:lnTo>
                <a:lnTo>
                  <a:pt x="33878" y="5813"/>
                </a:lnTo>
                <a:lnTo>
                  <a:pt x="38129" y="12119"/>
                </a:lnTo>
                <a:lnTo>
                  <a:pt x="39687" y="19837"/>
                </a:lnTo>
                <a:lnTo>
                  <a:pt x="38129" y="27562"/>
                </a:lnTo>
                <a:lnTo>
                  <a:pt x="33878" y="33872"/>
                </a:lnTo>
                <a:lnTo>
                  <a:pt x="27573" y="38127"/>
                </a:lnTo>
                <a:lnTo>
                  <a:pt x="19850" y="39687"/>
                </a:lnTo>
                <a:lnTo>
                  <a:pt x="12124" y="38127"/>
                </a:lnTo>
                <a:lnTo>
                  <a:pt x="5815" y="33872"/>
                </a:lnTo>
                <a:lnTo>
                  <a:pt x="1560" y="27562"/>
                </a:lnTo>
                <a:lnTo>
                  <a:pt x="0" y="19837"/>
                </a:lnTo>
                <a:lnTo>
                  <a:pt x="1560" y="12119"/>
                </a:lnTo>
                <a:lnTo>
                  <a:pt x="5815" y="5813"/>
                </a:lnTo>
                <a:lnTo>
                  <a:pt x="12124" y="1560"/>
                </a:lnTo>
                <a:lnTo>
                  <a:pt x="19850" y="0"/>
                </a:lnTo>
                <a:close/>
              </a:path>
            </a:pathLst>
          </a:custGeom>
          <a:ln w="6350">
            <a:solidFill>
              <a:srgbClr val="3A4047"/>
            </a:solidFill>
          </a:ln>
        </p:spPr>
        <p:txBody>
          <a:bodyPr wrap="square" lIns="0" tIns="0" rIns="0" bIns="0" rtlCol="0"/>
          <a:lstStyle/>
          <a:p>
            <a:endParaRPr/>
          </a:p>
        </p:txBody>
      </p:sp>
      <p:sp>
        <p:nvSpPr>
          <p:cNvPr id="6" name="object 6"/>
          <p:cNvSpPr/>
          <p:nvPr/>
        </p:nvSpPr>
        <p:spPr>
          <a:xfrm>
            <a:off x="1546978" y="3949428"/>
            <a:ext cx="111109" cy="126981"/>
          </a:xfrm>
          <a:custGeom>
            <a:avLst/>
            <a:gdLst/>
            <a:ahLst/>
            <a:cxnLst/>
            <a:rect l="l" t="t" r="r" b="b"/>
            <a:pathLst>
              <a:path w="111125" h="127000">
                <a:moveTo>
                  <a:pt x="97472" y="0"/>
                </a:moveTo>
                <a:lnTo>
                  <a:pt x="18097" y="0"/>
                </a:lnTo>
                <a:lnTo>
                  <a:pt x="9321" y="0"/>
                </a:lnTo>
                <a:lnTo>
                  <a:pt x="0" y="6235"/>
                </a:lnTo>
                <a:lnTo>
                  <a:pt x="0" y="14998"/>
                </a:lnTo>
                <a:lnTo>
                  <a:pt x="0" y="86436"/>
                </a:lnTo>
                <a:lnTo>
                  <a:pt x="0" y="95211"/>
                </a:lnTo>
                <a:lnTo>
                  <a:pt x="9321" y="103187"/>
                </a:lnTo>
                <a:lnTo>
                  <a:pt x="18097" y="103187"/>
                </a:lnTo>
                <a:lnTo>
                  <a:pt x="33972" y="103187"/>
                </a:lnTo>
                <a:lnTo>
                  <a:pt x="57785" y="127000"/>
                </a:lnTo>
                <a:lnTo>
                  <a:pt x="81597" y="103187"/>
                </a:lnTo>
                <a:lnTo>
                  <a:pt x="97472" y="103187"/>
                </a:lnTo>
                <a:lnTo>
                  <a:pt x="106235" y="103187"/>
                </a:lnTo>
                <a:lnTo>
                  <a:pt x="111125" y="95211"/>
                </a:lnTo>
                <a:lnTo>
                  <a:pt x="111125" y="86436"/>
                </a:lnTo>
                <a:lnTo>
                  <a:pt x="111125" y="14998"/>
                </a:lnTo>
                <a:lnTo>
                  <a:pt x="111125" y="6235"/>
                </a:lnTo>
                <a:lnTo>
                  <a:pt x="106235" y="0"/>
                </a:lnTo>
                <a:lnTo>
                  <a:pt x="97472" y="0"/>
                </a:lnTo>
                <a:close/>
              </a:path>
            </a:pathLst>
          </a:custGeom>
          <a:ln w="6350">
            <a:solidFill>
              <a:srgbClr val="3A4047"/>
            </a:solidFill>
          </a:ln>
        </p:spPr>
        <p:txBody>
          <a:bodyPr wrap="square" lIns="0" tIns="0" rIns="0" bIns="0" rtlCol="0"/>
          <a:lstStyle/>
          <a:p>
            <a:endParaRPr/>
          </a:p>
        </p:txBody>
      </p:sp>
      <p:sp>
        <p:nvSpPr>
          <p:cNvPr id="7" name="object 7"/>
          <p:cNvSpPr/>
          <p:nvPr/>
        </p:nvSpPr>
        <p:spPr>
          <a:xfrm>
            <a:off x="1576689" y="6884627"/>
            <a:ext cx="47618" cy="86982"/>
          </a:xfrm>
          <a:custGeom>
            <a:avLst/>
            <a:gdLst/>
            <a:ahLst/>
            <a:cxnLst/>
            <a:rect l="l" t="t" r="r" b="b"/>
            <a:pathLst>
              <a:path w="47625" h="86995">
                <a:moveTo>
                  <a:pt x="0" y="0"/>
                </a:moveTo>
                <a:lnTo>
                  <a:pt x="0" y="86715"/>
                </a:lnTo>
                <a:lnTo>
                  <a:pt x="15748" y="86715"/>
                </a:lnTo>
                <a:lnTo>
                  <a:pt x="15748" y="55194"/>
                </a:lnTo>
                <a:lnTo>
                  <a:pt x="31521" y="55194"/>
                </a:lnTo>
                <a:lnTo>
                  <a:pt x="31521" y="86715"/>
                </a:lnTo>
                <a:lnTo>
                  <a:pt x="47294" y="86715"/>
                </a:lnTo>
                <a:lnTo>
                  <a:pt x="47294" y="0"/>
                </a:lnTo>
                <a:lnTo>
                  <a:pt x="0" y="0"/>
                </a:lnTo>
                <a:close/>
              </a:path>
            </a:pathLst>
          </a:custGeom>
          <a:ln w="6350">
            <a:solidFill>
              <a:srgbClr val="3A4047"/>
            </a:solidFill>
          </a:ln>
        </p:spPr>
        <p:txBody>
          <a:bodyPr wrap="square" lIns="0" tIns="0" rIns="0" bIns="0" rtlCol="0"/>
          <a:lstStyle/>
          <a:p>
            <a:endParaRPr/>
          </a:p>
        </p:txBody>
      </p:sp>
      <p:sp>
        <p:nvSpPr>
          <p:cNvPr id="8" name="object 8"/>
          <p:cNvSpPr/>
          <p:nvPr/>
        </p:nvSpPr>
        <p:spPr>
          <a:xfrm>
            <a:off x="1552067" y="6891640"/>
            <a:ext cx="100950" cy="0"/>
          </a:xfrm>
          <a:custGeom>
            <a:avLst/>
            <a:gdLst/>
            <a:ahLst/>
            <a:cxnLst/>
            <a:rect l="l" t="t" r="r" b="b"/>
            <a:pathLst>
              <a:path w="100964">
                <a:moveTo>
                  <a:pt x="0" y="0"/>
                </a:moveTo>
                <a:lnTo>
                  <a:pt x="100952" y="0"/>
                </a:lnTo>
              </a:path>
            </a:pathLst>
          </a:custGeom>
          <a:ln w="22110">
            <a:solidFill>
              <a:srgbClr val="3A4047"/>
            </a:solidFill>
          </a:ln>
        </p:spPr>
        <p:txBody>
          <a:bodyPr wrap="square" lIns="0" tIns="0" rIns="0" bIns="0" rtlCol="0"/>
          <a:lstStyle/>
          <a:p>
            <a:endParaRPr/>
          </a:p>
        </p:txBody>
      </p:sp>
      <p:sp>
        <p:nvSpPr>
          <p:cNvPr id="9" name="object 9"/>
          <p:cNvSpPr/>
          <p:nvPr/>
        </p:nvSpPr>
        <p:spPr>
          <a:xfrm>
            <a:off x="1587012" y="6844356"/>
            <a:ext cx="31745" cy="31745"/>
          </a:xfrm>
          <a:custGeom>
            <a:avLst/>
            <a:gdLst/>
            <a:ahLst/>
            <a:cxnLst/>
            <a:rect l="l" t="t" r="r" b="b"/>
            <a:pathLst>
              <a:path w="31750" h="31750">
                <a:moveTo>
                  <a:pt x="15633" y="31521"/>
                </a:moveTo>
                <a:lnTo>
                  <a:pt x="6997" y="31521"/>
                </a:lnTo>
                <a:lnTo>
                  <a:pt x="0" y="24523"/>
                </a:lnTo>
                <a:lnTo>
                  <a:pt x="0" y="15887"/>
                </a:lnTo>
                <a:lnTo>
                  <a:pt x="0" y="15646"/>
                </a:lnTo>
                <a:lnTo>
                  <a:pt x="0" y="6997"/>
                </a:lnTo>
                <a:lnTo>
                  <a:pt x="6997" y="0"/>
                </a:lnTo>
                <a:lnTo>
                  <a:pt x="15633" y="0"/>
                </a:lnTo>
                <a:lnTo>
                  <a:pt x="24282" y="0"/>
                </a:lnTo>
                <a:lnTo>
                  <a:pt x="31280" y="6997"/>
                </a:lnTo>
                <a:lnTo>
                  <a:pt x="31280" y="15646"/>
                </a:lnTo>
                <a:lnTo>
                  <a:pt x="31280" y="15887"/>
                </a:lnTo>
                <a:lnTo>
                  <a:pt x="31280" y="24523"/>
                </a:lnTo>
                <a:lnTo>
                  <a:pt x="24282" y="31521"/>
                </a:lnTo>
                <a:lnTo>
                  <a:pt x="15633" y="31521"/>
                </a:lnTo>
                <a:close/>
              </a:path>
            </a:pathLst>
          </a:custGeom>
          <a:ln w="6350">
            <a:solidFill>
              <a:srgbClr val="3A4047"/>
            </a:solidFill>
          </a:ln>
        </p:spPr>
        <p:txBody>
          <a:bodyPr wrap="square" lIns="0" tIns="0" rIns="0" bIns="0" rtlCol="0"/>
          <a:lstStyle/>
          <a:p>
            <a:endParaRPr/>
          </a:p>
        </p:txBody>
      </p:sp>
      <p:sp>
        <p:nvSpPr>
          <p:cNvPr id="10" name="object 10"/>
          <p:cNvSpPr/>
          <p:nvPr/>
        </p:nvSpPr>
        <p:spPr>
          <a:xfrm>
            <a:off x="3671" y="0"/>
            <a:ext cx="7559187" cy="215868"/>
          </a:xfrm>
          <a:custGeom>
            <a:avLst/>
            <a:gdLst/>
            <a:ahLst/>
            <a:cxnLst/>
            <a:rect l="l" t="t" r="r" b="b"/>
            <a:pathLst>
              <a:path w="7560309" h="215900">
                <a:moveTo>
                  <a:pt x="7560056" y="215315"/>
                </a:moveTo>
                <a:lnTo>
                  <a:pt x="0" y="215315"/>
                </a:lnTo>
                <a:lnTo>
                  <a:pt x="0" y="0"/>
                </a:lnTo>
                <a:lnTo>
                  <a:pt x="7560056" y="0"/>
                </a:lnTo>
                <a:lnTo>
                  <a:pt x="7560056" y="215315"/>
                </a:lnTo>
                <a:close/>
              </a:path>
            </a:pathLst>
          </a:custGeom>
          <a:solidFill>
            <a:srgbClr val="6FBF9A"/>
          </a:solidFill>
        </p:spPr>
        <p:txBody>
          <a:bodyPr wrap="square" lIns="0" tIns="0" rIns="0" bIns="0" rtlCol="0"/>
          <a:lstStyle/>
          <a:p>
            <a:endParaRPr/>
          </a:p>
        </p:txBody>
      </p:sp>
      <p:sp>
        <p:nvSpPr>
          <p:cNvPr id="11" name="object 11"/>
          <p:cNvSpPr txBox="1"/>
          <p:nvPr/>
        </p:nvSpPr>
        <p:spPr>
          <a:xfrm>
            <a:off x="549214" y="7446791"/>
            <a:ext cx="2107252" cy="2000548"/>
          </a:xfrm>
          <a:prstGeom prst="rect">
            <a:avLst/>
          </a:prstGeom>
        </p:spPr>
        <p:txBody>
          <a:bodyPr vert="horz" wrap="square" lIns="0" tIns="0" rIns="0" bIns="0" rtlCol="0">
            <a:spAutoFit/>
          </a:bodyPr>
          <a:lstStyle/>
          <a:p>
            <a:pPr algn="ctr" defTabSz="685800">
              <a:defRPr/>
            </a:pPr>
            <a:endParaRPr lang="fr-FR" sz="1000" dirty="0"/>
          </a:p>
          <a:p>
            <a:pPr algn="ctr" defTabSz="685800">
              <a:defRPr/>
            </a:pPr>
            <a:r>
              <a:rPr lang="fr-FR" sz="1000" dirty="0"/>
              <a:t>Décrivez en quelques lignes vos compétences clés pour le poste et vos objectifs de carrière. Vous pouvez les mettre en forme à l’aide de puces ou les laisser sous forme de texte plein.  </a:t>
            </a:r>
          </a:p>
          <a:p>
            <a:pPr algn="ctr" defTabSz="685800">
              <a:defRPr/>
            </a:pPr>
            <a:endParaRPr lang="fr-FR" sz="1000" dirty="0"/>
          </a:p>
          <a:p>
            <a:pPr algn="ctr" defTabSz="685800">
              <a:defRPr/>
            </a:pPr>
            <a:r>
              <a:rPr lang="fr-FR" sz="1000" dirty="0"/>
              <a:t>Cet espace peut servir de début d’introduction à votre lettre de motivation soyez précis, imaginatif et mettez en valeur votre potentiel professionnel.</a:t>
            </a:r>
          </a:p>
          <a:p>
            <a:pPr marL="12699" marR="5079" indent="-635" algn="ctr">
              <a:tabLst>
                <a:tab pos="453345" algn="l"/>
                <a:tab pos="739066" algn="l"/>
                <a:tab pos="996850" algn="l"/>
                <a:tab pos="1177172" algn="l"/>
                <a:tab pos="1503530" algn="l"/>
                <a:tab pos="1688295" algn="l"/>
              </a:tabLst>
            </a:pPr>
            <a:endParaRPr sz="1000" dirty="0">
              <a:cs typeface="Proxima Nova Lt"/>
            </a:endParaRPr>
          </a:p>
        </p:txBody>
      </p:sp>
      <p:sp>
        <p:nvSpPr>
          <p:cNvPr id="12" name="object 12"/>
          <p:cNvSpPr txBox="1"/>
          <p:nvPr/>
        </p:nvSpPr>
        <p:spPr>
          <a:xfrm>
            <a:off x="615351" y="7059716"/>
            <a:ext cx="1906594" cy="246221"/>
          </a:xfrm>
          <a:prstGeom prst="rect">
            <a:avLst/>
          </a:prstGeom>
        </p:spPr>
        <p:txBody>
          <a:bodyPr vert="horz" wrap="square" lIns="0" tIns="0" rIns="0" bIns="0" rtlCol="0">
            <a:spAutoFit/>
          </a:bodyPr>
          <a:lstStyle/>
          <a:p>
            <a:pPr marL="12699" algn="ctr"/>
            <a:r>
              <a:rPr lang="fr-FR" sz="1600" b="1" spc="125">
                <a:solidFill>
                  <a:srgbClr val="6FBF9A"/>
                </a:solidFill>
                <a:cs typeface="Proxima Nova Rg"/>
              </a:rPr>
              <a:t>MES OBJECTIFS</a:t>
            </a:r>
            <a:endParaRPr sz="1600" dirty="0">
              <a:cs typeface="Proxima Nova Rg"/>
            </a:endParaRPr>
          </a:p>
        </p:txBody>
      </p:sp>
      <p:sp>
        <p:nvSpPr>
          <p:cNvPr id="13" name="object 13"/>
          <p:cNvSpPr/>
          <p:nvPr/>
        </p:nvSpPr>
        <p:spPr>
          <a:xfrm>
            <a:off x="5166802" y="708769"/>
            <a:ext cx="126981" cy="110473"/>
          </a:xfrm>
          <a:custGeom>
            <a:avLst/>
            <a:gdLst/>
            <a:ahLst/>
            <a:cxnLst/>
            <a:rect l="l" t="t" r="r" b="b"/>
            <a:pathLst>
              <a:path w="127000" h="110490">
                <a:moveTo>
                  <a:pt x="63766" y="93599"/>
                </a:moveTo>
                <a:lnTo>
                  <a:pt x="127000" y="46583"/>
                </a:lnTo>
                <a:lnTo>
                  <a:pt x="64579" y="0"/>
                </a:lnTo>
                <a:lnTo>
                  <a:pt x="23672" y="31775"/>
                </a:lnTo>
                <a:lnTo>
                  <a:pt x="62674" y="31775"/>
                </a:lnTo>
                <a:lnTo>
                  <a:pt x="62674" y="39611"/>
                </a:lnTo>
                <a:lnTo>
                  <a:pt x="13373" y="39611"/>
                </a:lnTo>
                <a:lnTo>
                  <a:pt x="10020" y="39611"/>
                </a:lnTo>
                <a:lnTo>
                  <a:pt x="0" y="39611"/>
                </a:lnTo>
                <a:lnTo>
                  <a:pt x="0" y="46583"/>
                </a:lnTo>
                <a:lnTo>
                  <a:pt x="0" y="110121"/>
                </a:lnTo>
                <a:lnTo>
                  <a:pt x="7823" y="110121"/>
                </a:lnTo>
                <a:lnTo>
                  <a:pt x="7823" y="53060"/>
                </a:lnTo>
                <a:lnTo>
                  <a:pt x="63766" y="93599"/>
                </a:lnTo>
                <a:close/>
              </a:path>
            </a:pathLst>
          </a:custGeom>
          <a:ln w="6350">
            <a:solidFill>
              <a:srgbClr val="3A4047"/>
            </a:solidFill>
          </a:ln>
        </p:spPr>
        <p:txBody>
          <a:bodyPr wrap="square" lIns="0" tIns="0" rIns="0" bIns="0" rtlCol="0"/>
          <a:lstStyle/>
          <a:p>
            <a:endParaRPr/>
          </a:p>
        </p:txBody>
      </p:sp>
      <p:sp>
        <p:nvSpPr>
          <p:cNvPr id="14" name="object 14"/>
          <p:cNvSpPr/>
          <p:nvPr/>
        </p:nvSpPr>
        <p:spPr>
          <a:xfrm>
            <a:off x="5192489" y="785581"/>
            <a:ext cx="78728" cy="33015"/>
          </a:xfrm>
          <a:custGeom>
            <a:avLst/>
            <a:gdLst/>
            <a:ahLst/>
            <a:cxnLst/>
            <a:rect l="l" t="t" r="r" b="b"/>
            <a:pathLst>
              <a:path w="78739" h="33019">
                <a:moveTo>
                  <a:pt x="0" y="304"/>
                </a:moveTo>
                <a:lnTo>
                  <a:pt x="0" y="24599"/>
                </a:lnTo>
                <a:lnTo>
                  <a:pt x="0" y="28943"/>
                </a:lnTo>
                <a:lnTo>
                  <a:pt x="3505" y="32435"/>
                </a:lnTo>
                <a:lnTo>
                  <a:pt x="7835" y="32435"/>
                </a:lnTo>
                <a:lnTo>
                  <a:pt x="70510" y="32435"/>
                </a:lnTo>
                <a:lnTo>
                  <a:pt x="74841" y="32435"/>
                </a:lnTo>
                <a:lnTo>
                  <a:pt x="78346" y="28943"/>
                </a:lnTo>
                <a:lnTo>
                  <a:pt x="78346" y="24599"/>
                </a:lnTo>
                <a:lnTo>
                  <a:pt x="78346" y="0"/>
                </a:lnTo>
                <a:lnTo>
                  <a:pt x="39166" y="29019"/>
                </a:lnTo>
                <a:lnTo>
                  <a:pt x="0" y="304"/>
                </a:lnTo>
                <a:close/>
              </a:path>
            </a:pathLst>
          </a:custGeom>
          <a:ln w="6350">
            <a:solidFill>
              <a:srgbClr val="3A4047"/>
            </a:solidFill>
          </a:ln>
        </p:spPr>
        <p:txBody>
          <a:bodyPr wrap="square" lIns="0" tIns="0" rIns="0" bIns="0" rtlCol="0"/>
          <a:lstStyle/>
          <a:p>
            <a:endParaRPr/>
          </a:p>
        </p:txBody>
      </p:sp>
      <p:sp>
        <p:nvSpPr>
          <p:cNvPr id="15" name="object 15"/>
          <p:cNvSpPr/>
          <p:nvPr/>
        </p:nvSpPr>
        <p:spPr>
          <a:xfrm>
            <a:off x="3920675" y="1167635"/>
            <a:ext cx="2619621" cy="0"/>
          </a:xfrm>
          <a:custGeom>
            <a:avLst/>
            <a:gdLst/>
            <a:ahLst/>
            <a:cxnLst/>
            <a:rect l="l" t="t" r="r" b="b"/>
            <a:pathLst>
              <a:path w="2620009">
                <a:moveTo>
                  <a:pt x="0" y="0"/>
                </a:moveTo>
                <a:lnTo>
                  <a:pt x="2619616" y="0"/>
                </a:lnTo>
              </a:path>
            </a:pathLst>
          </a:custGeom>
          <a:ln w="6350">
            <a:solidFill>
              <a:srgbClr val="6FBF9A"/>
            </a:solidFill>
          </a:ln>
        </p:spPr>
        <p:txBody>
          <a:bodyPr wrap="square" lIns="0" tIns="0" rIns="0" bIns="0" rtlCol="0"/>
          <a:lstStyle/>
          <a:p>
            <a:endParaRPr/>
          </a:p>
        </p:txBody>
      </p:sp>
      <p:sp>
        <p:nvSpPr>
          <p:cNvPr id="16" name="object 16"/>
          <p:cNvSpPr txBox="1"/>
          <p:nvPr/>
        </p:nvSpPr>
        <p:spPr>
          <a:xfrm>
            <a:off x="4599342" y="905228"/>
            <a:ext cx="1363778" cy="246221"/>
          </a:xfrm>
          <a:prstGeom prst="rect">
            <a:avLst/>
          </a:prstGeom>
        </p:spPr>
        <p:txBody>
          <a:bodyPr vert="horz" wrap="square" lIns="0" tIns="0" rIns="0" bIns="0" rtlCol="0">
            <a:spAutoFit/>
          </a:bodyPr>
          <a:lstStyle/>
          <a:p>
            <a:pPr marL="12699"/>
            <a:r>
              <a:rPr lang="fr-FR" sz="1600" b="1" spc="125" dirty="0">
                <a:solidFill>
                  <a:srgbClr val="6FBF9A"/>
                </a:solidFill>
                <a:cs typeface="Proxima Nova Rg"/>
              </a:rPr>
              <a:t>FORMATION</a:t>
            </a:r>
            <a:endParaRPr sz="1600" dirty="0">
              <a:cs typeface="Proxima Nova Rg"/>
            </a:endParaRPr>
          </a:p>
        </p:txBody>
      </p:sp>
      <p:sp>
        <p:nvSpPr>
          <p:cNvPr id="17" name="object 17"/>
          <p:cNvSpPr/>
          <p:nvPr/>
        </p:nvSpPr>
        <p:spPr>
          <a:xfrm>
            <a:off x="6012812" y="7958137"/>
            <a:ext cx="1009500" cy="88252"/>
          </a:xfrm>
          <a:custGeom>
            <a:avLst/>
            <a:gdLst/>
            <a:ahLst/>
            <a:cxnLst/>
            <a:rect l="l" t="t" r="r" b="b"/>
            <a:pathLst>
              <a:path w="1009650" h="88265">
                <a:moveTo>
                  <a:pt x="1009256" y="88150"/>
                </a:moveTo>
                <a:lnTo>
                  <a:pt x="0" y="88150"/>
                </a:lnTo>
                <a:lnTo>
                  <a:pt x="0" y="0"/>
                </a:lnTo>
                <a:lnTo>
                  <a:pt x="1009256" y="0"/>
                </a:lnTo>
                <a:lnTo>
                  <a:pt x="1009256" y="88150"/>
                </a:lnTo>
                <a:close/>
              </a:path>
            </a:pathLst>
          </a:custGeom>
          <a:ln w="6350">
            <a:solidFill>
              <a:srgbClr val="6FBF9A"/>
            </a:solidFill>
          </a:ln>
        </p:spPr>
        <p:txBody>
          <a:bodyPr wrap="square" lIns="0" tIns="0" rIns="0" bIns="0" rtlCol="0"/>
          <a:lstStyle/>
          <a:p>
            <a:endParaRPr/>
          </a:p>
        </p:txBody>
      </p:sp>
      <p:sp>
        <p:nvSpPr>
          <p:cNvPr id="18" name="object 18"/>
          <p:cNvSpPr/>
          <p:nvPr/>
        </p:nvSpPr>
        <p:spPr>
          <a:xfrm>
            <a:off x="6012787" y="7958137"/>
            <a:ext cx="625382" cy="88252"/>
          </a:xfrm>
          <a:custGeom>
            <a:avLst/>
            <a:gdLst/>
            <a:ahLst/>
            <a:cxnLst/>
            <a:rect l="l" t="t" r="r" b="b"/>
            <a:pathLst>
              <a:path w="625475" h="88265">
                <a:moveTo>
                  <a:pt x="625246" y="88150"/>
                </a:moveTo>
                <a:lnTo>
                  <a:pt x="0" y="88150"/>
                </a:lnTo>
                <a:lnTo>
                  <a:pt x="0" y="0"/>
                </a:lnTo>
                <a:lnTo>
                  <a:pt x="625246" y="0"/>
                </a:lnTo>
                <a:lnTo>
                  <a:pt x="625246" y="88150"/>
                </a:lnTo>
                <a:close/>
              </a:path>
            </a:pathLst>
          </a:custGeom>
          <a:solidFill>
            <a:srgbClr val="6FBF9A"/>
          </a:solidFill>
        </p:spPr>
        <p:txBody>
          <a:bodyPr wrap="square" lIns="0" tIns="0" rIns="0" bIns="0" rtlCol="0"/>
          <a:lstStyle/>
          <a:p>
            <a:endParaRPr/>
          </a:p>
        </p:txBody>
      </p:sp>
      <p:sp>
        <p:nvSpPr>
          <p:cNvPr id="19" name="object 19"/>
          <p:cNvSpPr/>
          <p:nvPr/>
        </p:nvSpPr>
        <p:spPr>
          <a:xfrm>
            <a:off x="6010983" y="8516854"/>
            <a:ext cx="1009500" cy="88252"/>
          </a:xfrm>
          <a:custGeom>
            <a:avLst/>
            <a:gdLst/>
            <a:ahLst/>
            <a:cxnLst/>
            <a:rect l="l" t="t" r="r" b="b"/>
            <a:pathLst>
              <a:path w="1009650" h="88265">
                <a:moveTo>
                  <a:pt x="1009243" y="88150"/>
                </a:moveTo>
                <a:lnTo>
                  <a:pt x="0" y="88150"/>
                </a:lnTo>
                <a:lnTo>
                  <a:pt x="0" y="0"/>
                </a:lnTo>
                <a:lnTo>
                  <a:pt x="1009243" y="0"/>
                </a:lnTo>
                <a:lnTo>
                  <a:pt x="1009243" y="88150"/>
                </a:lnTo>
                <a:close/>
              </a:path>
            </a:pathLst>
          </a:custGeom>
          <a:ln w="6350">
            <a:solidFill>
              <a:srgbClr val="6FBF9A"/>
            </a:solidFill>
          </a:ln>
        </p:spPr>
        <p:txBody>
          <a:bodyPr wrap="square" lIns="0" tIns="0" rIns="0" bIns="0" rtlCol="0"/>
          <a:lstStyle/>
          <a:p>
            <a:endParaRPr/>
          </a:p>
        </p:txBody>
      </p:sp>
      <p:sp>
        <p:nvSpPr>
          <p:cNvPr id="20" name="object 20"/>
          <p:cNvSpPr/>
          <p:nvPr/>
        </p:nvSpPr>
        <p:spPr>
          <a:xfrm>
            <a:off x="6010996" y="8516854"/>
            <a:ext cx="165710" cy="88252"/>
          </a:xfrm>
          <a:custGeom>
            <a:avLst/>
            <a:gdLst/>
            <a:ahLst/>
            <a:cxnLst/>
            <a:rect l="l" t="t" r="r" b="b"/>
            <a:pathLst>
              <a:path w="165735" h="88265">
                <a:moveTo>
                  <a:pt x="165404" y="88150"/>
                </a:moveTo>
                <a:lnTo>
                  <a:pt x="0" y="88150"/>
                </a:lnTo>
                <a:lnTo>
                  <a:pt x="0" y="0"/>
                </a:lnTo>
                <a:lnTo>
                  <a:pt x="165404" y="0"/>
                </a:lnTo>
                <a:lnTo>
                  <a:pt x="165404" y="88150"/>
                </a:lnTo>
                <a:close/>
              </a:path>
            </a:pathLst>
          </a:custGeom>
          <a:solidFill>
            <a:srgbClr val="6FBF9A"/>
          </a:solidFill>
        </p:spPr>
        <p:txBody>
          <a:bodyPr wrap="square" lIns="0" tIns="0" rIns="0" bIns="0" rtlCol="0"/>
          <a:lstStyle/>
          <a:p>
            <a:endParaRPr/>
          </a:p>
        </p:txBody>
      </p:sp>
      <p:sp>
        <p:nvSpPr>
          <p:cNvPr id="21" name="object 21"/>
          <p:cNvSpPr/>
          <p:nvPr/>
        </p:nvSpPr>
        <p:spPr>
          <a:xfrm>
            <a:off x="4091182" y="8516854"/>
            <a:ext cx="1009500" cy="88252"/>
          </a:xfrm>
          <a:custGeom>
            <a:avLst/>
            <a:gdLst/>
            <a:ahLst/>
            <a:cxnLst/>
            <a:rect l="l" t="t" r="r" b="b"/>
            <a:pathLst>
              <a:path w="1009650" h="88265">
                <a:moveTo>
                  <a:pt x="1009256" y="88150"/>
                </a:moveTo>
                <a:lnTo>
                  <a:pt x="0" y="88150"/>
                </a:lnTo>
                <a:lnTo>
                  <a:pt x="0" y="0"/>
                </a:lnTo>
                <a:lnTo>
                  <a:pt x="1009256" y="0"/>
                </a:lnTo>
                <a:lnTo>
                  <a:pt x="1009256" y="88150"/>
                </a:lnTo>
                <a:close/>
              </a:path>
            </a:pathLst>
          </a:custGeom>
          <a:ln w="6350">
            <a:solidFill>
              <a:srgbClr val="6FBF9A"/>
            </a:solidFill>
          </a:ln>
        </p:spPr>
        <p:txBody>
          <a:bodyPr wrap="square" lIns="0" tIns="0" rIns="0" bIns="0" rtlCol="0"/>
          <a:lstStyle/>
          <a:p>
            <a:endParaRPr/>
          </a:p>
        </p:txBody>
      </p:sp>
      <p:sp>
        <p:nvSpPr>
          <p:cNvPr id="22" name="object 22"/>
          <p:cNvSpPr/>
          <p:nvPr/>
        </p:nvSpPr>
        <p:spPr>
          <a:xfrm>
            <a:off x="4091182" y="8516854"/>
            <a:ext cx="650778" cy="88252"/>
          </a:xfrm>
          <a:custGeom>
            <a:avLst/>
            <a:gdLst/>
            <a:ahLst/>
            <a:cxnLst/>
            <a:rect l="l" t="t" r="r" b="b"/>
            <a:pathLst>
              <a:path w="650875" h="88265">
                <a:moveTo>
                  <a:pt x="650252" y="88150"/>
                </a:moveTo>
                <a:lnTo>
                  <a:pt x="0" y="88150"/>
                </a:lnTo>
                <a:lnTo>
                  <a:pt x="0" y="0"/>
                </a:lnTo>
                <a:lnTo>
                  <a:pt x="650252" y="0"/>
                </a:lnTo>
                <a:lnTo>
                  <a:pt x="650252" y="88150"/>
                </a:lnTo>
                <a:close/>
              </a:path>
            </a:pathLst>
          </a:custGeom>
          <a:solidFill>
            <a:srgbClr val="6FBF9A"/>
          </a:solidFill>
        </p:spPr>
        <p:txBody>
          <a:bodyPr wrap="square" lIns="0" tIns="0" rIns="0" bIns="0" rtlCol="0"/>
          <a:lstStyle/>
          <a:p>
            <a:endParaRPr/>
          </a:p>
        </p:txBody>
      </p:sp>
      <p:sp>
        <p:nvSpPr>
          <p:cNvPr id="23" name="object 23"/>
          <p:cNvSpPr/>
          <p:nvPr/>
        </p:nvSpPr>
        <p:spPr>
          <a:xfrm>
            <a:off x="4089353" y="7958137"/>
            <a:ext cx="1009500" cy="88252"/>
          </a:xfrm>
          <a:custGeom>
            <a:avLst/>
            <a:gdLst/>
            <a:ahLst/>
            <a:cxnLst/>
            <a:rect l="l" t="t" r="r" b="b"/>
            <a:pathLst>
              <a:path w="1009650" h="88265">
                <a:moveTo>
                  <a:pt x="1009243" y="88150"/>
                </a:moveTo>
                <a:lnTo>
                  <a:pt x="0" y="88150"/>
                </a:lnTo>
                <a:lnTo>
                  <a:pt x="0" y="0"/>
                </a:lnTo>
                <a:lnTo>
                  <a:pt x="1009243" y="0"/>
                </a:lnTo>
                <a:lnTo>
                  <a:pt x="1009243" y="88150"/>
                </a:lnTo>
                <a:close/>
              </a:path>
            </a:pathLst>
          </a:custGeom>
          <a:solidFill>
            <a:srgbClr val="6FBF9A"/>
          </a:solidFill>
        </p:spPr>
        <p:txBody>
          <a:bodyPr wrap="square" lIns="0" tIns="0" rIns="0" bIns="0" rtlCol="0"/>
          <a:lstStyle/>
          <a:p>
            <a:endParaRPr/>
          </a:p>
        </p:txBody>
      </p:sp>
      <p:sp>
        <p:nvSpPr>
          <p:cNvPr id="24" name="object 24"/>
          <p:cNvSpPr/>
          <p:nvPr/>
        </p:nvSpPr>
        <p:spPr>
          <a:xfrm>
            <a:off x="4091182" y="8237495"/>
            <a:ext cx="1009500" cy="88252"/>
          </a:xfrm>
          <a:custGeom>
            <a:avLst/>
            <a:gdLst/>
            <a:ahLst/>
            <a:cxnLst/>
            <a:rect l="l" t="t" r="r" b="b"/>
            <a:pathLst>
              <a:path w="1009650" h="88265">
                <a:moveTo>
                  <a:pt x="1009256" y="88150"/>
                </a:moveTo>
                <a:lnTo>
                  <a:pt x="0" y="88150"/>
                </a:lnTo>
                <a:lnTo>
                  <a:pt x="0" y="0"/>
                </a:lnTo>
                <a:lnTo>
                  <a:pt x="1009256" y="0"/>
                </a:lnTo>
                <a:lnTo>
                  <a:pt x="1009256" y="88150"/>
                </a:lnTo>
                <a:close/>
              </a:path>
            </a:pathLst>
          </a:custGeom>
          <a:ln w="6350">
            <a:solidFill>
              <a:srgbClr val="6FBF9A"/>
            </a:solidFill>
          </a:ln>
        </p:spPr>
        <p:txBody>
          <a:bodyPr wrap="square" lIns="0" tIns="0" rIns="0" bIns="0" rtlCol="0"/>
          <a:lstStyle/>
          <a:p>
            <a:endParaRPr/>
          </a:p>
        </p:txBody>
      </p:sp>
      <p:sp>
        <p:nvSpPr>
          <p:cNvPr id="25" name="object 25"/>
          <p:cNvSpPr/>
          <p:nvPr/>
        </p:nvSpPr>
        <p:spPr>
          <a:xfrm>
            <a:off x="4091182" y="8237495"/>
            <a:ext cx="812679" cy="88252"/>
          </a:xfrm>
          <a:custGeom>
            <a:avLst/>
            <a:gdLst/>
            <a:ahLst/>
            <a:cxnLst/>
            <a:rect l="l" t="t" r="r" b="b"/>
            <a:pathLst>
              <a:path w="812800" h="88265">
                <a:moveTo>
                  <a:pt x="812177" y="88150"/>
                </a:moveTo>
                <a:lnTo>
                  <a:pt x="0" y="88150"/>
                </a:lnTo>
                <a:lnTo>
                  <a:pt x="0" y="0"/>
                </a:lnTo>
                <a:lnTo>
                  <a:pt x="812177" y="0"/>
                </a:lnTo>
                <a:lnTo>
                  <a:pt x="812177" y="88150"/>
                </a:lnTo>
                <a:close/>
              </a:path>
            </a:pathLst>
          </a:custGeom>
          <a:solidFill>
            <a:srgbClr val="6FBF9A"/>
          </a:solidFill>
        </p:spPr>
        <p:txBody>
          <a:bodyPr wrap="square" lIns="0" tIns="0" rIns="0" bIns="0" rtlCol="0"/>
          <a:lstStyle/>
          <a:p>
            <a:endParaRPr/>
          </a:p>
        </p:txBody>
      </p:sp>
      <p:sp>
        <p:nvSpPr>
          <p:cNvPr id="26" name="object 26"/>
          <p:cNvSpPr/>
          <p:nvPr/>
        </p:nvSpPr>
        <p:spPr>
          <a:xfrm>
            <a:off x="6009904" y="8237495"/>
            <a:ext cx="1012040" cy="88252"/>
          </a:xfrm>
          <a:custGeom>
            <a:avLst/>
            <a:gdLst/>
            <a:ahLst/>
            <a:cxnLst/>
            <a:rect l="l" t="t" r="r" b="b"/>
            <a:pathLst>
              <a:path w="1012190" h="88265">
                <a:moveTo>
                  <a:pt x="1012164" y="88150"/>
                </a:moveTo>
                <a:lnTo>
                  <a:pt x="0" y="88150"/>
                </a:lnTo>
                <a:lnTo>
                  <a:pt x="0" y="0"/>
                </a:lnTo>
                <a:lnTo>
                  <a:pt x="1012164" y="0"/>
                </a:lnTo>
                <a:lnTo>
                  <a:pt x="1012164" y="88150"/>
                </a:lnTo>
                <a:close/>
              </a:path>
            </a:pathLst>
          </a:custGeom>
          <a:ln w="6350">
            <a:solidFill>
              <a:srgbClr val="6FBF9A"/>
            </a:solidFill>
          </a:ln>
        </p:spPr>
        <p:txBody>
          <a:bodyPr wrap="square" lIns="0" tIns="0" rIns="0" bIns="0" rtlCol="0"/>
          <a:lstStyle/>
          <a:p>
            <a:endParaRPr/>
          </a:p>
        </p:txBody>
      </p:sp>
      <p:sp>
        <p:nvSpPr>
          <p:cNvPr id="27" name="object 27"/>
          <p:cNvSpPr/>
          <p:nvPr/>
        </p:nvSpPr>
        <p:spPr>
          <a:xfrm>
            <a:off x="6009891" y="8237495"/>
            <a:ext cx="376499" cy="88252"/>
          </a:xfrm>
          <a:custGeom>
            <a:avLst/>
            <a:gdLst/>
            <a:ahLst/>
            <a:cxnLst/>
            <a:rect l="l" t="t" r="r" b="b"/>
            <a:pathLst>
              <a:path w="376554" h="88265">
                <a:moveTo>
                  <a:pt x="376504" y="88150"/>
                </a:moveTo>
                <a:lnTo>
                  <a:pt x="0" y="88150"/>
                </a:lnTo>
                <a:lnTo>
                  <a:pt x="0" y="0"/>
                </a:lnTo>
                <a:lnTo>
                  <a:pt x="376504" y="0"/>
                </a:lnTo>
                <a:lnTo>
                  <a:pt x="376504" y="88150"/>
                </a:lnTo>
                <a:close/>
              </a:path>
            </a:pathLst>
          </a:custGeom>
          <a:solidFill>
            <a:srgbClr val="6FBF9A"/>
          </a:solidFill>
        </p:spPr>
        <p:txBody>
          <a:bodyPr wrap="square" lIns="0" tIns="0" rIns="0" bIns="0" rtlCol="0"/>
          <a:lstStyle/>
          <a:p>
            <a:endParaRPr/>
          </a:p>
        </p:txBody>
      </p:sp>
      <p:sp>
        <p:nvSpPr>
          <p:cNvPr id="28" name="object 28"/>
          <p:cNvSpPr txBox="1"/>
          <p:nvPr/>
        </p:nvSpPr>
        <p:spPr>
          <a:xfrm>
            <a:off x="3271400" y="7917477"/>
            <a:ext cx="691817" cy="718145"/>
          </a:xfrm>
          <a:prstGeom prst="rect">
            <a:avLst/>
          </a:prstGeom>
        </p:spPr>
        <p:txBody>
          <a:bodyPr vert="horz" wrap="square" lIns="0" tIns="0" rIns="0" bIns="0" rtlCol="0">
            <a:spAutoFit/>
          </a:bodyPr>
          <a:lstStyle/>
          <a:p>
            <a:pPr marL="12699" algn="r"/>
            <a:r>
              <a:rPr lang="fr-FR" sz="1000" spc="-5" dirty="0">
                <a:solidFill>
                  <a:srgbClr val="231F20"/>
                </a:solidFill>
                <a:cs typeface="Lato Semibold"/>
              </a:rPr>
              <a:t>Compta</a:t>
            </a:r>
            <a:endParaRPr sz="1000" dirty="0">
              <a:cs typeface="Lato Semibold"/>
            </a:endParaRPr>
          </a:p>
          <a:p>
            <a:pPr marL="12699" algn="r">
              <a:spcBef>
                <a:spcPts val="1000"/>
              </a:spcBef>
            </a:pPr>
            <a:r>
              <a:rPr lang="fr-FR" sz="1000" dirty="0">
                <a:cs typeface="Lato Semibold"/>
              </a:rPr>
              <a:t>Gestion</a:t>
            </a:r>
            <a:endParaRPr sz="1000" dirty="0">
              <a:cs typeface="Lato Semibold"/>
            </a:endParaRPr>
          </a:p>
          <a:p>
            <a:pPr marL="12699" algn="r">
              <a:spcBef>
                <a:spcPts val="1000"/>
              </a:spcBef>
            </a:pPr>
            <a:r>
              <a:rPr lang="fr-FR" sz="1000" dirty="0">
                <a:cs typeface="Lato Semibold"/>
              </a:rPr>
              <a:t>Windows</a:t>
            </a:r>
            <a:endParaRPr sz="1000" dirty="0">
              <a:cs typeface="Lato Semibold"/>
            </a:endParaRPr>
          </a:p>
        </p:txBody>
      </p:sp>
      <p:sp>
        <p:nvSpPr>
          <p:cNvPr id="29" name="object 29"/>
          <p:cNvSpPr txBox="1"/>
          <p:nvPr/>
        </p:nvSpPr>
        <p:spPr>
          <a:xfrm>
            <a:off x="5192489" y="7908715"/>
            <a:ext cx="721302" cy="718145"/>
          </a:xfrm>
          <a:prstGeom prst="rect">
            <a:avLst/>
          </a:prstGeom>
        </p:spPr>
        <p:txBody>
          <a:bodyPr vert="horz" wrap="square" lIns="0" tIns="0" rIns="0" bIns="0" rtlCol="0">
            <a:spAutoFit/>
          </a:bodyPr>
          <a:lstStyle/>
          <a:p>
            <a:pPr marL="12699" algn="r"/>
            <a:r>
              <a:rPr lang="fr-FR" sz="1000" dirty="0" err="1">
                <a:cs typeface="Lato Semibold"/>
              </a:rPr>
              <a:t>Php</a:t>
            </a:r>
            <a:r>
              <a:rPr lang="fr-FR" sz="1000" dirty="0">
                <a:cs typeface="Lato Semibold"/>
              </a:rPr>
              <a:t> </a:t>
            </a:r>
            <a:r>
              <a:rPr lang="fr-FR" sz="1000" dirty="0" err="1">
                <a:cs typeface="Lato Semibold"/>
              </a:rPr>
              <a:t>MySql</a:t>
            </a:r>
            <a:endParaRPr sz="1000" dirty="0">
              <a:cs typeface="Lato Semibold"/>
            </a:endParaRPr>
          </a:p>
          <a:p>
            <a:pPr marL="12699" algn="r">
              <a:spcBef>
                <a:spcPts val="1000"/>
              </a:spcBef>
            </a:pPr>
            <a:r>
              <a:rPr lang="fr-FR" sz="1000" dirty="0">
                <a:cs typeface="Lato Semibold"/>
              </a:rPr>
              <a:t>Management</a:t>
            </a:r>
            <a:endParaRPr sz="1000" dirty="0">
              <a:cs typeface="Lato Semibold"/>
            </a:endParaRPr>
          </a:p>
          <a:p>
            <a:pPr marL="12699" algn="r">
              <a:spcBef>
                <a:spcPts val="1000"/>
              </a:spcBef>
            </a:pPr>
            <a:r>
              <a:rPr lang="fr-FR" sz="1000" dirty="0">
                <a:cs typeface="Lato Semibold"/>
              </a:rPr>
              <a:t>Ruby On Rail</a:t>
            </a:r>
            <a:endParaRPr sz="1000" dirty="0">
              <a:cs typeface="Lato Semibold"/>
            </a:endParaRPr>
          </a:p>
        </p:txBody>
      </p:sp>
      <p:sp>
        <p:nvSpPr>
          <p:cNvPr id="30" name="object 30"/>
          <p:cNvSpPr/>
          <p:nvPr/>
        </p:nvSpPr>
        <p:spPr>
          <a:xfrm>
            <a:off x="5925082" y="9640256"/>
            <a:ext cx="1009500" cy="88252"/>
          </a:xfrm>
          <a:custGeom>
            <a:avLst/>
            <a:gdLst/>
            <a:ahLst/>
            <a:cxnLst/>
            <a:rect l="l" t="t" r="r" b="b"/>
            <a:pathLst>
              <a:path w="1009650" h="88265">
                <a:moveTo>
                  <a:pt x="1009256" y="88150"/>
                </a:moveTo>
                <a:lnTo>
                  <a:pt x="0" y="88150"/>
                </a:lnTo>
                <a:lnTo>
                  <a:pt x="0" y="0"/>
                </a:lnTo>
                <a:lnTo>
                  <a:pt x="1009256" y="0"/>
                </a:lnTo>
                <a:lnTo>
                  <a:pt x="1009256" y="88150"/>
                </a:lnTo>
                <a:close/>
              </a:path>
            </a:pathLst>
          </a:custGeom>
          <a:ln w="6350">
            <a:solidFill>
              <a:srgbClr val="6FBF9A"/>
            </a:solidFill>
          </a:ln>
        </p:spPr>
        <p:txBody>
          <a:bodyPr wrap="square" lIns="0" tIns="0" rIns="0" bIns="0" rtlCol="0"/>
          <a:lstStyle/>
          <a:p>
            <a:endParaRPr/>
          </a:p>
        </p:txBody>
      </p:sp>
      <p:sp>
        <p:nvSpPr>
          <p:cNvPr id="31" name="object 31"/>
          <p:cNvSpPr/>
          <p:nvPr/>
        </p:nvSpPr>
        <p:spPr>
          <a:xfrm>
            <a:off x="5925057" y="9640256"/>
            <a:ext cx="625382" cy="88252"/>
          </a:xfrm>
          <a:custGeom>
            <a:avLst/>
            <a:gdLst/>
            <a:ahLst/>
            <a:cxnLst/>
            <a:rect l="l" t="t" r="r" b="b"/>
            <a:pathLst>
              <a:path w="625475" h="88265">
                <a:moveTo>
                  <a:pt x="625246" y="88150"/>
                </a:moveTo>
                <a:lnTo>
                  <a:pt x="0" y="88150"/>
                </a:lnTo>
                <a:lnTo>
                  <a:pt x="0" y="0"/>
                </a:lnTo>
                <a:lnTo>
                  <a:pt x="625246" y="0"/>
                </a:lnTo>
                <a:lnTo>
                  <a:pt x="625246" y="88150"/>
                </a:lnTo>
                <a:close/>
              </a:path>
            </a:pathLst>
          </a:custGeom>
          <a:solidFill>
            <a:srgbClr val="6FBF9A"/>
          </a:solidFill>
        </p:spPr>
        <p:txBody>
          <a:bodyPr wrap="square" lIns="0" tIns="0" rIns="0" bIns="0" rtlCol="0"/>
          <a:lstStyle/>
          <a:p>
            <a:endParaRPr/>
          </a:p>
        </p:txBody>
      </p:sp>
      <p:sp>
        <p:nvSpPr>
          <p:cNvPr id="32" name="object 32"/>
          <p:cNvSpPr/>
          <p:nvPr/>
        </p:nvSpPr>
        <p:spPr>
          <a:xfrm>
            <a:off x="4089366" y="9640256"/>
            <a:ext cx="1009500" cy="88252"/>
          </a:xfrm>
          <a:custGeom>
            <a:avLst/>
            <a:gdLst/>
            <a:ahLst/>
            <a:cxnLst/>
            <a:rect l="l" t="t" r="r" b="b"/>
            <a:pathLst>
              <a:path w="1009650" h="88265">
                <a:moveTo>
                  <a:pt x="1009243" y="88150"/>
                </a:moveTo>
                <a:lnTo>
                  <a:pt x="0" y="88150"/>
                </a:lnTo>
                <a:lnTo>
                  <a:pt x="0" y="0"/>
                </a:lnTo>
                <a:lnTo>
                  <a:pt x="1009243" y="0"/>
                </a:lnTo>
                <a:lnTo>
                  <a:pt x="1009243" y="88150"/>
                </a:lnTo>
                <a:close/>
              </a:path>
            </a:pathLst>
          </a:custGeom>
          <a:solidFill>
            <a:srgbClr val="6FBF9A"/>
          </a:solidFill>
        </p:spPr>
        <p:txBody>
          <a:bodyPr wrap="square" lIns="0" tIns="0" rIns="0" bIns="0" rtlCol="0"/>
          <a:lstStyle/>
          <a:p>
            <a:endParaRPr/>
          </a:p>
        </p:txBody>
      </p:sp>
      <p:sp>
        <p:nvSpPr>
          <p:cNvPr id="33" name="object 33"/>
          <p:cNvSpPr/>
          <p:nvPr/>
        </p:nvSpPr>
        <p:spPr>
          <a:xfrm>
            <a:off x="4091194" y="9919614"/>
            <a:ext cx="1009500" cy="88252"/>
          </a:xfrm>
          <a:custGeom>
            <a:avLst/>
            <a:gdLst/>
            <a:ahLst/>
            <a:cxnLst/>
            <a:rect l="l" t="t" r="r" b="b"/>
            <a:pathLst>
              <a:path w="1009650" h="88265">
                <a:moveTo>
                  <a:pt x="1009256" y="88150"/>
                </a:moveTo>
                <a:lnTo>
                  <a:pt x="0" y="88150"/>
                </a:lnTo>
                <a:lnTo>
                  <a:pt x="0" y="0"/>
                </a:lnTo>
                <a:lnTo>
                  <a:pt x="1009256" y="0"/>
                </a:lnTo>
                <a:lnTo>
                  <a:pt x="1009256" y="88150"/>
                </a:lnTo>
                <a:close/>
              </a:path>
            </a:pathLst>
          </a:custGeom>
          <a:ln w="6350">
            <a:solidFill>
              <a:srgbClr val="6FBF9A"/>
            </a:solidFill>
          </a:ln>
        </p:spPr>
        <p:txBody>
          <a:bodyPr wrap="square" lIns="0" tIns="0" rIns="0" bIns="0" rtlCol="0"/>
          <a:lstStyle/>
          <a:p>
            <a:endParaRPr/>
          </a:p>
        </p:txBody>
      </p:sp>
      <p:sp>
        <p:nvSpPr>
          <p:cNvPr id="34" name="object 34"/>
          <p:cNvSpPr/>
          <p:nvPr/>
        </p:nvSpPr>
        <p:spPr>
          <a:xfrm>
            <a:off x="4091194" y="9919614"/>
            <a:ext cx="812679" cy="88252"/>
          </a:xfrm>
          <a:custGeom>
            <a:avLst/>
            <a:gdLst/>
            <a:ahLst/>
            <a:cxnLst/>
            <a:rect l="l" t="t" r="r" b="b"/>
            <a:pathLst>
              <a:path w="812800" h="88265">
                <a:moveTo>
                  <a:pt x="812177" y="88150"/>
                </a:moveTo>
                <a:lnTo>
                  <a:pt x="0" y="88150"/>
                </a:lnTo>
                <a:lnTo>
                  <a:pt x="0" y="0"/>
                </a:lnTo>
                <a:lnTo>
                  <a:pt x="812177" y="0"/>
                </a:lnTo>
                <a:lnTo>
                  <a:pt x="812177" y="88150"/>
                </a:lnTo>
                <a:close/>
              </a:path>
            </a:pathLst>
          </a:custGeom>
          <a:solidFill>
            <a:srgbClr val="6FBF9A"/>
          </a:solidFill>
        </p:spPr>
        <p:txBody>
          <a:bodyPr wrap="square" lIns="0" tIns="0" rIns="0" bIns="0" rtlCol="0"/>
          <a:lstStyle/>
          <a:p>
            <a:endParaRPr/>
          </a:p>
        </p:txBody>
      </p:sp>
      <p:sp>
        <p:nvSpPr>
          <p:cNvPr id="35" name="object 35"/>
          <p:cNvSpPr/>
          <p:nvPr/>
        </p:nvSpPr>
        <p:spPr>
          <a:xfrm>
            <a:off x="5922174" y="9919614"/>
            <a:ext cx="1012040" cy="88252"/>
          </a:xfrm>
          <a:custGeom>
            <a:avLst/>
            <a:gdLst/>
            <a:ahLst/>
            <a:cxnLst/>
            <a:rect l="l" t="t" r="r" b="b"/>
            <a:pathLst>
              <a:path w="1012190" h="88265">
                <a:moveTo>
                  <a:pt x="1012164" y="88150"/>
                </a:moveTo>
                <a:lnTo>
                  <a:pt x="0" y="88150"/>
                </a:lnTo>
                <a:lnTo>
                  <a:pt x="0" y="0"/>
                </a:lnTo>
                <a:lnTo>
                  <a:pt x="1012164" y="0"/>
                </a:lnTo>
                <a:lnTo>
                  <a:pt x="1012164" y="88150"/>
                </a:lnTo>
                <a:close/>
              </a:path>
            </a:pathLst>
          </a:custGeom>
          <a:ln w="6350">
            <a:solidFill>
              <a:srgbClr val="6FBF9A"/>
            </a:solidFill>
          </a:ln>
        </p:spPr>
        <p:txBody>
          <a:bodyPr wrap="square" lIns="0" tIns="0" rIns="0" bIns="0" rtlCol="0"/>
          <a:lstStyle/>
          <a:p>
            <a:endParaRPr/>
          </a:p>
        </p:txBody>
      </p:sp>
      <p:sp>
        <p:nvSpPr>
          <p:cNvPr id="36" name="object 36"/>
          <p:cNvSpPr/>
          <p:nvPr/>
        </p:nvSpPr>
        <p:spPr>
          <a:xfrm>
            <a:off x="5922161" y="9919614"/>
            <a:ext cx="376499" cy="88252"/>
          </a:xfrm>
          <a:custGeom>
            <a:avLst/>
            <a:gdLst/>
            <a:ahLst/>
            <a:cxnLst/>
            <a:rect l="l" t="t" r="r" b="b"/>
            <a:pathLst>
              <a:path w="376554" h="88265">
                <a:moveTo>
                  <a:pt x="376504" y="88150"/>
                </a:moveTo>
                <a:lnTo>
                  <a:pt x="0" y="88150"/>
                </a:lnTo>
                <a:lnTo>
                  <a:pt x="0" y="0"/>
                </a:lnTo>
                <a:lnTo>
                  <a:pt x="376504" y="0"/>
                </a:lnTo>
                <a:lnTo>
                  <a:pt x="376504" y="88150"/>
                </a:lnTo>
                <a:close/>
              </a:path>
            </a:pathLst>
          </a:custGeom>
          <a:solidFill>
            <a:srgbClr val="6FBF9A"/>
          </a:solidFill>
        </p:spPr>
        <p:txBody>
          <a:bodyPr wrap="square" lIns="0" tIns="0" rIns="0" bIns="0" rtlCol="0"/>
          <a:lstStyle/>
          <a:p>
            <a:endParaRPr/>
          </a:p>
        </p:txBody>
      </p:sp>
      <p:sp>
        <p:nvSpPr>
          <p:cNvPr id="37" name="object 37"/>
          <p:cNvSpPr txBox="1"/>
          <p:nvPr/>
        </p:nvSpPr>
        <p:spPr>
          <a:xfrm>
            <a:off x="3513716" y="9599606"/>
            <a:ext cx="473639" cy="446339"/>
          </a:xfrm>
          <a:prstGeom prst="rect">
            <a:avLst/>
          </a:prstGeom>
        </p:spPr>
        <p:txBody>
          <a:bodyPr vert="horz" wrap="square" lIns="0" tIns="0" rIns="0" bIns="0" rtlCol="0">
            <a:spAutoFit/>
          </a:bodyPr>
          <a:lstStyle/>
          <a:p>
            <a:pPr marL="12699" algn="r"/>
            <a:r>
              <a:rPr lang="fr-FR" sz="1000" dirty="0">
                <a:cs typeface="Lato Semibold"/>
              </a:rPr>
              <a:t>Anglais</a:t>
            </a:r>
            <a:endParaRPr sz="1000" dirty="0">
              <a:cs typeface="Lato Semibold"/>
            </a:endParaRPr>
          </a:p>
          <a:p>
            <a:pPr marL="12699" algn="r">
              <a:spcBef>
                <a:spcPts val="1000"/>
              </a:spcBef>
            </a:pPr>
            <a:r>
              <a:rPr lang="fr-FR" sz="1000" dirty="0">
                <a:cs typeface="Lato Semibold"/>
              </a:rPr>
              <a:t>Chinois</a:t>
            </a:r>
            <a:endParaRPr sz="1000" dirty="0">
              <a:cs typeface="Lato Semibold"/>
            </a:endParaRPr>
          </a:p>
        </p:txBody>
      </p:sp>
      <p:sp>
        <p:nvSpPr>
          <p:cNvPr id="38" name="object 38"/>
          <p:cNvSpPr txBox="1"/>
          <p:nvPr/>
        </p:nvSpPr>
        <p:spPr>
          <a:xfrm>
            <a:off x="5262031" y="9590843"/>
            <a:ext cx="560201" cy="153888"/>
          </a:xfrm>
          <a:prstGeom prst="rect">
            <a:avLst/>
          </a:prstGeom>
        </p:spPr>
        <p:txBody>
          <a:bodyPr vert="horz" wrap="square" lIns="0" tIns="0" rIns="0" bIns="0" rtlCol="0">
            <a:spAutoFit/>
          </a:bodyPr>
          <a:lstStyle/>
          <a:p>
            <a:pPr marL="12699" algn="r"/>
            <a:r>
              <a:rPr lang="fr-FR" sz="1000" dirty="0">
                <a:cs typeface="Lato Semibold"/>
              </a:rPr>
              <a:t>Allemand</a:t>
            </a:r>
            <a:endParaRPr sz="1000" dirty="0">
              <a:cs typeface="Lato Semibold"/>
            </a:endParaRPr>
          </a:p>
        </p:txBody>
      </p:sp>
      <p:sp>
        <p:nvSpPr>
          <p:cNvPr id="39" name="object 39"/>
          <p:cNvSpPr txBox="1"/>
          <p:nvPr/>
        </p:nvSpPr>
        <p:spPr>
          <a:xfrm>
            <a:off x="5348593" y="9870201"/>
            <a:ext cx="473639" cy="153865"/>
          </a:xfrm>
          <a:prstGeom prst="rect">
            <a:avLst/>
          </a:prstGeom>
        </p:spPr>
        <p:txBody>
          <a:bodyPr vert="horz" wrap="square" lIns="0" tIns="0" rIns="0" bIns="0" rtlCol="0">
            <a:spAutoFit/>
          </a:bodyPr>
          <a:lstStyle/>
          <a:p>
            <a:pPr marL="12699" algn="r"/>
            <a:r>
              <a:rPr lang="fr-FR" sz="1000" dirty="0">
                <a:cs typeface="Lato Semibold"/>
              </a:rPr>
              <a:t>Italien</a:t>
            </a:r>
            <a:endParaRPr sz="1000" dirty="0">
              <a:cs typeface="Lato Semibold"/>
            </a:endParaRPr>
          </a:p>
        </p:txBody>
      </p:sp>
      <p:sp>
        <p:nvSpPr>
          <p:cNvPr id="40" name="object 40"/>
          <p:cNvSpPr txBox="1"/>
          <p:nvPr/>
        </p:nvSpPr>
        <p:spPr>
          <a:xfrm>
            <a:off x="3239944" y="3979547"/>
            <a:ext cx="3772610" cy="2616101"/>
          </a:xfrm>
          <a:prstGeom prst="rect">
            <a:avLst/>
          </a:prstGeom>
        </p:spPr>
        <p:txBody>
          <a:bodyPr vert="horz" wrap="square" lIns="0" tIns="0" rIns="0" bIns="0" rtlCol="0">
            <a:spAutoFit/>
          </a:bodyPr>
          <a:lstStyle/>
          <a:p>
            <a:pPr algn="ctr" defTabSz="685800">
              <a:defRPr/>
            </a:pPr>
            <a:r>
              <a:rPr lang="fr-FR" sz="1000" b="1" dirty="0"/>
              <a:t>2010- 2015 | TITRE DU POSTE  | SOCIÉTÉ</a:t>
            </a:r>
          </a:p>
          <a:p>
            <a:pPr algn="ctr" defTabSz="685800">
              <a:defRPr/>
            </a:pPr>
            <a:r>
              <a:rPr lang="fr-FR" sz="1000" dirty="0"/>
              <a:t>Décrivez ici les fonctions que vous avez occupées. Décrivez également vos missions, le nombre de personnes que vous avez encadré et si vous le pouvez, essayez d’inscrire les résultats que vous avez obtenus, n’hésitez pas à les quantifier.</a:t>
            </a:r>
          </a:p>
          <a:p>
            <a:pPr algn="ctr" defTabSz="685800">
              <a:defRPr/>
            </a:pPr>
            <a:endParaRPr lang="fr-FR" sz="1000" dirty="0"/>
          </a:p>
          <a:p>
            <a:pPr algn="ctr" defTabSz="685800">
              <a:defRPr/>
            </a:pPr>
            <a:r>
              <a:rPr lang="fr-FR" sz="1000" b="1" dirty="0"/>
              <a:t>2010- 2015 | TITRE DU POSTE  | SOCIÉTÉ</a:t>
            </a:r>
          </a:p>
          <a:p>
            <a:pPr algn="ctr" defTabSz="685800">
              <a:defRPr/>
            </a:pPr>
            <a:r>
              <a:rPr lang="fr-FR" sz="1000" dirty="0"/>
              <a:t>Décrivez ici les fonctions que vous avez occupées. Décrivez également vos missions, le nombre de personnes que vous avez encadré et si vous le pouvez, essayez d’inscrire les résultats que vous avez obtenus, n’hésitez pas à les quantifier.</a:t>
            </a:r>
          </a:p>
          <a:p>
            <a:pPr algn="ctr" defTabSz="685800">
              <a:defRPr/>
            </a:pPr>
            <a:endParaRPr lang="fr-FR" sz="1000" dirty="0"/>
          </a:p>
          <a:p>
            <a:pPr algn="ctr" defTabSz="685800">
              <a:defRPr/>
            </a:pPr>
            <a:r>
              <a:rPr lang="fr-FR" sz="1000" b="1" dirty="0"/>
              <a:t>2010- 2015 | TITRE DU POSTE  | SOCIÉTÉ</a:t>
            </a:r>
          </a:p>
          <a:p>
            <a:pPr algn="ctr" defTabSz="685800">
              <a:defRPr/>
            </a:pPr>
            <a:r>
              <a:rPr lang="fr-FR" sz="1000" dirty="0"/>
              <a:t>Décrivez ici les fonctions que vous avez occupées. Décrivez également vos missions, le nombre de personnes que vous avez encadré et si vous </a:t>
            </a:r>
            <a:r>
              <a:rPr lang="fr-FR" sz="1000"/>
              <a:t>le pouvez, </a:t>
            </a:r>
            <a:r>
              <a:rPr lang="fr-FR" sz="1000" dirty="0"/>
              <a:t>essayez d’inscrire les résultats que vous avez obtenus, n’hésitez pas à les quantifier.</a:t>
            </a:r>
          </a:p>
        </p:txBody>
      </p:sp>
      <p:sp>
        <p:nvSpPr>
          <p:cNvPr id="43" name="object 43"/>
          <p:cNvSpPr txBox="1"/>
          <p:nvPr/>
        </p:nvSpPr>
        <p:spPr>
          <a:xfrm>
            <a:off x="615350" y="2453544"/>
            <a:ext cx="1975192" cy="1115690"/>
          </a:xfrm>
          <a:prstGeom prst="rect">
            <a:avLst/>
          </a:prstGeom>
        </p:spPr>
        <p:txBody>
          <a:bodyPr vert="horz" wrap="square" lIns="0" tIns="0" rIns="0" bIns="0" rtlCol="0">
            <a:spAutoFit/>
          </a:bodyPr>
          <a:lstStyle/>
          <a:p>
            <a:pPr algn="ctr">
              <a:lnSpc>
                <a:spcPct val="100000"/>
              </a:lnSpc>
            </a:pPr>
            <a:r>
              <a:rPr lang="fr-FR" sz="2800" spc="-25" dirty="0">
                <a:solidFill>
                  <a:srgbClr val="231F20"/>
                </a:solidFill>
                <a:cs typeface="Lucida Sans Unicode"/>
              </a:rPr>
              <a:t>Sandrine</a:t>
            </a:r>
            <a:endParaRPr sz="2800" dirty="0">
              <a:cs typeface="Lucida Sans Unicode"/>
            </a:endParaRPr>
          </a:p>
          <a:p>
            <a:pPr algn="ctr">
              <a:lnSpc>
                <a:spcPct val="100000"/>
              </a:lnSpc>
            </a:pPr>
            <a:r>
              <a:rPr lang="fr-FR" sz="2800" b="1" spc="-75" dirty="0">
                <a:solidFill>
                  <a:srgbClr val="231F20"/>
                </a:solidFill>
                <a:cs typeface="Lucida Sans"/>
              </a:rPr>
              <a:t>AUDOUINI</a:t>
            </a:r>
            <a:endParaRPr sz="2800" dirty="0">
              <a:cs typeface="Lucida Sans"/>
            </a:endParaRPr>
          </a:p>
          <a:p>
            <a:pPr marL="6349" algn="ctr">
              <a:spcBef>
                <a:spcPts val="250"/>
              </a:spcBef>
            </a:pPr>
            <a:r>
              <a:rPr lang="fr-FR" sz="1400" i="1" spc="-65" dirty="0">
                <a:solidFill>
                  <a:srgbClr val="231F20"/>
                </a:solidFill>
                <a:cs typeface="Calibri"/>
              </a:rPr>
              <a:t>Titre du poste recherché</a:t>
            </a:r>
            <a:endParaRPr sz="1400" dirty="0">
              <a:cs typeface="Calibri"/>
            </a:endParaRPr>
          </a:p>
        </p:txBody>
      </p:sp>
      <p:sp>
        <p:nvSpPr>
          <p:cNvPr id="75" name="object 75"/>
          <p:cNvSpPr/>
          <p:nvPr/>
        </p:nvSpPr>
        <p:spPr>
          <a:xfrm>
            <a:off x="1475550" y="6780858"/>
            <a:ext cx="253962" cy="253962"/>
          </a:xfrm>
          <a:custGeom>
            <a:avLst/>
            <a:gdLst/>
            <a:ahLst/>
            <a:cxnLst/>
            <a:rect l="l" t="t" r="r" b="b"/>
            <a:pathLst>
              <a:path w="254000" h="254000">
                <a:moveTo>
                  <a:pt x="254000" y="127000"/>
                </a:moveTo>
                <a:lnTo>
                  <a:pt x="244019" y="176434"/>
                </a:lnTo>
                <a:lnTo>
                  <a:pt x="216803" y="216803"/>
                </a:lnTo>
                <a:lnTo>
                  <a:pt x="176434" y="244019"/>
                </a:lnTo>
                <a:lnTo>
                  <a:pt x="127000" y="254000"/>
                </a:lnTo>
                <a:lnTo>
                  <a:pt x="77570" y="244019"/>
                </a:lnTo>
                <a:lnTo>
                  <a:pt x="37201" y="216803"/>
                </a:lnTo>
                <a:lnTo>
                  <a:pt x="9981" y="176434"/>
                </a:lnTo>
                <a:lnTo>
                  <a:pt x="0" y="127000"/>
                </a:lnTo>
                <a:lnTo>
                  <a:pt x="9981" y="77565"/>
                </a:lnTo>
                <a:lnTo>
                  <a:pt x="37201" y="37196"/>
                </a:lnTo>
                <a:lnTo>
                  <a:pt x="77570" y="9980"/>
                </a:lnTo>
                <a:lnTo>
                  <a:pt x="127000" y="0"/>
                </a:lnTo>
                <a:lnTo>
                  <a:pt x="176434" y="9980"/>
                </a:lnTo>
                <a:lnTo>
                  <a:pt x="216803" y="37196"/>
                </a:lnTo>
                <a:lnTo>
                  <a:pt x="244019" y="77565"/>
                </a:lnTo>
                <a:lnTo>
                  <a:pt x="254000" y="127000"/>
                </a:lnTo>
                <a:close/>
              </a:path>
            </a:pathLst>
          </a:custGeom>
          <a:ln w="6350">
            <a:solidFill>
              <a:srgbClr val="3A4047"/>
            </a:solidFill>
          </a:ln>
        </p:spPr>
        <p:txBody>
          <a:bodyPr wrap="square" lIns="0" tIns="0" rIns="0" bIns="0" rtlCol="0"/>
          <a:lstStyle/>
          <a:p>
            <a:endParaRPr/>
          </a:p>
        </p:txBody>
      </p:sp>
      <p:sp>
        <p:nvSpPr>
          <p:cNvPr id="76" name="object 76"/>
          <p:cNvSpPr txBox="1"/>
          <p:nvPr/>
        </p:nvSpPr>
        <p:spPr>
          <a:xfrm>
            <a:off x="671515" y="4164787"/>
            <a:ext cx="1862179" cy="246221"/>
          </a:xfrm>
          <a:prstGeom prst="rect">
            <a:avLst/>
          </a:prstGeom>
        </p:spPr>
        <p:txBody>
          <a:bodyPr vert="horz" wrap="square" lIns="0" tIns="0" rIns="0" bIns="0" rtlCol="0">
            <a:spAutoFit/>
          </a:bodyPr>
          <a:lstStyle/>
          <a:p>
            <a:pPr marL="12699" algn="ctr"/>
            <a:r>
              <a:rPr lang="fr-FR" sz="1600" b="1" spc="140" dirty="0">
                <a:solidFill>
                  <a:srgbClr val="6FBF9A"/>
                </a:solidFill>
                <a:cs typeface="Proxima Nova Rg"/>
              </a:rPr>
              <a:t>INFOS CONTACT</a:t>
            </a:r>
            <a:endParaRPr sz="1600" dirty="0">
              <a:cs typeface="Proxima Nova Rg"/>
            </a:endParaRPr>
          </a:p>
        </p:txBody>
      </p:sp>
      <p:sp>
        <p:nvSpPr>
          <p:cNvPr id="77" name="object 77"/>
          <p:cNvSpPr/>
          <p:nvPr/>
        </p:nvSpPr>
        <p:spPr>
          <a:xfrm>
            <a:off x="1475550" y="3885938"/>
            <a:ext cx="253962" cy="253962"/>
          </a:xfrm>
          <a:custGeom>
            <a:avLst/>
            <a:gdLst/>
            <a:ahLst/>
            <a:cxnLst/>
            <a:rect l="l" t="t" r="r" b="b"/>
            <a:pathLst>
              <a:path w="254000" h="254000">
                <a:moveTo>
                  <a:pt x="254000" y="127000"/>
                </a:moveTo>
                <a:lnTo>
                  <a:pt x="244019" y="176434"/>
                </a:lnTo>
                <a:lnTo>
                  <a:pt x="216803" y="216803"/>
                </a:lnTo>
                <a:lnTo>
                  <a:pt x="176434" y="244019"/>
                </a:lnTo>
                <a:lnTo>
                  <a:pt x="127000" y="254000"/>
                </a:lnTo>
                <a:lnTo>
                  <a:pt x="77570" y="244019"/>
                </a:lnTo>
                <a:lnTo>
                  <a:pt x="37201" y="216803"/>
                </a:lnTo>
                <a:lnTo>
                  <a:pt x="9981" y="176434"/>
                </a:lnTo>
                <a:lnTo>
                  <a:pt x="0" y="127000"/>
                </a:lnTo>
                <a:lnTo>
                  <a:pt x="9981" y="77565"/>
                </a:lnTo>
                <a:lnTo>
                  <a:pt x="37201" y="37196"/>
                </a:lnTo>
                <a:lnTo>
                  <a:pt x="77570" y="9980"/>
                </a:lnTo>
                <a:lnTo>
                  <a:pt x="127000" y="0"/>
                </a:lnTo>
                <a:lnTo>
                  <a:pt x="176434" y="9980"/>
                </a:lnTo>
                <a:lnTo>
                  <a:pt x="216803" y="37196"/>
                </a:lnTo>
                <a:lnTo>
                  <a:pt x="244019" y="77565"/>
                </a:lnTo>
                <a:lnTo>
                  <a:pt x="254000" y="127000"/>
                </a:lnTo>
                <a:close/>
              </a:path>
            </a:pathLst>
          </a:custGeom>
          <a:ln w="6350">
            <a:solidFill>
              <a:srgbClr val="3A4047"/>
            </a:solidFill>
          </a:ln>
        </p:spPr>
        <p:txBody>
          <a:bodyPr wrap="square" lIns="0" tIns="0" rIns="0" bIns="0" rtlCol="0"/>
          <a:lstStyle/>
          <a:p>
            <a:endParaRPr/>
          </a:p>
        </p:txBody>
      </p:sp>
      <p:sp>
        <p:nvSpPr>
          <p:cNvPr id="78" name="object 78"/>
          <p:cNvSpPr/>
          <p:nvPr/>
        </p:nvSpPr>
        <p:spPr>
          <a:xfrm>
            <a:off x="5103305" y="636844"/>
            <a:ext cx="253962" cy="253962"/>
          </a:xfrm>
          <a:custGeom>
            <a:avLst/>
            <a:gdLst/>
            <a:ahLst/>
            <a:cxnLst/>
            <a:rect l="l" t="t" r="r" b="b"/>
            <a:pathLst>
              <a:path w="254000" h="254000">
                <a:moveTo>
                  <a:pt x="254000" y="127000"/>
                </a:moveTo>
                <a:lnTo>
                  <a:pt x="244019" y="176434"/>
                </a:lnTo>
                <a:lnTo>
                  <a:pt x="216803" y="216803"/>
                </a:lnTo>
                <a:lnTo>
                  <a:pt x="176434" y="244019"/>
                </a:lnTo>
                <a:lnTo>
                  <a:pt x="127000" y="254000"/>
                </a:lnTo>
                <a:lnTo>
                  <a:pt x="77570" y="244019"/>
                </a:lnTo>
                <a:lnTo>
                  <a:pt x="37201" y="216803"/>
                </a:lnTo>
                <a:lnTo>
                  <a:pt x="9981" y="176434"/>
                </a:lnTo>
                <a:lnTo>
                  <a:pt x="0" y="127000"/>
                </a:lnTo>
                <a:lnTo>
                  <a:pt x="9981" y="77565"/>
                </a:lnTo>
                <a:lnTo>
                  <a:pt x="37201" y="37196"/>
                </a:lnTo>
                <a:lnTo>
                  <a:pt x="77570" y="9980"/>
                </a:lnTo>
                <a:lnTo>
                  <a:pt x="127000" y="0"/>
                </a:lnTo>
                <a:lnTo>
                  <a:pt x="176434" y="9980"/>
                </a:lnTo>
                <a:lnTo>
                  <a:pt x="216803" y="37196"/>
                </a:lnTo>
                <a:lnTo>
                  <a:pt x="244019" y="77565"/>
                </a:lnTo>
                <a:lnTo>
                  <a:pt x="254000" y="127000"/>
                </a:lnTo>
                <a:close/>
              </a:path>
            </a:pathLst>
          </a:custGeom>
          <a:ln w="6350">
            <a:solidFill>
              <a:srgbClr val="3A4047"/>
            </a:solidFill>
          </a:ln>
        </p:spPr>
        <p:txBody>
          <a:bodyPr wrap="square" lIns="0" tIns="0" rIns="0" bIns="0" rtlCol="0"/>
          <a:lstStyle/>
          <a:p>
            <a:endParaRPr/>
          </a:p>
        </p:txBody>
      </p:sp>
      <p:sp>
        <p:nvSpPr>
          <p:cNvPr id="79" name="object 79"/>
          <p:cNvSpPr/>
          <p:nvPr/>
        </p:nvSpPr>
        <p:spPr>
          <a:xfrm>
            <a:off x="3796082" y="3847768"/>
            <a:ext cx="2868504" cy="0"/>
          </a:xfrm>
          <a:custGeom>
            <a:avLst/>
            <a:gdLst/>
            <a:ahLst/>
            <a:cxnLst/>
            <a:rect l="l" t="t" r="r" b="b"/>
            <a:pathLst>
              <a:path w="2868929">
                <a:moveTo>
                  <a:pt x="0" y="0"/>
                </a:moveTo>
                <a:lnTo>
                  <a:pt x="2868841" y="0"/>
                </a:lnTo>
              </a:path>
            </a:pathLst>
          </a:custGeom>
          <a:ln w="6350">
            <a:solidFill>
              <a:srgbClr val="6FBF9A"/>
            </a:solidFill>
          </a:ln>
        </p:spPr>
        <p:txBody>
          <a:bodyPr wrap="square" lIns="0" tIns="0" rIns="0" bIns="0" rtlCol="0"/>
          <a:lstStyle/>
          <a:p>
            <a:endParaRPr/>
          </a:p>
        </p:txBody>
      </p:sp>
      <p:sp>
        <p:nvSpPr>
          <p:cNvPr id="80" name="object 80"/>
          <p:cNvSpPr/>
          <p:nvPr/>
        </p:nvSpPr>
        <p:spPr>
          <a:xfrm>
            <a:off x="562738" y="4447134"/>
            <a:ext cx="2079951" cy="0"/>
          </a:xfrm>
          <a:custGeom>
            <a:avLst/>
            <a:gdLst/>
            <a:ahLst/>
            <a:cxnLst/>
            <a:rect l="l" t="t" r="r" b="b"/>
            <a:pathLst>
              <a:path w="2080260">
                <a:moveTo>
                  <a:pt x="0" y="0"/>
                </a:moveTo>
                <a:lnTo>
                  <a:pt x="2079891" y="0"/>
                </a:lnTo>
              </a:path>
            </a:pathLst>
          </a:custGeom>
          <a:ln w="6350">
            <a:solidFill>
              <a:srgbClr val="6FBF9A"/>
            </a:solidFill>
          </a:ln>
        </p:spPr>
        <p:txBody>
          <a:bodyPr wrap="square" lIns="0" tIns="0" rIns="0" bIns="0" rtlCol="0"/>
          <a:lstStyle/>
          <a:p>
            <a:endParaRPr/>
          </a:p>
        </p:txBody>
      </p:sp>
      <p:sp>
        <p:nvSpPr>
          <p:cNvPr id="81" name="object 81"/>
          <p:cNvSpPr/>
          <p:nvPr/>
        </p:nvSpPr>
        <p:spPr>
          <a:xfrm>
            <a:off x="562738" y="7335956"/>
            <a:ext cx="2079951" cy="0"/>
          </a:xfrm>
          <a:custGeom>
            <a:avLst/>
            <a:gdLst/>
            <a:ahLst/>
            <a:cxnLst/>
            <a:rect l="l" t="t" r="r" b="b"/>
            <a:pathLst>
              <a:path w="2080260">
                <a:moveTo>
                  <a:pt x="0" y="0"/>
                </a:moveTo>
                <a:lnTo>
                  <a:pt x="2079891" y="0"/>
                </a:lnTo>
              </a:path>
            </a:pathLst>
          </a:custGeom>
          <a:ln w="6350">
            <a:solidFill>
              <a:srgbClr val="6FBF9A"/>
            </a:solidFill>
          </a:ln>
        </p:spPr>
        <p:txBody>
          <a:bodyPr wrap="square" lIns="0" tIns="0" rIns="0" bIns="0" rtlCol="0"/>
          <a:lstStyle/>
          <a:p>
            <a:endParaRPr/>
          </a:p>
        </p:txBody>
      </p:sp>
      <p:sp>
        <p:nvSpPr>
          <p:cNvPr id="82" name="object 82"/>
          <p:cNvSpPr txBox="1"/>
          <p:nvPr/>
        </p:nvSpPr>
        <p:spPr>
          <a:xfrm>
            <a:off x="4114589" y="3585363"/>
            <a:ext cx="2333279" cy="246221"/>
          </a:xfrm>
          <a:prstGeom prst="rect">
            <a:avLst/>
          </a:prstGeom>
        </p:spPr>
        <p:txBody>
          <a:bodyPr vert="horz" wrap="square" lIns="0" tIns="0" rIns="0" bIns="0" rtlCol="0">
            <a:spAutoFit/>
          </a:bodyPr>
          <a:lstStyle/>
          <a:p>
            <a:pPr marL="12699" algn="ctr"/>
            <a:r>
              <a:rPr lang="fr-FR" sz="1600" b="1" spc="110" dirty="0">
                <a:solidFill>
                  <a:srgbClr val="6FBF9A"/>
                </a:solidFill>
                <a:cs typeface="Proxima Nova Rg"/>
              </a:rPr>
              <a:t>EXPÉRIENCE PRO.</a:t>
            </a:r>
            <a:endParaRPr sz="1600" dirty="0">
              <a:cs typeface="Proxima Nova Rg"/>
            </a:endParaRPr>
          </a:p>
        </p:txBody>
      </p:sp>
      <p:sp>
        <p:nvSpPr>
          <p:cNvPr id="83" name="object 83"/>
          <p:cNvSpPr/>
          <p:nvPr/>
        </p:nvSpPr>
        <p:spPr>
          <a:xfrm>
            <a:off x="5167273" y="7327553"/>
            <a:ext cx="126981" cy="128251"/>
          </a:xfrm>
          <a:custGeom>
            <a:avLst/>
            <a:gdLst/>
            <a:ahLst/>
            <a:cxnLst/>
            <a:rect l="l" t="t" r="r" b="b"/>
            <a:pathLst>
              <a:path w="127000" h="128270">
                <a:moveTo>
                  <a:pt x="53683" y="9135"/>
                </a:moveTo>
                <a:lnTo>
                  <a:pt x="46953" y="4012"/>
                </a:lnTo>
                <a:lnTo>
                  <a:pt x="39370" y="973"/>
                </a:lnTo>
                <a:lnTo>
                  <a:pt x="31359" y="0"/>
                </a:lnTo>
                <a:lnTo>
                  <a:pt x="23342" y="1070"/>
                </a:lnTo>
                <a:lnTo>
                  <a:pt x="42545" y="20272"/>
                </a:lnTo>
                <a:lnTo>
                  <a:pt x="20269" y="42548"/>
                </a:lnTo>
                <a:lnTo>
                  <a:pt x="1067" y="23371"/>
                </a:lnTo>
                <a:lnTo>
                  <a:pt x="0" y="31378"/>
                </a:lnTo>
                <a:lnTo>
                  <a:pt x="968" y="39381"/>
                </a:lnTo>
                <a:lnTo>
                  <a:pt x="31405" y="62773"/>
                </a:lnTo>
                <a:lnTo>
                  <a:pt x="39395" y="61700"/>
                </a:lnTo>
                <a:lnTo>
                  <a:pt x="101460" y="124705"/>
                </a:lnTo>
                <a:lnTo>
                  <a:pt x="104534" y="127778"/>
                </a:lnTo>
                <a:lnTo>
                  <a:pt x="109512" y="127778"/>
                </a:lnTo>
                <a:lnTo>
                  <a:pt x="112598" y="124705"/>
                </a:lnTo>
                <a:lnTo>
                  <a:pt x="123736" y="113567"/>
                </a:lnTo>
                <a:lnTo>
                  <a:pt x="126809" y="110481"/>
                </a:lnTo>
                <a:lnTo>
                  <a:pt x="126809" y="105502"/>
                </a:lnTo>
                <a:lnTo>
                  <a:pt x="123736" y="102429"/>
                </a:lnTo>
                <a:lnTo>
                  <a:pt x="61684" y="39424"/>
                </a:lnTo>
                <a:lnTo>
                  <a:pt x="62763" y="31419"/>
                </a:lnTo>
                <a:lnTo>
                  <a:pt x="61808" y="23422"/>
                </a:lnTo>
                <a:lnTo>
                  <a:pt x="58791" y="15853"/>
                </a:lnTo>
                <a:lnTo>
                  <a:pt x="53683" y="9135"/>
                </a:lnTo>
                <a:close/>
              </a:path>
            </a:pathLst>
          </a:custGeom>
          <a:ln w="6350">
            <a:solidFill>
              <a:srgbClr val="3A4047"/>
            </a:solidFill>
          </a:ln>
        </p:spPr>
        <p:txBody>
          <a:bodyPr wrap="square" lIns="0" tIns="0" rIns="0" bIns="0" rtlCol="0"/>
          <a:lstStyle/>
          <a:p>
            <a:endParaRPr/>
          </a:p>
        </p:txBody>
      </p:sp>
      <p:sp>
        <p:nvSpPr>
          <p:cNvPr id="84" name="object 84"/>
          <p:cNvSpPr/>
          <p:nvPr/>
        </p:nvSpPr>
        <p:spPr>
          <a:xfrm>
            <a:off x="5103305" y="7264069"/>
            <a:ext cx="253962" cy="253962"/>
          </a:xfrm>
          <a:custGeom>
            <a:avLst/>
            <a:gdLst/>
            <a:ahLst/>
            <a:cxnLst/>
            <a:rect l="l" t="t" r="r" b="b"/>
            <a:pathLst>
              <a:path w="254000" h="254000">
                <a:moveTo>
                  <a:pt x="254000" y="127000"/>
                </a:moveTo>
                <a:lnTo>
                  <a:pt x="244019" y="176434"/>
                </a:lnTo>
                <a:lnTo>
                  <a:pt x="216803" y="216803"/>
                </a:lnTo>
                <a:lnTo>
                  <a:pt x="176434" y="244019"/>
                </a:lnTo>
                <a:lnTo>
                  <a:pt x="127000" y="254000"/>
                </a:lnTo>
                <a:lnTo>
                  <a:pt x="77570" y="244019"/>
                </a:lnTo>
                <a:lnTo>
                  <a:pt x="37201" y="216803"/>
                </a:lnTo>
                <a:lnTo>
                  <a:pt x="9981" y="176434"/>
                </a:lnTo>
                <a:lnTo>
                  <a:pt x="0" y="127000"/>
                </a:lnTo>
                <a:lnTo>
                  <a:pt x="9981" y="77565"/>
                </a:lnTo>
                <a:lnTo>
                  <a:pt x="37201" y="37196"/>
                </a:lnTo>
                <a:lnTo>
                  <a:pt x="77570" y="9980"/>
                </a:lnTo>
                <a:lnTo>
                  <a:pt x="127000" y="0"/>
                </a:lnTo>
                <a:lnTo>
                  <a:pt x="176434" y="9980"/>
                </a:lnTo>
                <a:lnTo>
                  <a:pt x="216803" y="37196"/>
                </a:lnTo>
                <a:lnTo>
                  <a:pt x="244019" y="77565"/>
                </a:lnTo>
                <a:lnTo>
                  <a:pt x="254000" y="127000"/>
                </a:lnTo>
                <a:close/>
              </a:path>
            </a:pathLst>
          </a:custGeom>
          <a:ln w="6350">
            <a:solidFill>
              <a:srgbClr val="3A4047"/>
            </a:solidFill>
          </a:ln>
        </p:spPr>
        <p:txBody>
          <a:bodyPr wrap="square" lIns="0" tIns="0" rIns="0" bIns="0" rtlCol="0"/>
          <a:lstStyle/>
          <a:p>
            <a:endParaRPr/>
          </a:p>
        </p:txBody>
      </p:sp>
      <p:sp>
        <p:nvSpPr>
          <p:cNvPr id="85" name="object 85"/>
          <p:cNvSpPr/>
          <p:nvPr/>
        </p:nvSpPr>
        <p:spPr>
          <a:xfrm>
            <a:off x="5182686" y="9006125"/>
            <a:ext cx="0" cy="133330"/>
          </a:xfrm>
          <a:custGeom>
            <a:avLst/>
            <a:gdLst/>
            <a:ahLst/>
            <a:cxnLst/>
            <a:rect l="l" t="t" r="r" b="b"/>
            <a:pathLst>
              <a:path h="133350">
                <a:moveTo>
                  <a:pt x="0" y="0"/>
                </a:moveTo>
                <a:lnTo>
                  <a:pt x="0" y="133350"/>
                </a:lnTo>
              </a:path>
            </a:pathLst>
          </a:custGeom>
          <a:ln w="22225">
            <a:solidFill>
              <a:srgbClr val="3A4047"/>
            </a:solidFill>
          </a:ln>
        </p:spPr>
        <p:txBody>
          <a:bodyPr wrap="square" lIns="0" tIns="0" rIns="0" bIns="0" rtlCol="0"/>
          <a:lstStyle/>
          <a:p>
            <a:endParaRPr/>
          </a:p>
        </p:txBody>
      </p:sp>
      <p:sp>
        <p:nvSpPr>
          <p:cNvPr id="86" name="object 86"/>
          <p:cNvSpPr/>
          <p:nvPr/>
        </p:nvSpPr>
        <p:spPr>
          <a:xfrm>
            <a:off x="5198553" y="9017241"/>
            <a:ext cx="87617" cy="71744"/>
          </a:xfrm>
          <a:custGeom>
            <a:avLst/>
            <a:gdLst/>
            <a:ahLst/>
            <a:cxnLst/>
            <a:rect l="l" t="t" r="r" b="b"/>
            <a:pathLst>
              <a:path w="87629" h="71754">
                <a:moveTo>
                  <a:pt x="79375" y="0"/>
                </a:moveTo>
                <a:lnTo>
                  <a:pt x="79375" y="7073"/>
                </a:lnTo>
                <a:lnTo>
                  <a:pt x="65410" y="3481"/>
                </a:lnTo>
                <a:lnTo>
                  <a:pt x="48180" y="9990"/>
                </a:lnTo>
                <a:lnTo>
                  <a:pt x="28965" y="15148"/>
                </a:lnTo>
                <a:lnTo>
                  <a:pt x="9042" y="7505"/>
                </a:lnTo>
                <a:lnTo>
                  <a:pt x="10159" y="0"/>
                </a:lnTo>
                <a:lnTo>
                  <a:pt x="0" y="0"/>
                </a:lnTo>
                <a:lnTo>
                  <a:pt x="0" y="71437"/>
                </a:lnTo>
                <a:lnTo>
                  <a:pt x="7937" y="71437"/>
                </a:lnTo>
                <a:lnTo>
                  <a:pt x="7937" y="62636"/>
                </a:lnTo>
                <a:lnTo>
                  <a:pt x="25226" y="69872"/>
                </a:lnTo>
                <a:lnTo>
                  <a:pt x="42227" y="65557"/>
                </a:lnTo>
                <a:lnTo>
                  <a:pt x="60219" y="59889"/>
                </a:lnTo>
                <a:lnTo>
                  <a:pt x="80479" y="63068"/>
                </a:lnTo>
                <a:lnTo>
                  <a:pt x="80721" y="64757"/>
                </a:lnTo>
                <a:lnTo>
                  <a:pt x="81597" y="71437"/>
                </a:lnTo>
                <a:lnTo>
                  <a:pt x="87312" y="71437"/>
                </a:lnTo>
                <a:lnTo>
                  <a:pt x="87312" y="0"/>
                </a:lnTo>
                <a:lnTo>
                  <a:pt x="79375" y="0"/>
                </a:lnTo>
                <a:close/>
              </a:path>
            </a:pathLst>
          </a:custGeom>
          <a:ln w="6350">
            <a:solidFill>
              <a:srgbClr val="3A4047"/>
            </a:solidFill>
          </a:ln>
        </p:spPr>
        <p:txBody>
          <a:bodyPr wrap="square" lIns="0" tIns="0" rIns="0" bIns="0" rtlCol="0"/>
          <a:lstStyle/>
          <a:p>
            <a:endParaRPr/>
          </a:p>
        </p:txBody>
      </p:sp>
      <p:sp>
        <p:nvSpPr>
          <p:cNvPr id="87" name="object 87"/>
          <p:cNvSpPr/>
          <p:nvPr/>
        </p:nvSpPr>
        <p:spPr>
          <a:xfrm>
            <a:off x="5103318" y="8945814"/>
            <a:ext cx="253962" cy="253962"/>
          </a:xfrm>
          <a:custGeom>
            <a:avLst/>
            <a:gdLst/>
            <a:ahLst/>
            <a:cxnLst/>
            <a:rect l="l" t="t" r="r" b="b"/>
            <a:pathLst>
              <a:path w="254000" h="254000">
                <a:moveTo>
                  <a:pt x="254000" y="126999"/>
                </a:moveTo>
                <a:lnTo>
                  <a:pt x="244019" y="176434"/>
                </a:lnTo>
                <a:lnTo>
                  <a:pt x="216803" y="216803"/>
                </a:lnTo>
                <a:lnTo>
                  <a:pt x="176434" y="244019"/>
                </a:lnTo>
                <a:lnTo>
                  <a:pt x="127000" y="253999"/>
                </a:lnTo>
                <a:lnTo>
                  <a:pt x="77570" y="244019"/>
                </a:lnTo>
                <a:lnTo>
                  <a:pt x="37201" y="216803"/>
                </a:lnTo>
                <a:lnTo>
                  <a:pt x="9981" y="176434"/>
                </a:lnTo>
                <a:lnTo>
                  <a:pt x="0" y="126999"/>
                </a:lnTo>
                <a:lnTo>
                  <a:pt x="9981" y="77565"/>
                </a:lnTo>
                <a:lnTo>
                  <a:pt x="37201" y="37196"/>
                </a:lnTo>
                <a:lnTo>
                  <a:pt x="77570" y="9980"/>
                </a:lnTo>
                <a:lnTo>
                  <a:pt x="127000" y="0"/>
                </a:lnTo>
                <a:lnTo>
                  <a:pt x="176434" y="9980"/>
                </a:lnTo>
                <a:lnTo>
                  <a:pt x="216803" y="37196"/>
                </a:lnTo>
                <a:lnTo>
                  <a:pt x="244019" y="77565"/>
                </a:lnTo>
                <a:lnTo>
                  <a:pt x="254000" y="126999"/>
                </a:lnTo>
                <a:close/>
              </a:path>
            </a:pathLst>
          </a:custGeom>
          <a:ln w="6350">
            <a:solidFill>
              <a:srgbClr val="3A4047"/>
            </a:solidFill>
          </a:ln>
        </p:spPr>
        <p:txBody>
          <a:bodyPr wrap="square" lIns="0" tIns="0" rIns="0" bIns="0" rtlCol="0"/>
          <a:lstStyle/>
          <a:p>
            <a:endParaRPr/>
          </a:p>
        </p:txBody>
      </p:sp>
      <p:sp>
        <p:nvSpPr>
          <p:cNvPr id="88" name="object 88"/>
          <p:cNvSpPr/>
          <p:nvPr/>
        </p:nvSpPr>
        <p:spPr>
          <a:xfrm>
            <a:off x="5166802" y="3420149"/>
            <a:ext cx="126981" cy="87617"/>
          </a:xfrm>
          <a:custGeom>
            <a:avLst/>
            <a:gdLst/>
            <a:ahLst/>
            <a:cxnLst/>
            <a:rect l="l" t="t" r="r" b="b"/>
            <a:pathLst>
              <a:path w="127000" h="87629">
                <a:moveTo>
                  <a:pt x="103187" y="0"/>
                </a:moveTo>
                <a:lnTo>
                  <a:pt x="103187" y="7073"/>
                </a:lnTo>
                <a:lnTo>
                  <a:pt x="103187" y="11455"/>
                </a:lnTo>
                <a:lnTo>
                  <a:pt x="101854" y="15875"/>
                </a:lnTo>
                <a:lnTo>
                  <a:pt x="97472" y="15875"/>
                </a:lnTo>
                <a:lnTo>
                  <a:pt x="81584" y="15875"/>
                </a:lnTo>
                <a:lnTo>
                  <a:pt x="77203" y="15875"/>
                </a:lnTo>
                <a:lnTo>
                  <a:pt x="71437" y="11455"/>
                </a:lnTo>
                <a:lnTo>
                  <a:pt x="71437" y="7073"/>
                </a:lnTo>
                <a:lnTo>
                  <a:pt x="71437" y="0"/>
                </a:lnTo>
                <a:lnTo>
                  <a:pt x="55562" y="0"/>
                </a:lnTo>
                <a:lnTo>
                  <a:pt x="55562" y="7073"/>
                </a:lnTo>
                <a:lnTo>
                  <a:pt x="55562" y="11455"/>
                </a:lnTo>
                <a:lnTo>
                  <a:pt x="54216" y="15875"/>
                </a:lnTo>
                <a:lnTo>
                  <a:pt x="49834" y="15875"/>
                </a:lnTo>
                <a:lnTo>
                  <a:pt x="33959" y="15875"/>
                </a:lnTo>
                <a:lnTo>
                  <a:pt x="29578" y="15875"/>
                </a:lnTo>
                <a:lnTo>
                  <a:pt x="23812" y="11455"/>
                </a:lnTo>
                <a:lnTo>
                  <a:pt x="23812" y="7073"/>
                </a:lnTo>
                <a:lnTo>
                  <a:pt x="23812" y="0"/>
                </a:lnTo>
                <a:lnTo>
                  <a:pt x="10147" y="0"/>
                </a:lnTo>
                <a:lnTo>
                  <a:pt x="5765" y="0"/>
                </a:lnTo>
                <a:lnTo>
                  <a:pt x="0" y="2679"/>
                </a:lnTo>
                <a:lnTo>
                  <a:pt x="0" y="7073"/>
                </a:lnTo>
                <a:lnTo>
                  <a:pt x="0" y="15011"/>
                </a:lnTo>
                <a:lnTo>
                  <a:pt x="0" y="38823"/>
                </a:lnTo>
                <a:lnTo>
                  <a:pt x="0" y="78511"/>
                </a:lnTo>
                <a:lnTo>
                  <a:pt x="0" y="82892"/>
                </a:lnTo>
                <a:lnTo>
                  <a:pt x="5765" y="87312"/>
                </a:lnTo>
                <a:lnTo>
                  <a:pt x="10147" y="87312"/>
                </a:lnTo>
                <a:lnTo>
                  <a:pt x="121285" y="87312"/>
                </a:lnTo>
                <a:lnTo>
                  <a:pt x="125666" y="87312"/>
                </a:lnTo>
                <a:lnTo>
                  <a:pt x="127000" y="82892"/>
                </a:lnTo>
                <a:lnTo>
                  <a:pt x="127000" y="2679"/>
                </a:lnTo>
                <a:lnTo>
                  <a:pt x="125666" y="0"/>
                </a:lnTo>
                <a:lnTo>
                  <a:pt x="121285" y="0"/>
                </a:lnTo>
                <a:lnTo>
                  <a:pt x="103187" y="0"/>
                </a:lnTo>
                <a:close/>
              </a:path>
            </a:pathLst>
          </a:custGeom>
          <a:ln w="6350">
            <a:solidFill>
              <a:srgbClr val="3A4047"/>
            </a:solidFill>
          </a:ln>
        </p:spPr>
        <p:txBody>
          <a:bodyPr wrap="square" lIns="0" tIns="0" rIns="0" bIns="0" rtlCol="0"/>
          <a:lstStyle/>
          <a:p>
            <a:endParaRPr/>
          </a:p>
        </p:txBody>
      </p:sp>
      <p:sp>
        <p:nvSpPr>
          <p:cNvPr id="89" name="object 89"/>
          <p:cNvSpPr/>
          <p:nvPr/>
        </p:nvSpPr>
        <p:spPr>
          <a:xfrm>
            <a:off x="5198540" y="3380464"/>
            <a:ext cx="63491" cy="46983"/>
          </a:xfrm>
          <a:custGeom>
            <a:avLst/>
            <a:gdLst/>
            <a:ahLst/>
            <a:cxnLst/>
            <a:rect l="l" t="t" r="r" b="b"/>
            <a:pathLst>
              <a:path w="63500" h="46989">
                <a:moveTo>
                  <a:pt x="55562" y="46761"/>
                </a:moveTo>
                <a:lnTo>
                  <a:pt x="51168" y="46761"/>
                </a:lnTo>
                <a:lnTo>
                  <a:pt x="47625" y="43218"/>
                </a:lnTo>
                <a:lnTo>
                  <a:pt x="47625" y="38823"/>
                </a:lnTo>
                <a:lnTo>
                  <a:pt x="47625" y="15875"/>
                </a:lnTo>
                <a:lnTo>
                  <a:pt x="15875" y="15875"/>
                </a:lnTo>
                <a:lnTo>
                  <a:pt x="15875" y="38823"/>
                </a:lnTo>
                <a:lnTo>
                  <a:pt x="15875" y="43218"/>
                </a:lnTo>
                <a:lnTo>
                  <a:pt x="12318" y="46761"/>
                </a:lnTo>
                <a:lnTo>
                  <a:pt x="7937" y="46761"/>
                </a:lnTo>
                <a:lnTo>
                  <a:pt x="3543" y="46761"/>
                </a:lnTo>
                <a:lnTo>
                  <a:pt x="0" y="43218"/>
                </a:lnTo>
                <a:lnTo>
                  <a:pt x="0" y="38823"/>
                </a:lnTo>
                <a:lnTo>
                  <a:pt x="0" y="15011"/>
                </a:lnTo>
                <a:lnTo>
                  <a:pt x="0" y="6248"/>
                </a:lnTo>
                <a:lnTo>
                  <a:pt x="9321" y="0"/>
                </a:lnTo>
                <a:lnTo>
                  <a:pt x="18097" y="0"/>
                </a:lnTo>
                <a:lnTo>
                  <a:pt x="49847" y="0"/>
                </a:lnTo>
                <a:lnTo>
                  <a:pt x="58623" y="0"/>
                </a:lnTo>
                <a:lnTo>
                  <a:pt x="63500" y="6248"/>
                </a:lnTo>
                <a:lnTo>
                  <a:pt x="63500" y="15011"/>
                </a:lnTo>
                <a:lnTo>
                  <a:pt x="63500" y="38823"/>
                </a:lnTo>
                <a:lnTo>
                  <a:pt x="63500" y="43218"/>
                </a:lnTo>
                <a:lnTo>
                  <a:pt x="59944" y="46761"/>
                </a:lnTo>
                <a:lnTo>
                  <a:pt x="55562" y="46761"/>
                </a:lnTo>
                <a:close/>
              </a:path>
            </a:pathLst>
          </a:custGeom>
          <a:ln w="6350">
            <a:solidFill>
              <a:srgbClr val="3A4047"/>
            </a:solidFill>
          </a:ln>
        </p:spPr>
        <p:txBody>
          <a:bodyPr wrap="square" lIns="0" tIns="0" rIns="0" bIns="0" rtlCol="0"/>
          <a:lstStyle/>
          <a:p>
            <a:endParaRPr/>
          </a:p>
        </p:txBody>
      </p:sp>
      <p:sp>
        <p:nvSpPr>
          <p:cNvPr id="90" name="object 90"/>
          <p:cNvSpPr/>
          <p:nvPr/>
        </p:nvSpPr>
        <p:spPr>
          <a:xfrm>
            <a:off x="5103312" y="3316976"/>
            <a:ext cx="253962" cy="253962"/>
          </a:xfrm>
          <a:custGeom>
            <a:avLst/>
            <a:gdLst/>
            <a:ahLst/>
            <a:cxnLst/>
            <a:rect l="l" t="t" r="r" b="b"/>
            <a:pathLst>
              <a:path w="254000" h="254000">
                <a:moveTo>
                  <a:pt x="254000" y="127000"/>
                </a:moveTo>
                <a:lnTo>
                  <a:pt x="244019" y="176434"/>
                </a:lnTo>
                <a:lnTo>
                  <a:pt x="216803" y="216803"/>
                </a:lnTo>
                <a:lnTo>
                  <a:pt x="176434" y="244019"/>
                </a:lnTo>
                <a:lnTo>
                  <a:pt x="127000" y="254000"/>
                </a:lnTo>
                <a:lnTo>
                  <a:pt x="77565" y="244019"/>
                </a:lnTo>
                <a:lnTo>
                  <a:pt x="37196" y="216803"/>
                </a:lnTo>
                <a:lnTo>
                  <a:pt x="9980" y="176434"/>
                </a:lnTo>
                <a:lnTo>
                  <a:pt x="0" y="127000"/>
                </a:lnTo>
                <a:lnTo>
                  <a:pt x="9980" y="77565"/>
                </a:lnTo>
                <a:lnTo>
                  <a:pt x="37196" y="37196"/>
                </a:lnTo>
                <a:lnTo>
                  <a:pt x="77565" y="9980"/>
                </a:lnTo>
                <a:lnTo>
                  <a:pt x="127000" y="0"/>
                </a:lnTo>
                <a:lnTo>
                  <a:pt x="176434" y="9980"/>
                </a:lnTo>
                <a:lnTo>
                  <a:pt x="216803" y="37196"/>
                </a:lnTo>
                <a:lnTo>
                  <a:pt x="244019" y="77565"/>
                </a:lnTo>
                <a:lnTo>
                  <a:pt x="254000" y="127000"/>
                </a:lnTo>
                <a:close/>
              </a:path>
            </a:pathLst>
          </a:custGeom>
          <a:ln w="6350">
            <a:solidFill>
              <a:srgbClr val="3A4047"/>
            </a:solidFill>
          </a:ln>
        </p:spPr>
        <p:txBody>
          <a:bodyPr wrap="square" lIns="0" tIns="0" rIns="0" bIns="0" rtlCol="0"/>
          <a:lstStyle/>
          <a:p>
            <a:endParaRPr/>
          </a:p>
        </p:txBody>
      </p:sp>
      <p:sp>
        <p:nvSpPr>
          <p:cNvPr id="91" name="object 91"/>
          <p:cNvSpPr/>
          <p:nvPr/>
        </p:nvSpPr>
        <p:spPr>
          <a:xfrm>
            <a:off x="3796082" y="7794860"/>
            <a:ext cx="2868504" cy="0"/>
          </a:xfrm>
          <a:custGeom>
            <a:avLst/>
            <a:gdLst/>
            <a:ahLst/>
            <a:cxnLst/>
            <a:rect l="l" t="t" r="r" b="b"/>
            <a:pathLst>
              <a:path w="2868929">
                <a:moveTo>
                  <a:pt x="0" y="0"/>
                </a:moveTo>
                <a:lnTo>
                  <a:pt x="2868841" y="0"/>
                </a:lnTo>
              </a:path>
            </a:pathLst>
          </a:custGeom>
          <a:ln w="6350">
            <a:solidFill>
              <a:srgbClr val="6FBF9A"/>
            </a:solidFill>
          </a:ln>
        </p:spPr>
        <p:txBody>
          <a:bodyPr wrap="square" lIns="0" tIns="0" rIns="0" bIns="0" rtlCol="0"/>
          <a:lstStyle/>
          <a:p>
            <a:endParaRPr/>
          </a:p>
        </p:txBody>
      </p:sp>
      <p:sp>
        <p:nvSpPr>
          <p:cNvPr id="92" name="object 92"/>
          <p:cNvSpPr txBox="1"/>
          <p:nvPr/>
        </p:nvSpPr>
        <p:spPr>
          <a:xfrm>
            <a:off x="4184577" y="7532454"/>
            <a:ext cx="2114070" cy="246221"/>
          </a:xfrm>
          <a:prstGeom prst="rect">
            <a:avLst/>
          </a:prstGeom>
        </p:spPr>
        <p:txBody>
          <a:bodyPr vert="horz" wrap="square" lIns="0" tIns="0" rIns="0" bIns="0" rtlCol="0">
            <a:spAutoFit/>
          </a:bodyPr>
          <a:lstStyle/>
          <a:p>
            <a:pPr marL="12699" algn="ctr"/>
            <a:r>
              <a:rPr lang="fr-FR" sz="1600" b="1" spc="125" dirty="0">
                <a:solidFill>
                  <a:srgbClr val="6FBF9A"/>
                </a:solidFill>
                <a:cs typeface="Proxima Nova Rg"/>
              </a:rPr>
              <a:t>COMPÉTENCES</a:t>
            </a:r>
            <a:endParaRPr sz="1600" dirty="0">
              <a:cs typeface="Proxima Nova Rg"/>
            </a:endParaRPr>
          </a:p>
        </p:txBody>
      </p:sp>
      <p:sp>
        <p:nvSpPr>
          <p:cNvPr id="93" name="object 93"/>
          <p:cNvSpPr/>
          <p:nvPr/>
        </p:nvSpPr>
        <p:spPr>
          <a:xfrm>
            <a:off x="3796088" y="9476605"/>
            <a:ext cx="2868504" cy="0"/>
          </a:xfrm>
          <a:custGeom>
            <a:avLst/>
            <a:gdLst/>
            <a:ahLst/>
            <a:cxnLst/>
            <a:rect l="l" t="t" r="r" b="b"/>
            <a:pathLst>
              <a:path w="2868929">
                <a:moveTo>
                  <a:pt x="0" y="0"/>
                </a:moveTo>
                <a:lnTo>
                  <a:pt x="2868841" y="0"/>
                </a:lnTo>
              </a:path>
            </a:pathLst>
          </a:custGeom>
          <a:ln w="6350">
            <a:solidFill>
              <a:srgbClr val="6FBF9A"/>
            </a:solidFill>
          </a:ln>
        </p:spPr>
        <p:txBody>
          <a:bodyPr wrap="square" lIns="0" tIns="0" rIns="0" bIns="0" rtlCol="0"/>
          <a:lstStyle/>
          <a:p>
            <a:endParaRPr/>
          </a:p>
        </p:txBody>
      </p:sp>
      <p:sp>
        <p:nvSpPr>
          <p:cNvPr id="94" name="object 94"/>
          <p:cNvSpPr txBox="1"/>
          <p:nvPr/>
        </p:nvSpPr>
        <p:spPr>
          <a:xfrm>
            <a:off x="4569380" y="9214198"/>
            <a:ext cx="1344411" cy="246221"/>
          </a:xfrm>
          <a:prstGeom prst="rect">
            <a:avLst/>
          </a:prstGeom>
        </p:spPr>
        <p:txBody>
          <a:bodyPr vert="horz" wrap="square" lIns="0" tIns="0" rIns="0" bIns="0" rtlCol="0">
            <a:spAutoFit/>
          </a:bodyPr>
          <a:lstStyle/>
          <a:p>
            <a:pPr marL="12699" algn="ctr"/>
            <a:r>
              <a:rPr sz="1600" b="1" spc="125" dirty="0">
                <a:solidFill>
                  <a:srgbClr val="6FBF9A"/>
                </a:solidFill>
                <a:cs typeface="Proxima Nova Rg"/>
              </a:rPr>
              <a:t>LANGUE</a:t>
            </a:r>
            <a:r>
              <a:rPr sz="1600" b="1" spc="-254" dirty="0">
                <a:solidFill>
                  <a:srgbClr val="6FBF9A"/>
                </a:solidFill>
                <a:cs typeface="Proxima Nova Rg"/>
              </a:rPr>
              <a:t> </a:t>
            </a:r>
            <a:endParaRPr sz="1600" dirty="0">
              <a:cs typeface="Proxima Nova Rg"/>
            </a:endParaRPr>
          </a:p>
        </p:txBody>
      </p:sp>
      <p:sp>
        <p:nvSpPr>
          <p:cNvPr id="95" name="object 95"/>
          <p:cNvSpPr txBox="1"/>
          <p:nvPr/>
        </p:nvSpPr>
        <p:spPr>
          <a:xfrm>
            <a:off x="4788407" y="1301592"/>
            <a:ext cx="2144333" cy="461665"/>
          </a:xfrm>
          <a:prstGeom prst="rect">
            <a:avLst/>
          </a:prstGeom>
        </p:spPr>
        <p:txBody>
          <a:bodyPr vert="horz" wrap="square" lIns="0" tIns="0" rIns="0" bIns="0" rtlCol="0">
            <a:spAutoFit/>
          </a:bodyPr>
          <a:lstStyle/>
          <a:p>
            <a:pPr defTabSz="685800">
              <a:defRPr/>
            </a:pPr>
            <a:r>
              <a:rPr lang="fr-FR" sz="1000" b="1" dirty="0"/>
              <a:t>DIPLÔME – UNIVERSITÉ</a:t>
            </a:r>
          </a:p>
          <a:p>
            <a:pPr defTabSz="685800">
              <a:defRPr/>
            </a:pPr>
            <a:r>
              <a:rPr lang="fr-FR" sz="1000" dirty="0"/>
              <a:t>Décrivez en une ligne les objectifs et les spécialités de cette formation.</a:t>
            </a:r>
            <a:endParaRPr sz="1000" dirty="0">
              <a:cs typeface="Proxima Nova Lt"/>
            </a:endParaRPr>
          </a:p>
        </p:txBody>
      </p:sp>
      <p:sp>
        <p:nvSpPr>
          <p:cNvPr id="96" name="object 96"/>
          <p:cNvSpPr txBox="1"/>
          <p:nvPr/>
        </p:nvSpPr>
        <p:spPr>
          <a:xfrm>
            <a:off x="4788407" y="1860309"/>
            <a:ext cx="2074032" cy="461665"/>
          </a:xfrm>
          <a:prstGeom prst="rect">
            <a:avLst/>
          </a:prstGeom>
        </p:spPr>
        <p:txBody>
          <a:bodyPr vert="horz" wrap="square" lIns="0" tIns="0" rIns="0" bIns="0" rtlCol="0">
            <a:spAutoFit/>
          </a:bodyPr>
          <a:lstStyle/>
          <a:p>
            <a:pPr defTabSz="685800">
              <a:defRPr/>
            </a:pPr>
            <a:r>
              <a:rPr lang="fr-FR" sz="1000" b="1" dirty="0"/>
              <a:t>DIPLÔME </a:t>
            </a:r>
            <a:r>
              <a:rPr lang="fr-FR" sz="1000" b="1"/>
              <a:t>– UNIVERSITÉ</a:t>
            </a:r>
            <a:endParaRPr lang="fr-FR" sz="1000" b="1" dirty="0"/>
          </a:p>
          <a:p>
            <a:pPr defTabSz="685800">
              <a:defRPr/>
            </a:pPr>
            <a:r>
              <a:rPr lang="fr-FR" sz="1000" dirty="0"/>
              <a:t>Décrivez en une ligne les objectifs et les spécialités de cette formation.</a:t>
            </a:r>
            <a:endParaRPr lang="fr-FR" sz="1000" dirty="0">
              <a:cs typeface="Proxima Nova Lt"/>
            </a:endParaRPr>
          </a:p>
        </p:txBody>
      </p:sp>
      <p:sp>
        <p:nvSpPr>
          <p:cNvPr id="97" name="object 97"/>
          <p:cNvSpPr txBox="1"/>
          <p:nvPr/>
        </p:nvSpPr>
        <p:spPr>
          <a:xfrm>
            <a:off x="4788407" y="2419026"/>
            <a:ext cx="2074032" cy="461665"/>
          </a:xfrm>
          <a:prstGeom prst="rect">
            <a:avLst/>
          </a:prstGeom>
        </p:spPr>
        <p:txBody>
          <a:bodyPr vert="horz" wrap="square" lIns="0" tIns="0" rIns="0" bIns="0" rtlCol="0">
            <a:spAutoFit/>
          </a:bodyPr>
          <a:lstStyle/>
          <a:p>
            <a:pPr defTabSz="685800">
              <a:defRPr/>
            </a:pPr>
            <a:r>
              <a:rPr lang="fr-FR" sz="1000" b="1" dirty="0"/>
              <a:t>DIPLÔME </a:t>
            </a:r>
            <a:r>
              <a:rPr lang="fr-FR" sz="1000" b="1"/>
              <a:t>– UNIVERSITÉ</a:t>
            </a:r>
            <a:endParaRPr lang="fr-FR" sz="1000" b="1" dirty="0"/>
          </a:p>
          <a:p>
            <a:pPr defTabSz="685800">
              <a:defRPr/>
            </a:pPr>
            <a:r>
              <a:rPr lang="fr-FR" sz="1000" dirty="0"/>
              <a:t>Décrivez en une ligne les objectifs et les spécialités de cette formation.</a:t>
            </a:r>
            <a:endParaRPr lang="fr-FR" sz="1000" dirty="0">
              <a:cs typeface="Proxima Nova Lt"/>
            </a:endParaRPr>
          </a:p>
        </p:txBody>
      </p:sp>
      <p:sp>
        <p:nvSpPr>
          <p:cNvPr id="98" name="object 98"/>
          <p:cNvSpPr/>
          <p:nvPr/>
        </p:nvSpPr>
        <p:spPr>
          <a:xfrm>
            <a:off x="4621347" y="1305182"/>
            <a:ext cx="0" cy="1612026"/>
          </a:xfrm>
          <a:custGeom>
            <a:avLst/>
            <a:gdLst/>
            <a:ahLst/>
            <a:cxnLst/>
            <a:rect l="l" t="t" r="r" b="b"/>
            <a:pathLst>
              <a:path h="1612264">
                <a:moveTo>
                  <a:pt x="0" y="0"/>
                </a:moveTo>
                <a:lnTo>
                  <a:pt x="0" y="1612074"/>
                </a:lnTo>
              </a:path>
            </a:pathLst>
          </a:custGeom>
          <a:ln w="12700">
            <a:solidFill>
              <a:srgbClr val="231F20"/>
            </a:solidFill>
          </a:ln>
        </p:spPr>
        <p:txBody>
          <a:bodyPr wrap="square" lIns="0" tIns="0" rIns="0" bIns="0" rtlCol="0"/>
          <a:lstStyle/>
          <a:p>
            <a:endParaRPr/>
          </a:p>
        </p:txBody>
      </p:sp>
      <p:sp>
        <p:nvSpPr>
          <p:cNvPr id="99" name="object 99"/>
          <p:cNvSpPr txBox="1"/>
          <p:nvPr/>
        </p:nvSpPr>
        <p:spPr>
          <a:xfrm>
            <a:off x="3738016" y="1303557"/>
            <a:ext cx="725697" cy="153865"/>
          </a:xfrm>
          <a:prstGeom prst="rect">
            <a:avLst/>
          </a:prstGeom>
        </p:spPr>
        <p:txBody>
          <a:bodyPr vert="horz" wrap="square" lIns="0" tIns="0" rIns="0" bIns="0" rtlCol="0">
            <a:spAutoFit/>
          </a:bodyPr>
          <a:lstStyle/>
          <a:p>
            <a:pPr marL="12699"/>
            <a:r>
              <a:rPr sz="1000" b="1" dirty="0">
                <a:solidFill>
                  <a:srgbClr val="231F20"/>
                </a:solidFill>
                <a:cs typeface="Proxima Nova Rg"/>
              </a:rPr>
              <a:t>2001 -</a:t>
            </a:r>
            <a:r>
              <a:rPr sz="1000" b="1" spc="-100" dirty="0">
                <a:solidFill>
                  <a:srgbClr val="231F20"/>
                </a:solidFill>
                <a:cs typeface="Proxima Nova Rg"/>
              </a:rPr>
              <a:t> </a:t>
            </a:r>
            <a:r>
              <a:rPr sz="1000" b="1" dirty="0">
                <a:solidFill>
                  <a:srgbClr val="231F20"/>
                </a:solidFill>
                <a:cs typeface="Proxima Nova Rg"/>
              </a:rPr>
              <a:t>2005</a:t>
            </a:r>
            <a:endParaRPr sz="1000">
              <a:cs typeface="Proxima Nova Rg"/>
            </a:endParaRPr>
          </a:p>
        </p:txBody>
      </p:sp>
      <p:sp>
        <p:nvSpPr>
          <p:cNvPr id="100" name="object 100"/>
          <p:cNvSpPr txBox="1"/>
          <p:nvPr/>
        </p:nvSpPr>
        <p:spPr>
          <a:xfrm>
            <a:off x="3737254" y="1861005"/>
            <a:ext cx="725697" cy="153865"/>
          </a:xfrm>
          <a:prstGeom prst="rect">
            <a:avLst/>
          </a:prstGeom>
        </p:spPr>
        <p:txBody>
          <a:bodyPr vert="horz" wrap="square" lIns="0" tIns="0" rIns="0" bIns="0" rtlCol="0">
            <a:spAutoFit/>
          </a:bodyPr>
          <a:lstStyle/>
          <a:p>
            <a:pPr marL="12699"/>
            <a:r>
              <a:rPr sz="1000" b="1" dirty="0">
                <a:solidFill>
                  <a:srgbClr val="231F20"/>
                </a:solidFill>
                <a:cs typeface="Proxima Nova Rg"/>
              </a:rPr>
              <a:t>2001 -</a:t>
            </a:r>
            <a:r>
              <a:rPr sz="1000" b="1" spc="-100" dirty="0">
                <a:solidFill>
                  <a:srgbClr val="231F20"/>
                </a:solidFill>
                <a:cs typeface="Proxima Nova Rg"/>
              </a:rPr>
              <a:t> </a:t>
            </a:r>
            <a:r>
              <a:rPr sz="1000" b="1" dirty="0">
                <a:solidFill>
                  <a:srgbClr val="231F20"/>
                </a:solidFill>
                <a:cs typeface="Proxima Nova Rg"/>
              </a:rPr>
              <a:t>2005</a:t>
            </a:r>
            <a:endParaRPr sz="1000">
              <a:cs typeface="Proxima Nova Rg"/>
            </a:endParaRPr>
          </a:p>
        </p:txBody>
      </p:sp>
      <p:sp>
        <p:nvSpPr>
          <p:cNvPr id="101" name="object 101"/>
          <p:cNvSpPr txBox="1"/>
          <p:nvPr/>
        </p:nvSpPr>
        <p:spPr>
          <a:xfrm>
            <a:off x="3737254" y="2423912"/>
            <a:ext cx="725697" cy="153865"/>
          </a:xfrm>
          <a:prstGeom prst="rect">
            <a:avLst/>
          </a:prstGeom>
        </p:spPr>
        <p:txBody>
          <a:bodyPr vert="horz" wrap="square" lIns="0" tIns="0" rIns="0" bIns="0" rtlCol="0">
            <a:spAutoFit/>
          </a:bodyPr>
          <a:lstStyle/>
          <a:p>
            <a:pPr marL="12699"/>
            <a:r>
              <a:rPr sz="1000" b="1" dirty="0">
                <a:solidFill>
                  <a:srgbClr val="231F20"/>
                </a:solidFill>
                <a:cs typeface="Proxima Nova Rg"/>
              </a:rPr>
              <a:t>2001 -</a:t>
            </a:r>
            <a:r>
              <a:rPr sz="1000" b="1" spc="-100" dirty="0">
                <a:solidFill>
                  <a:srgbClr val="231F20"/>
                </a:solidFill>
                <a:cs typeface="Proxima Nova Rg"/>
              </a:rPr>
              <a:t> </a:t>
            </a:r>
            <a:r>
              <a:rPr sz="1000" b="1" dirty="0">
                <a:solidFill>
                  <a:srgbClr val="231F20"/>
                </a:solidFill>
                <a:cs typeface="Proxima Nova Rg"/>
              </a:rPr>
              <a:t>2005</a:t>
            </a:r>
            <a:endParaRPr sz="1000">
              <a:cs typeface="Proxima Nova Rg"/>
            </a:endParaRPr>
          </a:p>
        </p:txBody>
      </p:sp>
      <p:sp>
        <p:nvSpPr>
          <p:cNvPr id="102" name="object 102"/>
          <p:cNvSpPr/>
          <p:nvPr/>
        </p:nvSpPr>
        <p:spPr>
          <a:xfrm>
            <a:off x="4569380" y="1390493"/>
            <a:ext cx="104124" cy="0"/>
          </a:xfrm>
          <a:custGeom>
            <a:avLst/>
            <a:gdLst/>
            <a:ahLst/>
            <a:cxnLst/>
            <a:rect l="l" t="t" r="r" b="b"/>
            <a:pathLst>
              <a:path w="104139">
                <a:moveTo>
                  <a:pt x="0" y="0"/>
                </a:moveTo>
                <a:lnTo>
                  <a:pt x="103949" y="0"/>
                </a:lnTo>
              </a:path>
            </a:pathLst>
          </a:custGeom>
          <a:ln w="32613">
            <a:solidFill>
              <a:srgbClr val="6FBF9A"/>
            </a:solidFill>
          </a:ln>
        </p:spPr>
        <p:txBody>
          <a:bodyPr wrap="square" lIns="0" tIns="0" rIns="0" bIns="0" rtlCol="0"/>
          <a:lstStyle/>
          <a:p>
            <a:endParaRPr/>
          </a:p>
        </p:txBody>
      </p:sp>
      <p:sp>
        <p:nvSpPr>
          <p:cNvPr id="103" name="object 103"/>
          <p:cNvSpPr/>
          <p:nvPr/>
        </p:nvSpPr>
        <p:spPr>
          <a:xfrm>
            <a:off x="4569380" y="1374190"/>
            <a:ext cx="104124" cy="33015"/>
          </a:xfrm>
          <a:custGeom>
            <a:avLst/>
            <a:gdLst/>
            <a:ahLst/>
            <a:cxnLst/>
            <a:rect l="l" t="t" r="r" b="b"/>
            <a:pathLst>
              <a:path w="104139" h="33019">
                <a:moveTo>
                  <a:pt x="103949" y="32613"/>
                </a:moveTo>
                <a:lnTo>
                  <a:pt x="0" y="32613"/>
                </a:lnTo>
                <a:lnTo>
                  <a:pt x="0" y="0"/>
                </a:lnTo>
                <a:lnTo>
                  <a:pt x="103949" y="0"/>
                </a:lnTo>
                <a:lnTo>
                  <a:pt x="103949" y="32613"/>
                </a:lnTo>
                <a:close/>
              </a:path>
            </a:pathLst>
          </a:custGeom>
          <a:ln w="12700">
            <a:solidFill>
              <a:srgbClr val="FFFFFF"/>
            </a:solidFill>
          </a:ln>
        </p:spPr>
        <p:txBody>
          <a:bodyPr wrap="square" lIns="0" tIns="0" rIns="0" bIns="0" rtlCol="0"/>
          <a:lstStyle/>
          <a:p>
            <a:endParaRPr/>
          </a:p>
        </p:txBody>
      </p:sp>
      <p:sp>
        <p:nvSpPr>
          <p:cNvPr id="104" name="object 104"/>
          <p:cNvSpPr/>
          <p:nvPr/>
        </p:nvSpPr>
        <p:spPr>
          <a:xfrm>
            <a:off x="4569380" y="1946036"/>
            <a:ext cx="104124" cy="0"/>
          </a:xfrm>
          <a:custGeom>
            <a:avLst/>
            <a:gdLst/>
            <a:ahLst/>
            <a:cxnLst/>
            <a:rect l="l" t="t" r="r" b="b"/>
            <a:pathLst>
              <a:path w="104139">
                <a:moveTo>
                  <a:pt x="0" y="0"/>
                </a:moveTo>
                <a:lnTo>
                  <a:pt x="103949" y="0"/>
                </a:lnTo>
              </a:path>
            </a:pathLst>
          </a:custGeom>
          <a:ln w="32613">
            <a:solidFill>
              <a:srgbClr val="6FBF9A"/>
            </a:solidFill>
          </a:ln>
        </p:spPr>
        <p:txBody>
          <a:bodyPr wrap="square" lIns="0" tIns="0" rIns="0" bIns="0" rtlCol="0"/>
          <a:lstStyle/>
          <a:p>
            <a:endParaRPr/>
          </a:p>
        </p:txBody>
      </p:sp>
      <p:sp>
        <p:nvSpPr>
          <p:cNvPr id="105" name="object 105"/>
          <p:cNvSpPr/>
          <p:nvPr/>
        </p:nvSpPr>
        <p:spPr>
          <a:xfrm>
            <a:off x="4569380" y="1929732"/>
            <a:ext cx="104124" cy="33015"/>
          </a:xfrm>
          <a:custGeom>
            <a:avLst/>
            <a:gdLst/>
            <a:ahLst/>
            <a:cxnLst/>
            <a:rect l="l" t="t" r="r" b="b"/>
            <a:pathLst>
              <a:path w="104139" h="33019">
                <a:moveTo>
                  <a:pt x="103949" y="32613"/>
                </a:moveTo>
                <a:lnTo>
                  <a:pt x="0" y="32613"/>
                </a:lnTo>
                <a:lnTo>
                  <a:pt x="0" y="0"/>
                </a:lnTo>
                <a:lnTo>
                  <a:pt x="103949" y="0"/>
                </a:lnTo>
                <a:lnTo>
                  <a:pt x="103949" y="32613"/>
                </a:lnTo>
                <a:close/>
              </a:path>
            </a:pathLst>
          </a:custGeom>
          <a:ln w="12700">
            <a:solidFill>
              <a:srgbClr val="FFFFFF"/>
            </a:solidFill>
          </a:ln>
        </p:spPr>
        <p:txBody>
          <a:bodyPr wrap="square" lIns="0" tIns="0" rIns="0" bIns="0" rtlCol="0"/>
          <a:lstStyle/>
          <a:p>
            <a:endParaRPr/>
          </a:p>
        </p:txBody>
      </p:sp>
      <p:sp>
        <p:nvSpPr>
          <p:cNvPr id="106" name="object 106"/>
          <p:cNvSpPr/>
          <p:nvPr/>
        </p:nvSpPr>
        <p:spPr>
          <a:xfrm>
            <a:off x="4569380" y="2508677"/>
            <a:ext cx="104124" cy="0"/>
          </a:xfrm>
          <a:custGeom>
            <a:avLst/>
            <a:gdLst/>
            <a:ahLst/>
            <a:cxnLst/>
            <a:rect l="l" t="t" r="r" b="b"/>
            <a:pathLst>
              <a:path w="104139">
                <a:moveTo>
                  <a:pt x="0" y="0"/>
                </a:moveTo>
                <a:lnTo>
                  <a:pt x="103949" y="0"/>
                </a:lnTo>
              </a:path>
            </a:pathLst>
          </a:custGeom>
          <a:ln w="32613">
            <a:solidFill>
              <a:srgbClr val="6FBF9A"/>
            </a:solidFill>
          </a:ln>
        </p:spPr>
        <p:txBody>
          <a:bodyPr wrap="square" lIns="0" tIns="0" rIns="0" bIns="0" rtlCol="0"/>
          <a:lstStyle/>
          <a:p>
            <a:endParaRPr/>
          </a:p>
        </p:txBody>
      </p:sp>
      <p:sp>
        <p:nvSpPr>
          <p:cNvPr id="107" name="object 107"/>
          <p:cNvSpPr/>
          <p:nvPr/>
        </p:nvSpPr>
        <p:spPr>
          <a:xfrm>
            <a:off x="4569380" y="2492373"/>
            <a:ext cx="104124" cy="33015"/>
          </a:xfrm>
          <a:custGeom>
            <a:avLst/>
            <a:gdLst/>
            <a:ahLst/>
            <a:cxnLst/>
            <a:rect l="l" t="t" r="r" b="b"/>
            <a:pathLst>
              <a:path w="104139" h="33019">
                <a:moveTo>
                  <a:pt x="103949" y="32613"/>
                </a:moveTo>
                <a:lnTo>
                  <a:pt x="0" y="32613"/>
                </a:lnTo>
                <a:lnTo>
                  <a:pt x="0" y="0"/>
                </a:lnTo>
                <a:lnTo>
                  <a:pt x="103949" y="0"/>
                </a:lnTo>
                <a:lnTo>
                  <a:pt x="103949" y="32613"/>
                </a:lnTo>
                <a:close/>
              </a:path>
            </a:pathLst>
          </a:custGeom>
          <a:ln w="12700">
            <a:solidFill>
              <a:srgbClr val="FFFFFF"/>
            </a:solidFill>
          </a:ln>
        </p:spPr>
        <p:txBody>
          <a:bodyPr wrap="square" lIns="0" tIns="0" rIns="0" bIns="0" rtlCol="0"/>
          <a:lstStyle/>
          <a:p>
            <a:endParaRPr/>
          </a:p>
        </p:txBody>
      </p:sp>
      <p:pic>
        <p:nvPicPr>
          <p:cNvPr id="109" name="Image 108"/>
          <p:cNvPicPr>
            <a:picLocks noChangeAspect="1"/>
          </p:cNvPicPr>
          <p:nvPr/>
        </p:nvPicPr>
        <p:blipFill rotWithShape="1">
          <a:blip r:embed="rId2">
            <a:extLst>
              <a:ext uri="{28A0092B-C50C-407E-A947-70E740481C1C}">
                <a14:useLocalDpi xmlns:a14="http://schemas.microsoft.com/office/drawing/2010/main" val="0"/>
              </a:ext>
            </a:extLst>
          </a:blip>
          <a:srcRect l="34283"/>
          <a:stretch/>
        </p:blipFill>
        <p:spPr>
          <a:xfrm>
            <a:off x="627959" y="385921"/>
            <a:ext cx="1922290" cy="1952378"/>
          </a:xfrm>
          <a:prstGeom prst="ellipse">
            <a:avLst/>
          </a:prstGeom>
          <a:ln w="28575">
            <a:solidFill>
              <a:srgbClr val="6FBF9A"/>
            </a:solidFill>
          </a:ln>
        </p:spPr>
      </p:pic>
    </p:spTree>
    <p:extLst>
      <p:ext uri="{BB962C8B-B14F-4D97-AF65-F5344CB8AC3E}">
        <p14:creationId xmlns:p14="http://schemas.microsoft.com/office/powerpoint/2010/main" val="122993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48927" y="645966"/>
            <a:ext cx="6661822" cy="9360267"/>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10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100" dirty="0">
                <a:solidFill>
                  <a:schemeClr val="tx1">
                    <a:lumMod val="50000"/>
                    <a:lumOff val="50000"/>
                  </a:schemeClr>
                </a:solidFill>
              </a:rPr>
            </a:br>
            <a:r>
              <a:rPr lang="fr-FR" sz="2100" dirty="0" err="1">
                <a:solidFill>
                  <a:schemeClr val="tx1">
                    <a:lumMod val="50000"/>
                    <a:lumOff val="50000"/>
                  </a:schemeClr>
                </a:solidFill>
              </a:rPr>
              <a:t>Disclaimer</a:t>
            </a:r>
            <a:r>
              <a:rPr lang="fr-FR" sz="2100" dirty="0">
                <a:solidFill>
                  <a:schemeClr val="tx1">
                    <a:lumMod val="50000"/>
                    <a:lumOff val="50000"/>
                  </a:schemeClr>
                </a:solidFill>
              </a:rPr>
              <a:t> : Les modèles disponibles sur notre site fournis "en l'état" et sans garantie.</a:t>
            </a:r>
          </a:p>
          <a:p>
            <a:pPr marL="0" indent="0">
              <a:buNone/>
            </a:pPr>
            <a:endParaRPr lang="fr-FR" sz="2447" dirty="0">
              <a:solidFill>
                <a:schemeClr val="tx1">
                  <a:lumMod val="50000"/>
                  <a:lumOff val="50000"/>
                </a:schemeClr>
              </a:solidFill>
            </a:endParaRPr>
          </a:p>
          <a:p>
            <a:pPr marL="0" indent="0" algn="ctr">
              <a:buNone/>
            </a:pPr>
            <a:r>
              <a:rPr lang="fr-FR" sz="2447" dirty="0" err="1"/>
              <a:t>Créeruncv.com</a:t>
            </a:r>
            <a:r>
              <a:rPr lang="fr-FR" sz="2447" dirty="0"/>
              <a:t> est un site gratuit. </a:t>
            </a:r>
          </a:p>
        </p:txBody>
      </p:sp>
    </p:spTree>
    <p:extLst>
      <p:ext uri="{BB962C8B-B14F-4D97-AF65-F5344CB8AC3E}">
        <p14:creationId xmlns:p14="http://schemas.microsoft.com/office/powerpoint/2010/main" val="292186798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1284</TotalTime>
  <Words>609</Words>
  <Application>Microsoft Macintosh PowerPoint</Application>
  <PresentationFormat>Personnalisé</PresentationFormat>
  <Paragraphs>91</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19</cp:revision>
  <dcterms:created xsi:type="dcterms:W3CDTF">2017-09-29T15:38:21Z</dcterms:created>
  <dcterms:modified xsi:type="dcterms:W3CDTF">2022-08-01T17:22:09Z</dcterms:modified>
</cp:coreProperties>
</file>