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p:restoredTop sz="94661"/>
  </p:normalViewPr>
  <p:slideViewPr>
    <p:cSldViewPr snapToGrid="0" snapToObjects="1">
      <p:cViewPr varScale="1">
        <p:scale>
          <a:sx n="79" d="100"/>
          <a:sy n="79" d="100"/>
        </p:scale>
        <p:origin x="352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Cliquez et modifiez le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9633F113-1724-D548-9DEB-AFE29731FBA4}" type="datetimeFigureOut">
              <a:rPr lang="fr-FR" smtClean="0"/>
              <a:t>01/08/2022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33F113-1724-D548-9DEB-AFE29731FBA4}" type="datetimeFigureOut">
              <a:rPr lang="fr-FR" smtClean="0"/>
              <a:t>01/08/2022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33F113-1724-D548-9DEB-AFE29731FBA4}" type="datetimeFigureOut">
              <a:rPr lang="fr-FR" smtClean="0"/>
              <a:t>01/08/2022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33F113-1724-D548-9DEB-AFE29731FBA4}" type="datetimeFigureOut">
              <a:rPr lang="fr-FR" smtClean="0"/>
              <a:t>01/08/2022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Cliquez et modifiez le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633F113-1724-D548-9DEB-AFE29731FBA4}" type="datetimeFigureOut">
              <a:rPr lang="fr-FR" smtClean="0"/>
              <a:t>01/08/2022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33F113-1724-D548-9DEB-AFE29731FBA4}" type="datetimeFigureOut">
              <a:rPr lang="fr-FR" smtClean="0"/>
              <a:t>01/08/2022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Cliquez et modifiez le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33F113-1724-D548-9DEB-AFE29731FBA4}" type="datetimeFigureOut">
              <a:rPr lang="fr-FR" smtClean="0"/>
              <a:t>01/08/2022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9633F113-1724-D548-9DEB-AFE29731FBA4}" type="datetimeFigureOut">
              <a:rPr lang="fr-FR" smtClean="0"/>
              <a:t>01/08/2022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3F113-1724-D548-9DEB-AFE29731FBA4}" type="datetimeFigureOut">
              <a:rPr lang="fr-FR" smtClean="0"/>
              <a:t>01/08/2022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33F113-1724-D548-9DEB-AFE29731FBA4}" type="datetimeFigureOut">
              <a:rPr lang="fr-FR" smtClean="0"/>
              <a:t>01/08/2022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33F113-1724-D548-9DEB-AFE29731FBA4}" type="datetimeFigureOut">
              <a:rPr lang="fr-FR" smtClean="0"/>
              <a:t>01/08/2022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AC256-5142-E646-8845-74D5CB8BEE4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633F113-1724-D548-9DEB-AFE29731FBA4}" type="datetimeFigureOut">
              <a:rPr lang="fr-FR" smtClean="0"/>
              <a:t>01/08/2022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49AC256-5142-E646-8845-74D5CB8BEE49}" type="slidenum">
              <a:rPr lang="fr-FR" smtClean="0"/>
              <a:t>‹N°›</a:t>
            </a:fld>
            <a:endParaRPr lang="fr-FR"/>
          </a:p>
        </p:txBody>
      </p:sp>
    </p:spTree>
    <p:extLst>
      <p:ext uri="{BB962C8B-B14F-4D97-AF65-F5344CB8AC3E}">
        <p14:creationId xmlns:p14="http://schemas.microsoft.com/office/powerpoint/2010/main" val="157714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 y="0"/>
            <a:ext cx="7558934" cy="31956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94953" y="9207301"/>
            <a:ext cx="0" cy="133330"/>
          </a:xfrm>
          <a:custGeom>
            <a:avLst/>
            <a:gdLst/>
            <a:ahLst/>
            <a:cxnLst/>
            <a:rect l="l" t="t" r="r" b="b"/>
            <a:pathLst>
              <a:path h="133350">
                <a:moveTo>
                  <a:pt x="0" y="0"/>
                </a:moveTo>
                <a:lnTo>
                  <a:pt x="0" y="133350"/>
                </a:lnTo>
              </a:path>
            </a:pathLst>
          </a:custGeom>
          <a:ln w="22225">
            <a:solidFill>
              <a:srgbClr val="3A4047"/>
            </a:solidFill>
          </a:ln>
        </p:spPr>
        <p:txBody>
          <a:bodyPr wrap="square" lIns="0" tIns="0" rIns="0" bIns="0" rtlCol="0"/>
          <a:lstStyle/>
          <a:p>
            <a:endParaRPr/>
          </a:p>
        </p:txBody>
      </p:sp>
      <p:sp>
        <p:nvSpPr>
          <p:cNvPr id="4" name="object 4"/>
          <p:cNvSpPr/>
          <p:nvPr/>
        </p:nvSpPr>
        <p:spPr>
          <a:xfrm>
            <a:off x="4110824" y="9218414"/>
            <a:ext cx="87617" cy="71744"/>
          </a:xfrm>
          <a:custGeom>
            <a:avLst/>
            <a:gdLst/>
            <a:ahLst/>
            <a:cxnLst/>
            <a:rect l="l" t="t" r="r" b="b"/>
            <a:pathLst>
              <a:path w="87629" h="71754">
                <a:moveTo>
                  <a:pt x="79375" y="0"/>
                </a:moveTo>
                <a:lnTo>
                  <a:pt x="79375" y="7073"/>
                </a:lnTo>
                <a:lnTo>
                  <a:pt x="65410" y="3481"/>
                </a:lnTo>
                <a:lnTo>
                  <a:pt x="48180" y="9990"/>
                </a:lnTo>
                <a:lnTo>
                  <a:pt x="28965" y="15148"/>
                </a:lnTo>
                <a:lnTo>
                  <a:pt x="9042" y="7505"/>
                </a:lnTo>
                <a:lnTo>
                  <a:pt x="10159" y="0"/>
                </a:lnTo>
                <a:lnTo>
                  <a:pt x="0" y="0"/>
                </a:lnTo>
                <a:lnTo>
                  <a:pt x="0" y="71437"/>
                </a:lnTo>
                <a:lnTo>
                  <a:pt x="7937" y="71437"/>
                </a:lnTo>
                <a:lnTo>
                  <a:pt x="7937" y="62636"/>
                </a:lnTo>
                <a:lnTo>
                  <a:pt x="25226" y="69872"/>
                </a:lnTo>
                <a:lnTo>
                  <a:pt x="42227" y="65557"/>
                </a:lnTo>
                <a:lnTo>
                  <a:pt x="60219" y="59889"/>
                </a:lnTo>
                <a:lnTo>
                  <a:pt x="80479" y="63068"/>
                </a:lnTo>
                <a:lnTo>
                  <a:pt x="80721" y="64757"/>
                </a:lnTo>
                <a:lnTo>
                  <a:pt x="81597" y="71437"/>
                </a:lnTo>
                <a:lnTo>
                  <a:pt x="87312" y="71437"/>
                </a:lnTo>
                <a:lnTo>
                  <a:pt x="87312" y="0"/>
                </a:lnTo>
                <a:lnTo>
                  <a:pt x="79375" y="0"/>
                </a:lnTo>
                <a:close/>
              </a:path>
            </a:pathLst>
          </a:custGeom>
          <a:ln w="6350">
            <a:solidFill>
              <a:srgbClr val="3A4047"/>
            </a:solidFill>
          </a:ln>
        </p:spPr>
        <p:txBody>
          <a:bodyPr wrap="square" lIns="0" tIns="0" rIns="0" bIns="0" rtlCol="0"/>
          <a:lstStyle/>
          <a:p>
            <a:endParaRPr/>
          </a:p>
        </p:txBody>
      </p:sp>
      <p:sp>
        <p:nvSpPr>
          <p:cNvPr id="5" name="object 5"/>
          <p:cNvSpPr/>
          <p:nvPr/>
        </p:nvSpPr>
        <p:spPr>
          <a:xfrm>
            <a:off x="2833049"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6" name="object 6"/>
          <p:cNvSpPr/>
          <p:nvPr/>
        </p:nvSpPr>
        <p:spPr>
          <a:xfrm>
            <a:off x="2960557"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 name="object 7"/>
          <p:cNvSpPr/>
          <p:nvPr/>
        </p:nvSpPr>
        <p:spPr>
          <a:xfrm>
            <a:off x="3087011"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 name="object 8"/>
          <p:cNvSpPr/>
          <p:nvPr/>
        </p:nvSpPr>
        <p:spPr>
          <a:xfrm>
            <a:off x="3214519"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9" name="object 9"/>
          <p:cNvSpPr/>
          <p:nvPr/>
        </p:nvSpPr>
        <p:spPr>
          <a:xfrm>
            <a:off x="3340973" y="9556496"/>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10" name="object 10"/>
          <p:cNvSpPr/>
          <p:nvPr/>
        </p:nvSpPr>
        <p:spPr>
          <a:xfrm>
            <a:off x="2833049"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1" name="object 11"/>
          <p:cNvSpPr/>
          <p:nvPr/>
        </p:nvSpPr>
        <p:spPr>
          <a:xfrm>
            <a:off x="2960557"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2" name="object 12"/>
          <p:cNvSpPr/>
          <p:nvPr/>
        </p:nvSpPr>
        <p:spPr>
          <a:xfrm>
            <a:off x="3087011"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3" name="object 13"/>
          <p:cNvSpPr/>
          <p:nvPr/>
        </p:nvSpPr>
        <p:spPr>
          <a:xfrm>
            <a:off x="3214519"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4" name="object 14"/>
          <p:cNvSpPr/>
          <p:nvPr/>
        </p:nvSpPr>
        <p:spPr>
          <a:xfrm>
            <a:off x="3340973" y="9835855"/>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15" name="object 15"/>
          <p:cNvSpPr/>
          <p:nvPr/>
        </p:nvSpPr>
        <p:spPr>
          <a:xfrm>
            <a:off x="2835232"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6" name="object 16"/>
          <p:cNvSpPr/>
          <p:nvPr/>
        </p:nvSpPr>
        <p:spPr>
          <a:xfrm>
            <a:off x="2962740"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7" name="object 17"/>
          <p:cNvSpPr/>
          <p:nvPr/>
        </p:nvSpPr>
        <p:spPr>
          <a:xfrm>
            <a:off x="3089194"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8" name="object 18"/>
          <p:cNvSpPr/>
          <p:nvPr/>
        </p:nvSpPr>
        <p:spPr>
          <a:xfrm>
            <a:off x="3216702"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19" name="object 19"/>
          <p:cNvSpPr/>
          <p:nvPr/>
        </p:nvSpPr>
        <p:spPr>
          <a:xfrm>
            <a:off x="3343156" y="10115213"/>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20" name="object 20"/>
          <p:cNvSpPr/>
          <p:nvPr/>
        </p:nvSpPr>
        <p:spPr>
          <a:xfrm>
            <a:off x="1379016"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1" name="object 21"/>
          <p:cNvSpPr/>
          <p:nvPr/>
        </p:nvSpPr>
        <p:spPr>
          <a:xfrm>
            <a:off x="1506524"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2" name="object 22"/>
          <p:cNvSpPr/>
          <p:nvPr/>
        </p:nvSpPr>
        <p:spPr>
          <a:xfrm>
            <a:off x="1632978"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3" name="object 23"/>
          <p:cNvSpPr/>
          <p:nvPr/>
        </p:nvSpPr>
        <p:spPr>
          <a:xfrm>
            <a:off x="1760486"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4" name="object 24"/>
          <p:cNvSpPr/>
          <p:nvPr/>
        </p:nvSpPr>
        <p:spPr>
          <a:xfrm>
            <a:off x="1886940" y="9556496"/>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5" name="object 25"/>
          <p:cNvSpPr/>
          <p:nvPr/>
        </p:nvSpPr>
        <p:spPr>
          <a:xfrm>
            <a:off x="1379016"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6" name="object 26"/>
          <p:cNvSpPr/>
          <p:nvPr/>
        </p:nvSpPr>
        <p:spPr>
          <a:xfrm>
            <a:off x="1506524"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7" name="object 27"/>
          <p:cNvSpPr/>
          <p:nvPr/>
        </p:nvSpPr>
        <p:spPr>
          <a:xfrm>
            <a:off x="1632978" y="9835855"/>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28" name="object 28"/>
          <p:cNvSpPr/>
          <p:nvPr/>
        </p:nvSpPr>
        <p:spPr>
          <a:xfrm>
            <a:off x="1760486" y="9835855"/>
            <a:ext cx="97141" cy="97141"/>
          </a:xfrm>
          <a:custGeom>
            <a:avLst/>
            <a:gdLst/>
            <a:ahLst/>
            <a:cxnLst/>
            <a:rect l="l" t="t" r="r" b="b"/>
            <a:pathLst>
              <a:path w="97155"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29" name="object 29"/>
          <p:cNvSpPr/>
          <p:nvPr/>
        </p:nvSpPr>
        <p:spPr>
          <a:xfrm>
            <a:off x="1886940" y="9835855"/>
            <a:ext cx="97141" cy="97141"/>
          </a:xfrm>
          <a:custGeom>
            <a:avLst/>
            <a:gdLst/>
            <a:ahLst/>
            <a:cxnLst/>
            <a:rect l="l" t="t" r="r" b="b"/>
            <a:pathLst>
              <a:path w="97155"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30" name="object 30"/>
          <p:cNvSpPr/>
          <p:nvPr/>
        </p:nvSpPr>
        <p:spPr>
          <a:xfrm>
            <a:off x="1381198"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31" name="object 31"/>
          <p:cNvSpPr/>
          <p:nvPr/>
        </p:nvSpPr>
        <p:spPr>
          <a:xfrm>
            <a:off x="1508707"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32" name="object 32"/>
          <p:cNvSpPr/>
          <p:nvPr/>
        </p:nvSpPr>
        <p:spPr>
          <a:xfrm>
            <a:off x="1635161" y="10115213"/>
            <a:ext cx="97141" cy="97141"/>
          </a:xfrm>
          <a:custGeom>
            <a:avLst/>
            <a:gdLst/>
            <a:ahLst/>
            <a:cxnLst/>
            <a:rect l="l" t="t" r="r" b="b"/>
            <a:pathLst>
              <a:path w="97155"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33" name="object 33"/>
          <p:cNvSpPr/>
          <p:nvPr/>
        </p:nvSpPr>
        <p:spPr>
          <a:xfrm>
            <a:off x="1762669" y="10115213"/>
            <a:ext cx="97141" cy="97141"/>
          </a:xfrm>
          <a:custGeom>
            <a:avLst/>
            <a:gdLst/>
            <a:ahLst/>
            <a:cxnLst/>
            <a:rect l="l" t="t" r="r" b="b"/>
            <a:pathLst>
              <a:path w="97155"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34" name="object 34"/>
          <p:cNvSpPr/>
          <p:nvPr/>
        </p:nvSpPr>
        <p:spPr>
          <a:xfrm>
            <a:off x="1889123" y="10115213"/>
            <a:ext cx="97141" cy="97141"/>
          </a:xfrm>
          <a:custGeom>
            <a:avLst/>
            <a:gdLst/>
            <a:ahLst/>
            <a:cxnLst/>
            <a:rect l="l" t="t" r="r" b="b"/>
            <a:pathLst>
              <a:path w="97155"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65" name="object 65"/>
          <p:cNvSpPr txBox="1"/>
          <p:nvPr/>
        </p:nvSpPr>
        <p:spPr>
          <a:xfrm>
            <a:off x="621231" y="9520044"/>
            <a:ext cx="633828" cy="718145"/>
          </a:xfrm>
          <a:prstGeom prst="rect">
            <a:avLst/>
          </a:prstGeom>
        </p:spPr>
        <p:txBody>
          <a:bodyPr vert="horz" wrap="square" lIns="0" tIns="0" rIns="0" bIns="0" rtlCol="0">
            <a:spAutoFit/>
          </a:bodyPr>
          <a:lstStyle/>
          <a:p>
            <a:pPr marL="12699" algn="r"/>
            <a:r>
              <a:rPr lang="fr-FR" sz="1000" dirty="0">
                <a:cs typeface="Lato Semibold"/>
              </a:rPr>
              <a:t>Photoshop</a:t>
            </a:r>
            <a:endParaRPr sz="1000" dirty="0">
              <a:cs typeface="Lato Semibold"/>
            </a:endParaRPr>
          </a:p>
          <a:p>
            <a:pPr marL="12699" algn="r">
              <a:spcBef>
                <a:spcPts val="1000"/>
              </a:spcBef>
            </a:pPr>
            <a:r>
              <a:rPr lang="fr-FR" sz="1000" dirty="0">
                <a:cs typeface="Lato Semibold"/>
              </a:rPr>
              <a:t>Google </a:t>
            </a:r>
            <a:r>
              <a:rPr lang="fr-FR" sz="1000" dirty="0" err="1">
                <a:cs typeface="Lato Semibold"/>
              </a:rPr>
              <a:t>Ads</a:t>
            </a:r>
            <a:endParaRPr sz="1000" dirty="0">
              <a:cs typeface="Lato Semibold"/>
            </a:endParaRPr>
          </a:p>
          <a:p>
            <a:pPr marL="12699" algn="r">
              <a:spcBef>
                <a:spcPts val="1000"/>
              </a:spcBef>
            </a:pPr>
            <a:r>
              <a:rPr lang="fr-FR" sz="1000" spc="-5" dirty="0">
                <a:solidFill>
                  <a:srgbClr val="231F20"/>
                </a:solidFill>
                <a:cs typeface="Lato Semibold"/>
              </a:rPr>
              <a:t>Ms Word</a:t>
            </a:r>
            <a:endParaRPr sz="1000" dirty="0">
              <a:cs typeface="Lato Semibold"/>
            </a:endParaRPr>
          </a:p>
        </p:txBody>
      </p:sp>
      <p:sp>
        <p:nvSpPr>
          <p:cNvPr id="66" name="object 66"/>
          <p:cNvSpPr txBox="1"/>
          <p:nvPr/>
        </p:nvSpPr>
        <p:spPr>
          <a:xfrm>
            <a:off x="2036199" y="9511282"/>
            <a:ext cx="672793" cy="718145"/>
          </a:xfrm>
          <a:prstGeom prst="rect">
            <a:avLst/>
          </a:prstGeom>
        </p:spPr>
        <p:txBody>
          <a:bodyPr vert="horz" wrap="square" lIns="0" tIns="0" rIns="0" bIns="0" rtlCol="0">
            <a:spAutoFit/>
          </a:bodyPr>
          <a:lstStyle/>
          <a:p>
            <a:pPr marL="12699" algn="r"/>
            <a:r>
              <a:rPr lang="fr-FR" sz="1000" dirty="0">
                <a:cs typeface="Lato Semibold"/>
              </a:rPr>
              <a:t>Ms Excel</a:t>
            </a:r>
            <a:endParaRPr sz="1000" dirty="0">
              <a:cs typeface="Lato Semibold"/>
            </a:endParaRPr>
          </a:p>
          <a:p>
            <a:pPr marL="12699" algn="r">
              <a:spcBef>
                <a:spcPts val="1000"/>
              </a:spcBef>
            </a:pPr>
            <a:r>
              <a:rPr lang="fr-FR" sz="1000" spc="-5" dirty="0">
                <a:solidFill>
                  <a:srgbClr val="231F20"/>
                </a:solidFill>
                <a:cs typeface="Lato Semibold"/>
              </a:rPr>
              <a:t>Ruby On Rail</a:t>
            </a:r>
            <a:endParaRPr sz="1000" dirty="0">
              <a:cs typeface="Lato Semibold"/>
            </a:endParaRPr>
          </a:p>
          <a:p>
            <a:pPr marL="12699" algn="r">
              <a:spcBef>
                <a:spcPts val="1000"/>
              </a:spcBef>
            </a:pPr>
            <a:r>
              <a:rPr lang="fr-FR" sz="1000" dirty="0">
                <a:cs typeface="Lato Semibold"/>
              </a:rPr>
              <a:t>PHP/SQL</a:t>
            </a:r>
            <a:endParaRPr sz="1000" dirty="0">
              <a:cs typeface="Lato Semibold"/>
            </a:endParaRPr>
          </a:p>
        </p:txBody>
      </p:sp>
      <p:sp>
        <p:nvSpPr>
          <p:cNvPr id="67" name="object 67"/>
          <p:cNvSpPr/>
          <p:nvPr/>
        </p:nvSpPr>
        <p:spPr>
          <a:xfrm>
            <a:off x="6337846"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68" name="object 68"/>
          <p:cNvSpPr/>
          <p:nvPr/>
        </p:nvSpPr>
        <p:spPr>
          <a:xfrm>
            <a:off x="6465355"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69" name="object 69"/>
          <p:cNvSpPr/>
          <p:nvPr/>
        </p:nvSpPr>
        <p:spPr>
          <a:xfrm>
            <a:off x="6591809"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0" name="object 70"/>
          <p:cNvSpPr/>
          <p:nvPr/>
        </p:nvSpPr>
        <p:spPr>
          <a:xfrm>
            <a:off x="6719317"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1" name="object 71"/>
          <p:cNvSpPr/>
          <p:nvPr/>
        </p:nvSpPr>
        <p:spPr>
          <a:xfrm>
            <a:off x="6845771" y="9556496"/>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72" name="object 72"/>
          <p:cNvSpPr/>
          <p:nvPr/>
        </p:nvSpPr>
        <p:spPr>
          <a:xfrm>
            <a:off x="6337846"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3" name="object 73"/>
          <p:cNvSpPr/>
          <p:nvPr/>
        </p:nvSpPr>
        <p:spPr>
          <a:xfrm>
            <a:off x="6465355"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4" name="object 74"/>
          <p:cNvSpPr/>
          <p:nvPr/>
        </p:nvSpPr>
        <p:spPr>
          <a:xfrm>
            <a:off x="6591809"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5" name="object 75"/>
          <p:cNvSpPr/>
          <p:nvPr/>
        </p:nvSpPr>
        <p:spPr>
          <a:xfrm>
            <a:off x="6719317"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6" name="object 76"/>
          <p:cNvSpPr/>
          <p:nvPr/>
        </p:nvSpPr>
        <p:spPr>
          <a:xfrm>
            <a:off x="6845771" y="9835855"/>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77" name="object 77"/>
          <p:cNvSpPr/>
          <p:nvPr/>
        </p:nvSpPr>
        <p:spPr>
          <a:xfrm>
            <a:off x="6340029"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8" name="object 78"/>
          <p:cNvSpPr/>
          <p:nvPr/>
        </p:nvSpPr>
        <p:spPr>
          <a:xfrm>
            <a:off x="6467537"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79" name="object 79"/>
          <p:cNvSpPr/>
          <p:nvPr/>
        </p:nvSpPr>
        <p:spPr>
          <a:xfrm>
            <a:off x="6593991"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0" name="object 80"/>
          <p:cNvSpPr/>
          <p:nvPr/>
        </p:nvSpPr>
        <p:spPr>
          <a:xfrm>
            <a:off x="6721500"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1" name="object 81"/>
          <p:cNvSpPr/>
          <p:nvPr/>
        </p:nvSpPr>
        <p:spPr>
          <a:xfrm>
            <a:off x="6847954" y="10115213"/>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82" name="object 82"/>
          <p:cNvSpPr/>
          <p:nvPr/>
        </p:nvSpPr>
        <p:spPr>
          <a:xfrm>
            <a:off x="4883813"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3" name="object 83"/>
          <p:cNvSpPr/>
          <p:nvPr/>
        </p:nvSpPr>
        <p:spPr>
          <a:xfrm>
            <a:off x="5011321"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4" name="object 84"/>
          <p:cNvSpPr/>
          <p:nvPr/>
        </p:nvSpPr>
        <p:spPr>
          <a:xfrm>
            <a:off x="5137776"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5" name="object 85"/>
          <p:cNvSpPr/>
          <p:nvPr/>
        </p:nvSpPr>
        <p:spPr>
          <a:xfrm>
            <a:off x="5265284"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6" name="object 86"/>
          <p:cNvSpPr/>
          <p:nvPr/>
        </p:nvSpPr>
        <p:spPr>
          <a:xfrm>
            <a:off x="5391738" y="9556496"/>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7" name="object 87"/>
          <p:cNvSpPr/>
          <p:nvPr/>
        </p:nvSpPr>
        <p:spPr>
          <a:xfrm>
            <a:off x="4883813"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8" name="object 88"/>
          <p:cNvSpPr/>
          <p:nvPr/>
        </p:nvSpPr>
        <p:spPr>
          <a:xfrm>
            <a:off x="5011321"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89" name="object 89"/>
          <p:cNvSpPr/>
          <p:nvPr/>
        </p:nvSpPr>
        <p:spPr>
          <a:xfrm>
            <a:off x="5137776" y="9835855"/>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90" name="object 90"/>
          <p:cNvSpPr/>
          <p:nvPr/>
        </p:nvSpPr>
        <p:spPr>
          <a:xfrm>
            <a:off x="5265284" y="9835855"/>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91" name="object 91"/>
          <p:cNvSpPr/>
          <p:nvPr/>
        </p:nvSpPr>
        <p:spPr>
          <a:xfrm>
            <a:off x="5391738" y="9835855"/>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92" name="object 92"/>
          <p:cNvSpPr/>
          <p:nvPr/>
        </p:nvSpPr>
        <p:spPr>
          <a:xfrm>
            <a:off x="4885996"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93" name="object 93"/>
          <p:cNvSpPr/>
          <p:nvPr/>
        </p:nvSpPr>
        <p:spPr>
          <a:xfrm>
            <a:off x="5013504"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94" name="object 94"/>
          <p:cNvSpPr/>
          <p:nvPr/>
        </p:nvSpPr>
        <p:spPr>
          <a:xfrm>
            <a:off x="5139958" y="10115213"/>
            <a:ext cx="97141" cy="97141"/>
          </a:xfrm>
          <a:custGeom>
            <a:avLst/>
            <a:gdLst/>
            <a:ahLst/>
            <a:cxnLst/>
            <a:rect l="l" t="t" r="r" b="b"/>
            <a:pathLst>
              <a:path w="97154" h="97154">
                <a:moveTo>
                  <a:pt x="48272" y="0"/>
                </a:moveTo>
                <a:lnTo>
                  <a:pt x="0" y="48272"/>
                </a:lnTo>
                <a:lnTo>
                  <a:pt x="48272" y="96545"/>
                </a:lnTo>
                <a:lnTo>
                  <a:pt x="96545" y="48272"/>
                </a:lnTo>
                <a:lnTo>
                  <a:pt x="48272" y="0"/>
                </a:lnTo>
                <a:close/>
              </a:path>
            </a:pathLst>
          </a:custGeom>
          <a:solidFill>
            <a:srgbClr val="F2A566"/>
          </a:solidFill>
        </p:spPr>
        <p:txBody>
          <a:bodyPr wrap="square" lIns="0" tIns="0" rIns="0" bIns="0" rtlCol="0"/>
          <a:lstStyle/>
          <a:p>
            <a:endParaRPr/>
          </a:p>
        </p:txBody>
      </p:sp>
      <p:sp>
        <p:nvSpPr>
          <p:cNvPr id="95" name="object 95"/>
          <p:cNvSpPr/>
          <p:nvPr/>
        </p:nvSpPr>
        <p:spPr>
          <a:xfrm>
            <a:off x="5267466" y="10115213"/>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96" name="object 96"/>
          <p:cNvSpPr/>
          <p:nvPr/>
        </p:nvSpPr>
        <p:spPr>
          <a:xfrm>
            <a:off x="5393921" y="10115213"/>
            <a:ext cx="97141" cy="97141"/>
          </a:xfrm>
          <a:custGeom>
            <a:avLst/>
            <a:gdLst/>
            <a:ahLst/>
            <a:cxnLst/>
            <a:rect l="l" t="t" r="r" b="b"/>
            <a:pathLst>
              <a:path w="97154" h="97154">
                <a:moveTo>
                  <a:pt x="48272" y="96545"/>
                </a:moveTo>
                <a:lnTo>
                  <a:pt x="0" y="48272"/>
                </a:lnTo>
                <a:lnTo>
                  <a:pt x="48272" y="0"/>
                </a:lnTo>
                <a:lnTo>
                  <a:pt x="96545" y="48272"/>
                </a:lnTo>
                <a:lnTo>
                  <a:pt x="48272" y="96545"/>
                </a:lnTo>
                <a:close/>
              </a:path>
            </a:pathLst>
          </a:custGeom>
          <a:ln w="6350">
            <a:solidFill>
              <a:srgbClr val="F2A566"/>
            </a:solidFill>
          </a:ln>
        </p:spPr>
        <p:txBody>
          <a:bodyPr wrap="square" lIns="0" tIns="0" rIns="0" bIns="0" rtlCol="0"/>
          <a:lstStyle/>
          <a:p>
            <a:endParaRPr/>
          </a:p>
        </p:txBody>
      </p:sp>
      <p:sp>
        <p:nvSpPr>
          <p:cNvPr id="97" name="object 97"/>
          <p:cNvSpPr txBox="1"/>
          <p:nvPr/>
        </p:nvSpPr>
        <p:spPr>
          <a:xfrm>
            <a:off x="4179849" y="9520045"/>
            <a:ext cx="604133" cy="718145"/>
          </a:xfrm>
          <a:prstGeom prst="rect">
            <a:avLst/>
          </a:prstGeom>
        </p:spPr>
        <p:txBody>
          <a:bodyPr vert="horz" wrap="square" lIns="0" tIns="0" rIns="0" bIns="0" rtlCol="0">
            <a:spAutoFit/>
          </a:bodyPr>
          <a:lstStyle/>
          <a:p>
            <a:pPr marL="12699" algn="r"/>
            <a:r>
              <a:rPr lang="fr-FR" sz="1000" dirty="0">
                <a:cs typeface="Lato Semibold"/>
              </a:rPr>
              <a:t>Anglais</a:t>
            </a:r>
            <a:endParaRPr sz="1000" dirty="0">
              <a:cs typeface="Lato Semibold"/>
            </a:endParaRPr>
          </a:p>
          <a:p>
            <a:pPr marL="12699" algn="r">
              <a:spcBef>
                <a:spcPts val="1000"/>
              </a:spcBef>
            </a:pPr>
            <a:r>
              <a:rPr lang="fr-FR" sz="1000" dirty="0">
                <a:cs typeface="Lato Semibold"/>
              </a:rPr>
              <a:t>Allemand</a:t>
            </a:r>
            <a:endParaRPr sz="1000" dirty="0">
              <a:cs typeface="Lato Semibold"/>
            </a:endParaRPr>
          </a:p>
          <a:p>
            <a:pPr marL="12699" algn="r">
              <a:spcBef>
                <a:spcPts val="1000"/>
              </a:spcBef>
            </a:pPr>
            <a:r>
              <a:rPr lang="fr-FR" sz="1000" dirty="0">
                <a:cs typeface="Lato Semibold"/>
              </a:rPr>
              <a:t>Italien</a:t>
            </a:r>
            <a:endParaRPr sz="1000" dirty="0">
              <a:cs typeface="Lato Semibold"/>
            </a:endParaRPr>
          </a:p>
        </p:txBody>
      </p:sp>
      <p:sp>
        <p:nvSpPr>
          <p:cNvPr id="98" name="object 98"/>
          <p:cNvSpPr txBox="1"/>
          <p:nvPr/>
        </p:nvSpPr>
        <p:spPr>
          <a:xfrm>
            <a:off x="5764277" y="9511283"/>
            <a:ext cx="473639" cy="725697"/>
          </a:xfrm>
          <a:prstGeom prst="rect">
            <a:avLst/>
          </a:prstGeom>
        </p:spPr>
        <p:txBody>
          <a:bodyPr vert="horz" wrap="square" lIns="0" tIns="0" rIns="0" bIns="0" rtlCol="0">
            <a:spAutoFit/>
          </a:bodyPr>
          <a:lstStyle/>
          <a:p>
            <a:pPr marL="12699" algn="r"/>
            <a:r>
              <a:rPr lang="fr-FR" sz="1000" dirty="0">
                <a:cs typeface="Lato Semibold"/>
              </a:rPr>
              <a:t>Créatif</a:t>
            </a:r>
            <a:endParaRPr sz="1000" dirty="0">
              <a:cs typeface="Lato Semibold"/>
            </a:endParaRPr>
          </a:p>
          <a:p>
            <a:pPr marL="12699" algn="r">
              <a:spcBef>
                <a:spcPts val="1000"/>
              </a:spcBef>
            </a:pPr>
            <a:r>
              <a:rPr lang="fr-FR" sz="1000" b="1" spc="-5" dirty="0">
                <a:solidFill>
                  <a:srgbClr val="231F20"/>
                </a:solidFill>
                <a:cs typeface="Lato Semibold"/>
              </a:rPr>
              <a:t>Leader</a:t>
            </a:r>
            <a:endParaRPr sz="1000" dirty="0">
              <a:cs typeface="Lato Semibold"/>
            </a:endParaRPr>
          </a:p>
          <a:p>
            <a:pPr marL="12699" algn="r">
              <a:spcBef>
                <a:spcPts val="1000"/>
              </a:spcBef>
            </a:pPr>
            <a:r>
              <a:rPr lang="fr-FR" sz="1000" dirty="0">
                <a:cs typeface="Lato Semibold"/>
              </a:rPr>
              <a:t>Organisé</a:t>
            </a:r>
            <a:endParaRPr sz="1000" dirty="0">
              <a:cs typeface="Lato Semibold"/>
            </a:endParaRPr>
          </a:p>
        </p:txBody>
      </p:sp>
      <p:sp>
        <p:nvSpPr>
          <p:cNvPr id="99" name="object 99"/>
          <p:cNvSpPr/>
          <p:nvPr/>
        </p:nvSpPr>
        <p:spPr>
          <a:xfrm>
            <a:off x="629328" y="3236610"/>
            <a:ext cx="47618" cy="86982"/>
          </a:xfrm>
          <a:custGeom>
            <a:avLst/>
            <a:gdLst/>
            <a:ahLst/>
            <a:cxnLst/>
            <a:rect l="l" t="t" r="r" b="b"/>
            <a:pathLst>
              <a:path w="47625" h="86995">
                <a:moveTo>
                  <a:pt x="0" y="0"/>
                </a:moveTo>
                <a:lnTo>
                  <a:pt x="0" y="86715"/>
                </a:lnTo>
                <a:lnTo>
                  <a:pt x="15760" y="86715"/>
                </a:lnTo>
                <a:lnTo>
                  <a:pt x="15760" y="55194"/>
                </a:lnTo>
                <a:lnTo>
                  <a:pt x="31521" y="55194"/>
                </a:lnTo>
                <a:lnTo>
                  <a:pt x="31521" y="86715"/>
                </a:lnTo>
                <a:lnTo>
                  <a:pt x="47294" y="86715"/>
                </a:lnTo>
                <a:lnTo>
                  <a:pt x="47294" y="0"/>
                </a:lnTo>
                <a:lnTo>
                  <a:pt x="0" y="0"/>
                </a:lnTo>
                <a:close/>
              </a:path>
            </a:pathLst>
          </a:custGeom>
          <a:ln w="6350">
            <a:solidFill>
              <a:srgbClr val="3A4047"/>
            </a:solidFill>
          </a:ln>
        </p:spPr>
        <p:txBody>
          <a:bodyPr wrap="square" lIns="0" tIns="0" rIns="0" bIns="0" rtlCol="0"/>
          <a:lstStyle/>
          <a:p>
            <a:endParaRPr/>
          </a:p>
        </p:txBody>
      </p:sp>
      <p:sp>
        <p:nvSpPr>
          <p:cNvPr id="100" name="object 100"/>
          <p:cNvSpPr/>
          <p:nvPr/>
        </p:nvSpPr>
        <p:spPr>
          <a:xfrm>
            <a:off x="604712" y="3243625"/>
            <a:ext cx="100950" cy="0"/>
          </a:xfrm>
          <a:custGeom>
            <a:avLst/>
            <a:gdLst/>
            <a:ahLst/>
            <a:cxnLst/>
            <a:rect l="l" t="t" r="r" b="b"/>
            <a:pathLst>
              <a:path w="100965">
                <a:moveTo>
                  <a:pt x="0" y="0"/>
                </a:moveTo>
                <a:lnTo>
                  <a:pt x="100952" y="0"/>
                </a:lnTo>
              </a:path>
            </a:pathLst>
          </a:custGeom>
          <a:ln w="22110">
            <a:solidFill>
              <a:srgbClr val="3A4047"/>
            </a:solidFill>
          </a:ln>
        </p:spPr>
        <p:txBody>
          <a:bodyPr wrap="square" lIns="0" tIns="0" rIns="0" bIns="0" rtlCol="0"/>
          <a:lstStyle/>
          <a:p>
            <a:endParaRPr/>
          </a:p>
        </p:txBody>
      </p:sp>
      <p:sp>
        <p:nvSpPr>
          <p:cNvPr id="101" name="object 101"/>
          <p:cNvSpPr/>
          <p:nvPr/>
        </p:nvSpPr>
        <p:spPr>
          <a:xfrm>
            <a:off x="639643" y="3196338"/>
            <a:ext cx="31745" cy="31745"/>
          </a:xfrm>
          <a:custGeom>
            <a:avLst/>
            <a:gdLst/>
            <a:ahLst/>
            <a:cxnLst/>
            <a:rect l="l" t="t" r="r" b="b"/>
            <a:pathLst>
              <a:path w="31750" h="31750">
                <a:moveTo>
                  <a:pt x="15646" y="31521"/>
                </a:moveTo>
                <a:lnTo>
                  <a:pt x="7010" y="31521"/>
                </a:lnTo>
                <a:lnTo>
                  <a:pt x="0" y="24523"/>
                </a:lnTo>
                <a:lnTo>
                  <a:pt x="0" y="15887"/>
                </a:lnTo>
                <a:lnTo>
                  <a:pt x="0" y="15646"/>
                </a:lnTo>
                <a:lnTo>
                  <a:pt x="0" y="6997"/>
                </a:lnTo>
                <a:lnTo>
                  <a:pt x="7010" y="0"/>
                </a:lnTo>
                <a:lnTo>
                  <a:pt x="15646" y="0"/>
                </a:lnTo>
                <a:lnTo>
                  <a:pt x="24295" y="0"/>
                </a:lnTo>
                <a:lnTo>
                  <a:pt x="31292" y="6997"/>
                </a:lnTo>
                <a:lnTo>
                  <a:pt x="31292" y="15646"/>
                </a:lnTo>
                <a:lnTo>
                  <a:pt x="31292" y="15887"/>
                </a:lnTo>
                <a:lnTo>
                  <a:pt x="31292" y="24523"/>
                </a:lnTo>
                <a:lnTo>
                  <a:pt x="24295" y="31521"/>
                </a:lnTo>
                <a:lnTo>
                  <a:pt x="15646" y="31521"/>
                </a:lnTo>
                <a:close/>
              </a:path>
            </a:pathLst>
          </a:custGeom>
          <a:ln w="6350">
            <a:solidFill>
              <a:srgbClr val="3A4047"/>
            </a:solidFill>
          </a:ln>
        </p:spPr>
        <p:txBody>
          <a:bodyPr wrap="square" lIns="0" tIns="0" rIns="0" bIns="0" rtlCol="0"/>
          <a:lstStyle/>
          <a:p>
            <a:endParaRPr/>
          </a:p>
        </p:txBody>
      </p:sp>
      <p:sp>
        <p:nvSpPr>
          <p:cNvPr id="102" name="object 102"/>
          <p:cNvSpPr/>
          <p:nvPr/>
        </p:nvSpPr>
        <p:spPr>
          <a:xfrm>
            <a:off x="4075433" y="3204779"/>
            <a:ext cx="126981" cy="110473"/>
          </a:xfrm>
          <a:custGeom>
            <a:avLst/>
            <a:gdLst/>
            <a:ahLst/>
            <a:cxnLst/>
            <a:rect l="l" t="t" r="r" b="b"/>
            <a:pathLst>
              <a:path w="127000" h="110489">
                <a:moveTo>
                  <a:pt x="63766" y="93599"/>
                </a:moveTo>
                <a:lnTo>
                  <a:pt x="127000" y="46583"/>
                </a:lnTo>
                <a:lnTo>
                  <a:pt x="64579" y="0"/>
                </a:lnTo>
                <a:lnTo>
                  <a:pt x="23672" y="31775"/>
                </a:lnTo>
                <a:lnTo>
                  <a:pt x="62674" y="31775"/>
                </a:lnTo>
                <a:lnTo>
                  <a:pt x="62674" y="39611"/>
                </a:lnTo>
                <a:lnTo>
                  <a:pt x="13373" y="39611"/>
                </a:lnTo>
                <a:lnTo>
                  <a:pt x="10020" y="39611"/>
                </a:lnTo>
                <a:lnTo>
                  <a:pt x="0" y="39611"/>
                </a:lnTo>
                <a:lnTo>
                  <a:pt x="0" y="46583"/>
                </a:lnTo>
                <a:lnTo>
                  <a:pt x="0" y="110121"/>
                </a:lnTo>
                <a:lnTo>
                  <a:pt x="7823" y="110121"/>
                </a:lnTo>
                <a:lnTo>
                  <a:pt x="7823" y="53060"/>
                </a:lnTo>
                <a:lnTo>
                  <a:pt x="63766" y="93599"/>
                </a:lnTo>
                <a:close/>
              </a:path>
            </a:pathLst>
          </a:custGeom>
          <a:ln w="6350">
            <a:solidFill>
              <a:srgbClr val="3A4047"/>
            </a:solidFill>
          </a:ln>
        </p:spPr>
        <p:txBody>
          <a:bodyPr wrap="square" lIns="0" tIns="0" rIns="0" bIns="0" rtlCol="0"/>
          <a:lstStyle/>
          <a:p>
            <a:endParaRPr/>
          </a:p>
        </p:txBody>
      </p:sp>
      <p:sp>
        <p:nvSpPr>
          <p:cNvPr id="103" name="object 103"/>
          <p:cNvSpPr/>
          <p:nvPr/>
        </p:nvSpPr>
        <p:spPr>
          <a:xfrm>
            <a:off x="4101121" y="3281592"/>
            <a:ext cx="78728" cy="33015"/>
          </a:xfrm>
          <a:custGeom>
            <a:avLst/>
            <a:gdLst/>
            <a:ahLst/>
            <a:cxnLst/>
            <a:rect l="l" t="t" r="r" b="b"/>
            <a:pathLst>
              <a:path w="78739" h="33020">
                <a:moveTo>
                  <a:pt x="0" y="304"/>
                </a:moveTo>
                <a:lnTo>
                  <a:pt x="0" y="24599"/>
                </a:lnTo>
                <a:lnTo>
                  <a:pt x="0" y="28943"/>
                </a:lnTo>
                <a:lnTo>
                  <a:pt x="3505" y="32435"/>
                </a:lnTo>
                <a:lnTo>
                  <a:pt x="7835" y="32435"/>
                </a:lnTo>
                <a:lnTo>
                  <a:pt x="70510" y="32435"/>
                </a:lnTo>
                <a:lnTo>
                  <a:pt x="74841" y="32435"/>
                </a:lnTo>
                <a:lnTo>
                  <a:pt x="78346" y="28943"/>
                </a:lnTo>
                <a:lnTo>
                  <a:pt x="78346" y="24599"/>
                </a:lnTo>
                <a:lnTo>
                  <a:pt x="78346" y="0"/>
                </a:lnTo>
                <a:lnTo>
                  <a:pt x="39166" y="29019"/>
                </a:lnTo>
                <a:lnTo>
                  <a:pt x="0" y="304"/>
                </a:lnTo>
                <a:close/>
              </a:path>
            </a:pathLst>
          </a:custGeom>
          <a:ln w="6350">
            <a:solidFill>
              <a:srgbClr val="3A4047"/>
            </a:solidFill>
          </a:ln>
        </p:spPr>
        <p:txBody>
          <a:bodyPr wrap="square" lIns="0" tIns="0" rIns="0" bIns="0" rtlCol="0"/>
          <a:lstStyle/>
          <a:p>
            <a:endParaRPr/>
          </a:p>
        </p:txBody>
      </p:sp>
      <p:sp>
        <p:nvSpPr>
          <p:cNvPr id="104" name="object 104"/>
          <p:cNvSpPr/>
          <p:nvPr/>
        </p:nvSpPr>
        <p:spPr>
          <a:xfrm>
            <a:off x="589485" y="5785272"/>
            <a:ext cx="126981" cy="87617"/>
          </a:xfrm>
          <a:custGeom>
            <a:avLst/>
            <a:gdLst/>
            <a:ahLst/>
            <a:cxnLst/>
            <a:rect l="l" t="t" r="r" b="b"/>
            <a:pathLst>
              <a:path w="127000" h="87629">
                <a:moveTo>
                  <a:pt x="103187" y="0"/>
                </a:moveTo>
                <a:lnTo>
                  <a:pt x="103187" y="7073"/>
                </a:lnTo>
                <a:lnTo>
                  <a:pt x="103187" y="11455"/>
                </a:lnTo>
                <a:lnTo>
                  <a:pt x="101854" y="15875"/>
                </a:lnTo>
                <a:lnTo>
                  <a:pt x="97472" y="15875"/>
                </a:lnTo>
                <a:lnTo>
                  <a:pt x="81597" y="15875"/>
                </a:lnTo>
                <a:lnTo>
                  <a:pt x="77216" y="15875"/>
                </a:lnTo>
                <a:lnTo>
                  <a:pt x="71437" y="11455"/>
                </a:lnTo>
                <a:lnTo>
                  <a:pt x="71437" y="7073"/>
                </a:lnTo>
                <a:lnTo>
                  <a:pt x="71437" y="0"/>
                </a:lnTo>
                <a:lnTo>
                  <a:pt x="55562" y="0"/>
                </a:lnTo>
                <a:lnTo>
                  <a:pt x="55562" y="7073"/>
                </a:lnTo>
                <a:lnTo>
                  <a:pt x="55562" y="11455"/>
                </a:lnTo>
                <a:lnTo>
                  <a:pt x="54228" y="15875"/>
                </a:lnTo>
                <a:lnTo>
                  <a:pt x="49847" y="15875"/>
                </a:lnTo>
                <a:lnTo>
                  <a:pt x="33972" y="15875"/>
                </a:lnTo>
                <a:lnTo>
                  <a:pt x="29591" y="15875"/>
                </a:lnTo>
                <a:lnTo>
                  <a:pt x="23812" y="11455"/>
                </a:lnTo>
                <a:lnTo>
                  <a:pt x="23812" y="7073"/>
                </a:lnTo>
                <a:lnTo>
                  <a:pt x="23812" y="0"/>
                </a:lnTo>
                <a:lnTo>
                  <a:pt x="10159" y="0"/>
                </a:lnTo>
                <a:lnTo>
                  <a:pt x="5778" y="0"/>
                </a:lnTo>
                <a:lnTo>
                  <a:pt x="0" y="2679"/>
                </a:lnTo>
                <a:lnTo>
                  <a:pt x="0" y="7073"/>
                </a:lnTo>
                <a:lnTo>
                  <a:pt x="0" y="15011"/>
                </a:lnTo>
                <a:lnTo>
                  <a:pt x="0" y="38823"/>
                </a:lnTo>
                <a:lnTo>
                  <a:pt x="0" y="78511"/>
                </a:lnTo>
                <a:lnTo>
                  <a:pt x="0" y="82892"/>
                </a:lnTo>
                <a:lnTo>
                  <a:pt x="5778" y="87312"/>
                </a:lnTo>
                <a:lnTo>
                  <a:pt x="10159" y="87312"/>
                </a:lnTo>
                <a:lnTo>
                  <a:pt x="121285" y="87312"/>
                </a:lnTo>
                <a:lnTo>
                  <a:pt x="125666" y="87312"/>
                </a:lnTo>
                <a:lnTo>
                  <a:pt x="127000" y="82892"/>
                </a:lnTo>
                <a:lnTo>
                  <a:pt x="127000" y="2679"/>
                </a:lnTo>
                <a:lnTo>
                  <a:pt x="125666" y="0"/>
                </a:lnTo>
                <a:lnTo>
                  <a:pt x="121285" y="0"/>
                </a:lnTo>
                <a:lnTo>
                  <a:pt x="103187" y="0"/>
                </a:lnTo>
                <a:close/>
              </a:path>
            </a:pathLst>
          </a:custGeom>
          <a:ln w="6350">
            <a:solidFill>
              <a:srgbClr val="3A4047"/>
            </a:solidFill>
          </a:ln>
        </p:spPr>
        <p:txBody>
          <a:bodyPr wrap="square" lIns="0" tIns="0" rIns="0" bIns="0" rtlCol="0"/>
          <a:lstStyle/>
          <a:p>
            <a:endParaRPr/>
          </a:p>
        </p:txBody>
      </p:sp>
      <p:sp>
        <p:nvSpPr>
          <p:cNvPr id="105" name="object 105"/>
          <p:cNvSpPr/>
          <p:nvPr/>
        </p:nvSpPr>
        <p:spPr>
          <a:xfrm>
            <a:off x="621230" y="5745587"/>
            <a:ext cx="63491" cy="46983"/>
          </a:xfrm>
          <a:custGeom>
            <a:avLst/>
            <a:gdLst/>
            <a:ahLst/>
            <a:cxnLst/>
            <a:rect l="l" t="t" r="r" b="b"/>
            <a:pathLst>
              <a:path w="63500" h="46989">
                <a:moveTo>
                  <a:pt x="55562" y="46761"/>
                </a:moveTo>
                <a:lnTo>
                  <a:pt x="51181" y="46761"/>
                </a:lnTo>
                <a:lnTo>
                  <a:pt x="47625" y="43218"/>
                </a:lnTo>
                <a:lnTo>
                  <a:pt x="47625" y="38823"/>
                </a:lnTo>
                <a:lnTo>
                  <a:pt x="47625" y="15875"/>
                </a:lnTo>
                <a:lnTo>
                  <a:pt x="15875" y="15875"/>
                </a:lnTo>
                <a:lnTo>
                  <a:pt x="15875" y="38823"/>
                </a:lnTo>
                <a:lnTo>
                  <a:pt x="15875" y="43218"/>
                </a:lnTo>
                <a:lnTo>
                  <a:pt x="12318" y="46761"/>
                </a:lnTo>
                <a:lnTo>
                  <a:pt x="7937" y="46761"/>
                </a:lnTo>
                <a:lnTo>
                  <a:pt x="3556" y="46761"/>
                </a:lnTo>
                <a:lnTo>
                  <a:pt x="0" y="43218"/>
                </a:lnTo>
                <a:lnTo>
                  <a:pt x="0" y="38823"/>
                </a:lnTo>
                <a:lnTo>
                  <a:pt x="0" y="15011"/>
                </a:lnTo>
                <a:lnTo>
                  <a:pt x="0" y="6248"/>
                </a:lnTo>
                <a:lnTo>
                  <a:pt x="9321" y="0"/>
                </a:lnTo>
                <a:lnTo>
                  <a:pt x="18097" y="0"/>
                </a:lnTo>
                <a:lnTo>
                  <a:pt x="49847" y="0"/>
                </a:lnTo>
                <a:lnTo>
                  <a:pt x="58610" y="0"/>
                </a:lnTo>
                <a:lnTo>
                  <a:pt x="63500" y="6248"/>
                </a:lnTo>
                <a:lnTo>
                  <a:pt x="63500" y="15011"/>
                </a:lnTo>
                <a:lnTo>
                  <a:pt x="63500" y="38823"/>
                </a:lnTo>
                <a:lnTo>
                  <a:pt x="63500" y="43218"/>
                </a:lnTo>
                <a:lnTo>
                  <a:pt x="59944" y="46761"/>
                </a:lnTo>
                <a:lnTo>
                  <a:pt x="55562" y="46761"/>
                </a:lnTo>
                <a:close/>
              </a:path>
            </a:pathLst>
          </a:custGeom>
          <a:ln w="6350">
            <a:solidFill>
              <a:srgbClr val="3A4047"/>
            </a:solidFill>
          </a:ln>
        </p:spPr>
        <p:txBody>
          <a:bodyPr wrap="square" lIns="0" tIns="0" rIns="0" bIns="0" rtlCol="0"/>
          <a:lstStyle/>
          <a:p>
            <a:endParaRPr/>
          </a:p>
        </p:txBody>
      </p:sp>
      <p:sp>
        <p:nvSpPr>
          <p:cNvPr id="106" name="object 106"/>
          <p:cNvSpPr/>
          <p:nvPr/>
        </p:nvSpPr>
        <p:spPr>
          <a:xfrm>
            <a:off x="589957" y="9216211"/>
            <a:ext cx="126981" cy="128251"/>
          </a:xfrm>
          <a:custGeom>
            <a:avLst/>
            <a:gdLst/>
            <a:ahLst/>
            <a:cxnLst/>
            <a:rect l="l" t="t" r="r" b="b"/>
            <a:pathLst>
              <a:path w="127000" h="128270">
                <a:moveTo>
                  <a:pt x="53683" y="9135"/>
                </a:moveTo>
                <a:lnTo>
                  <a:pt x="46953" y="4012"/>
                </a:lnTo>
                <a:lnTo>
                  <a:pt x="39370" y="973"/>
                </a:lnTo>
                <a:lnTo>
                  <a:pt x="31359" y="0"/>
                </a:lnTo>
                <a:lnTo>
                  <a:pt x="23342" y="1070"/>
                </a:lnTo>
                <a:lnTo>
                  <a:pt x="42545" y="20272"/>
                </a:lnTo>
                <a:lnTo>
                  <a:pt x="20269" y="42548"/>
                </a:lnTo>
                <a:lnTo>
                  <a:pt x="1067" y="23359"/>
                </a:lnTo>
                <a:lnTo>
                  <a:pt x="0" y="31366"/>
                </a:lnTo>
                <a:lnTo>
                  <a:pt x="968" y="39370"/>
                </a:lnTo>
                <a:lnTo>
                  <a:pt x="31405" y="62766"/>
                </a:lnTo>
                <a:lnTo>
                  <a:pt x="39395" y="61687"/>
                </a:lnTo>
                <a:lnTo>
                  <a:pt x="101460" y="124705"/>
                </a:lnTo>
                <a:lnTo>
                  <a:pt x="104534" y="127778"/>
                </a:lnTo>
                <a:lnTo>
                  <a:pt x="109512" y="127778"/>
                </a:lnTo>
                <a:lnTo>
                  <a:pt x="112598" y="124705"/>
                </a:lnTo>
                <a:lnTo>
                  <a:pt x="123736" y="113567"/>
                </a:lnTo>
                <a:lnTo>
                  <a:pt x="126809" y="110468"/>
                </a:lnTo>
                <a:lnTo>
                  <a:pt x="126809" y="105502"/>
                </a:lnTo>
                <a:lnTo>
                  <a:pt x="123736" y="102416"/>
                </a:lnTo>
                <a:lnTo>
                  <a:pt x="61684" y="39411"/>
                </a:lnTo>
                <a:lnTo>
                  <a:pt x="62763" y="31414"/>
                </a:lnTo>
                <a:lnTo>
                  <a:pt x="61808" y="23420"/>
                </a:lnTo>
                <a:lnTo>
                  <a:pt x="58791" y="15853"/>
                </a:lnTo>
                <a:lnTo>
                  <a:pt x="53683" y="9135"/>
                </a:lnTo>
                <a:close/>
              </a:path>
            </a:pathLst>
          </a:custGeom>
          <a:ln w="6350">
            <a:solidFill>
              <a:srgbClr val="3A4047"/>
            </a:solidFill>
          </a:ln>
        </p:spPr>
        <p:txBody>
          <a:bodyPr wrap="square" lIns="0" tIns="0" rIns="0" bIns="0" rtlCol="0"/>
          <a:lstStyle/>
          <a:p>
            <a:endParaRPr/>
          </a:p>
        </p:txBody>
      </p:sp>
      <p:sp>
        <p:nvSpPr>
          <p:cNvPr id="107" name="object 107"/>
          <p:cNvSpPr txBox="1"/>
          <p:nvPr/>
        </p:nvSpPr>
        <p:spPr>
          <a:xfrm>
            <a:off x="805545" y="3435663"/>
            <a:ext cx="2708508" cy="1384995"/>
          </a:xfrm>
          <a:prstGeom prst="rect">
            <a:avLst/>
          </a:prstGeom>
        </p:spPr>
        <p:txBody>
          <a:bodyPr vert="horz" wrap="square" lIns="0" tIns="0" rIns="0" bIns="0" rtlCol="0">
            <a:spAutoFit/>
          </a:bodyPr>
          <a:lstStyle/>
          <a:p>
            <a:pPr defTabSz="685800">
              <a:defRPr/>
            </a:pPr>
            <a:endParaRPr lang="fr-FR" sz="1000" dirty="0"/>
          </a:p>
          <a:p>
            <a:pPr defTabSz="685800">
              <a:defRPr/>
            </a:pPr>
            <a:r>
              <a:rPr lang="fr-FR" sz="1000" dirty="0"/>
              <a:t>Décrivez en quelques lignes vos compétences clés pour le poste et vos objectifs de carrière. Vous pouvez les mettre en forme à l’aide de puces ou les laisser sous forme de texte plein.  </a:t>
            </a:r>
          </a:p>
          <a:p>
            <a:pPr defTabSz="685800">
              <a:defRPr/>
            </a:pPr>
            <a:endParaRPr lang="fr-FR" sz="1000" dirty="0"/>
          </a:p>
          <a:p>
            <a:pPr defTabSz="685800">
              <a:defRPr/>
            </a:pPr>
            <a:r>
              <a:rPr lang="fr-FR" sz="1000" dirty="0"/>
              <a:t>Cet espace peut servir de début d’introduction à votre lettre de motivation soyez précis, imaginatif et mettez en valeur votre potentiel professionnel.</a:t>
            </a:r>
          </a:p>
        </p:txBody>
      </p:sp>
      <p:sp>
        <p:nvSpPr>
          <p:cNvPr id="108" name="object 108"/>
          <p:cNvSpPr txBox="1"/>
          <p:nvPr/>
        </p:nvSpPr>
        <p:spPr>
          <a:xfrm>
            <a:off x="4651295" y="3509566"/>
            <a:ext cx="1940513" cy="1692771"/>
          </a:xfrm>
          <a:prstGeom prst="rect">
            <a:avLst/>
          </a:prstGeom>
        </p:spPr>
        <p:txBody>
          <a:bodyPr vert="horz" wrap="square" lIns="0" tIns="0" rIns="0" bIns="0" rtlCol="0">
            <a:spAutoFit/>
          </a:bodyPr>
          <a:lstStyle/>
          <a:p>
            <a:pPr defTabSz="685800">
              <a:defRPr/>
            </a:pPr>
            <a:r>
              <a:rPr lang="fr-FR" sz="1000" b="1" dirty="0"/>
              <a:t>2012 </a:t>
            </a:r>
            <a:r>
              <a:rPr lang="mr-IN" sz="1000" b="1" dirty="0"/>
              <a:t>–</a:t>
            </a:r>
            <a:r>
              <a:rPr lang="fr-FR" sz="1000" b="1" dirty="0"/>
              <a:t> DIPLÔME – UNIVERSITÉ</a:t>
            </a:r>
          </a:p>
          <a:p>
            <a:pPr defTabSz="685800">
              <a:defRPr/>
            </a:pPr>
            <a:r>
              <a:rPr lang="fr-FR" sz="1000" dirty="0"/>
              <a:t>Décrivez en une ligne les objectifs et les spécialités de cette formation.</a:t>
            </a:r>
            <a:br>
              <a:rPr lang="fr-FR" sz="1000" dirty="0"/>
            </a:br>
            <a:endParaRPr lang="fr-FR" sz="1000" dirty="0"/>
          </a:p>
          <a:p>
            <a:pPr defTabSz="685800">
              <a:defRPr/>
            </a:pPr>
            <a:r>
              <a:rPr lang="fr-FR" sz="1000" b="1" dirty="0"/>
              <a:t>2012 </a:t>
            </a:r>
            <a:r>
              <a:rPr lang="mr-IN" sz="1000" b="1" dirty="0"/>
              <a:t>–</a:t>
            </a:r>
            <a:r>
              <a:rPr lang="fr-FR" sz="1000" b="1" dirty="0"/>
              <a:t> DIPLÔME – UNIVERSITÉ</a:t>
            </a:r>
          </a:p>
          <a:p>
            <a:pPr defTabSz="685800">
              <a:defRPr/>
            </a:pPr>
            <a:r>
              <a:rPr lang="fr-FR" sz="1000" dirty="0"/>
              <a:t>Décrivez en une ligne les objectifs et les spécialités de cette formation.</a:t>
            </a:r>
          </a:p>
          <a:p>
            <a:pPr defTabSz="685800">
              <a:defRPr/>
            </a:pPr>
            <a:endParaRPr lang="fr-FR" sz="1000" dirty="0">
              <a:cs typeface="Proxima Nova Lt"/>
            </a:endParaRPr>
          </a:p>
          <a:p>
            <a:pPr defTabSz="685800">
              <a:defRPr/>
            </a:pPr>
            <a:r>
              <a:rPr lang="fr-FR" sz="1000" b="1" dirty="0"/>
              <a:t>2012 </a:t>
            </a:r>
            <a:r>
              <a:rPr lang="mr-IN" sz="1000" b="1" dirty="0"/>
              <a:t>–</a:t>
            </a:r>
            <a:r>
              <a:rPr lang="fr-FR" sz="1000" b="1" dirty="0"/>
              <a:t> DIPLÔME – UNIVERSITÉ</a:t>
            </a:r>
          </a:p>
          <a:p>
            <a:pPr defTabSz="685800">
              <a:defRPr/>
            </a:pPr>
            <a:r>
              <a:rPr lang="fr-FR" sz="1000" dirty="0"/>
              <a:t>Décrivez en une ligne les objectifs et les spécialités de cette formation.</a:t>
            </a:r>
            <a:endParaRPr sz="1000" dirty="0">
              <a:cs typeface="Proxima Nova Lt"/>
            </a:endParaRPr>
          </a:p>
        </p:txBody>
      </p:sp>
      <p:sp>
        <p:nvSpPr>
          <p:cNvPr id="109" name="object 109"/>
          <p:cNvSpPr txBox="1"/>
          <p:nvPr/>
        </p:nvSpPr>
        <p:spPr>
          <a:xfrm>
            <a:off x="805539" y="3125873"/>
            <a:ext cx="1853314" cy="246221"/>
          </a:xfrm>
          <a:prstGeom prst="rect">
            <a:avLst/>
          </a:prstGeom>
        </p:spPr>
        <p:txBody>
          <a:bodyPr vert="horz" wrap="square" lIns="0" tIns="0" rIns="0" bIns="0" rtlCol="0">
            <a:spAutoFit/>
          </a:bodyPr>
          <a:lstStyle/>
          <a:p>
            <a:pPr marL="12699"/>
            <a:r>
              <a:rPr lang="fr-FR" sz="1600" b="1" dirty="0">
                <a:solidFill>
                  <a:srgbClr val="F2A566"/>
                </a:solidFill>
                <a:cs typeface="Proxima Nova Rg"/>
              </a:rPr>
              <a:t>À PROPOS DE MOI</a:t>
            </a:r>
            <a:endParaRPr sz="1600" dirty="0">
              <a:cs typeface="Proxima Nova Rg"/>
            </a:endParaRPr>
          </a:p>
        </p:txBody>
      </p:sp>
      <p:sp>
        <p:nvSpPr>
          <p:cNvPr id="110" name="object 110"/>
          <p:cNvSpPr/>
          <p:nvPr/>
        </p:nvSpPr>
        <p:spPr>
          <a:xfrm>
            <a:off x="818243" y="3388292"/>
            <a:ext cx="2682477" cy="0"/>
          </a:xfrm>
          <a:custGeom>
            <a:avLst/>
            <a:gdLst/>
            <a:ahLst/>
            <a:cxnLst/>
            <a:rect l="l" t="t" r="r" b="b"/>
            <a:pathLst>
              <a:path w="2682875">
                <a:moveTo>
                  <a:pt x="0" y="0"/>
                </a:moveTo>
                <a:lnTo>
                  <a:pt x="2682633" y="0"/>
                </a:lnTo>
              </a:path>
            </a:pathLst>
          </a:custGeom>
          <a:ln w="6350">
            <a:solidFill>
              <a:srgbClr val="F2A566"/>
            </a:solidFill>
          </a:ln>
        </p:spPr>
        <p:txBody>
          <a:bodyPr wrap="square" lIns="0" tIns="0" rIns="0" bIns="0" rtlCol="0"/>
          <a:lstStyle/>
          <a:p>
            <a:endParaRPr/>
          </a:p>
        </p:txBody>
      </p:sp>
      <p:sp>
        <p:nvSpPr>
          <p:cNvPr id="111" name="object 111"/>
          <p:cNvSpPr/>
          <p:nvPr/>
        </p:nvSpPr>
        <p:spPr>
          <a:xfrm>
            <a:off x="4323041" y="3388292"/>
            <a:ext cx="2682477" cy="0"/>
          </a:xfrm>
          <a:custGeom>
            <a:avLst/>
            <a:gdLst/>
            <a:ahLst/>
            <a:cxnLst/>
            <a:rect l="l" t="t" r="r" b="b"/>
            <a:pathLst>
              <a:path w="2682875">
                <a:moveTo>
                  <a:pt x="0" y="0"/>
                </a:moveTo>
                <a:lnTo>
                  <a:pt x="2682633" y="0"/>
                </a:lnTo>
              </a:path>
            </a:pathLst>
          </a:custGeom>
          <a:ln w="6350">
            <a:solidFill>
              <a:srgbClr val="F2A566"/>
            </a:solidFill>
          </a:ln>
        </p:spPr>
        <p:txBody>
          <a:bodyPr wrap="square" lIns="0" tIns="0" rIns="0" bIns="0" rtlCol="0"/>
          <a:lstStyle/>
          <a:p>
            <a:endParaRPr/>
          </a:p>
        </p:txBody>
      </p:sp>
      <p:sp>
        <p:nvSpPr>
          <p:cNvPr id="112" name="object 112"/>
          <p:cNvSpPr txBox="1"/>
          <p:nvPr/>
        </p:nvSpPr>
        <p:spPr>
          <a:xfrm>
            <a:off x="4310342" y="3125886"/>
            <a:ext cx="1180925" cy="246221"/>
          </a:xfrm>
          <a:prstGeom prst="rect">
            <a:avLst/>
          </a:prstGeom>
        </p:spPr>
        <p:txBody>
          <a:bodyPr vert="horz" wrap="square" lIns="0" tIns="0" rIns="0" bIns="0" rtlCol="0">
            <a:spAutoFit/>
          </a:bodyPr>
          <a:lstStyle/>
          <a:p>
            <a:pPr marL="12699"/>
            <a:r>
              <a:rPr lang="fr-FR" sz="1600" b="1" dirty="0">
                <a:solidFill>
                  <a:srgbClr val="F2A566"/>
                </a:solidFill>
                <a:cs typeface="Proxima Nova Rg"/>
              </a:rPr>
              <a:t>FORMATION</a:t>
            </a:r>
            <a:endParaRPr sz="1600" dirty="0">
              <a:cs typeface="Proxima Nova Rg"/>
            </a:endParaRPr>
          </a:p>
        </p:txBody>
      </p:sp>
      <p:sp>
        <p:nvSpPr>
          <p:cNvPr id="113" name="object 113"/>
          <p:cNvSpPr/>
          <p:nvPr/>
        </p:nvSpPr>
        <p:spPr>
          <a:xfrm>
            <a:off x="818243" y="9402436"/>
            <a:ext cx="2682477" cy="0"/>
          </a:xfrm>
          <a:custGeom>
            <a:avLst/>
            <a:gdLst/>
            <a:ahLst/>
            <a:cxnLst/>
            <a:rect l="l" t="t" r="r" b="b"/>
            <a:pathLst>
              <a:path w="2682875">
                <a:moveTo>
                  <a:pt x="0" y="0"/>
                </a:moveTo>
                <a:lnTo>
                  <a:pt x="2682633" y="0"/>
                </a:lnTo>
              </a:path>
            </a:pathLst>
          </a:custGeom>
          <a:ln w="6350">
            <a:solidFill>
              <a:srgbClr val="F2A566"/>
            </a:solidFill>
          </a:ln>
        </p:spPr>
        <p:txBody>
          <a:bodyPr wrap="square" lIns="0" tIns="0" rIns="0" bIns="0" rtlCol="0"/>
          <a:lstStyle/>
          <a:p>
            <a:endParaRPr/>
          </a:p>
        </p:txBody>
      </p:sp>
      <p:sp>
        <p:nvSpPr>
          <p:cNvPr id="114" name="object 114"/>
          <p:cNvSpPr/>
          <p:nvPr/>
        </p:nvSpPr>
        <p:spPr>
          <a:xfrm>
            <a:off x="4323041" y="9402436"/>
            <a:ext cx="2682477" cy="0"/>
          </a:xfrm>
          <a:custGeom>
            <a:avLst/>
            <a:gdLst/>
            <a:ahLst/>
            <a:cxnLst/>
            <a:rect l="l" t="t" r="r" b="b"/>
            <a:pathLst>
              <a:path w="2682875">
                <a:moveTo>
                  <a:pt x="0" y="0"/>
                </a:moveTo>
                <a:lnTo>
                  <a:pt x="2682633" y="0"/>
                </a:lnTo>
              </a:path>
            </a:pathLst>
          </a:custGeom>
          <a:ln w="6350">
            <a:solidFill>
              <a:srgbClr val="F2A566"/>
            </a:solidFill>
          </a:ln>
        </p:spPr>
        <p:txBody>
          <a:bodyPr wrap="square" lIns="0" tIns="0" rIns="0" bIns="0" rtlCol="0"/>
          <a:lstStyle/>
          <a:p>
            <a:endParaRPr/>
          </a:p>
        </p:txBody>
      </p:sp>
      <p:sp>
        <p:nvSpPr>
          <p:cNvPr id="115" name="object 115"/>
          <p:cNvSpPr txBox="1"/>
          <p:nvPr/>
        </p:nvSpPr>
        <p:spPr>
          <a:xfrm>
            <a:off x="805227" y="8970739"/>
            <a:ext cx="6213187" cy="415498"/>
          </a:xfrm>
          <a:prstGeom prst="rect">
            <a:avLst/>
          </a:prstGeom>
        </p:spPr>
        <p:txBody>
          <a:bodyPr vert="horz" wrap="square" lIns="0" tIns="0" rIns="0" bIns="0" rtlCol="0">
            <a:spAutoFit/>
          </a:bodyPr>
          <a:lstStyle/>
          <a:p>
            <a:pPr>
              <a:spcBef>
                <a:spcPts val="35"/>
              </a:spcBef>
            </a:pPr>
            <a:endParaRPr sz="1100" dirty="0">
              <a:cs typeface="Times New Roman"/>
            </a:endParaRPr>
          </a:p>
          <a:p>
            <a:pPr marL="12699">
              <a:tabLst>
                <a:tab pos="3517548" algn="l"/>
              </a:tabLst>
            </a:pPr>
            <a:r>
              <a:rPr lang="fr-FR" sz="1600" b="1" dirty="0">
                <a:solidFill>
                  <a:srgbClr val="F2A566"/>
                </a:solidFill>
                <a:cs typeface="Proxima Nova Rg"/>
              </a:rPr>
              <a:t>COMPÉTENCES</a:t>
            </a:r>
            <a:r>
              <a:rPr sz="1600" b="1" dirty="0">
                <a:solidFill>
                  <a:srgbClr val="F2A566"/>
                </a:solidFill>
                <a:cs typeface="Proxima Nova Rg"/>
              </a:rPr>
              <a:t>	</a:t>
            </a:r>
            <a:r>
              <a:rPr lang="fr-FR" sz="1600" b="1" spc="-15" dirty="0">
                <a:solidFill>
                  <a:srgbClr val="F2A566"/>
                </a:solidFill>
                <a:cs typeface="Proxima Nova Rg"/>
              </a:rPr>
              <a:t>LANGUES &amp; PERSONNALITÉ</a:t>
            </a:r>
            <a:endParaRPr sz="1600" dirty="0">
              <a:cs typeface="Proxima Nova Rg"/>
            </a:endParaRPr>
          </a:p>
        </p:txBody>
      </p:sp>
      <p:sp>
        <p:nvSpPr>
          <p:cNvPr id="116" name="object 116"/>
          <p:cNvSpPr txBox="1"/>
          <p:nvPr/>
        </p:nvSpPr>
        <p:spPr>
          <a:xfrm>
            <a:off x="805460" y="5680252"/>
            <a:ext cx="3213647" cy="246221"/>
          </a:xfrm>
          <a:prstGeom prst="rect">
            <a:avLst/>
          </a:prstGeom>
        </p:spPr>
        <p:txBody>
          <a:bodyPr vert="horz" wrap="square" lIns="0" tIns="0" rIns="0" bIns="0" rtlCol="0">
            <a:spAutoFit/>
          </a:bodyPr>
          <a:lstStyle/>
          <a:p>
            <a:pPr marL="12699"/>
            <a:r>
              <a:rPr lang="fr-FR" sz="1600" b="1" spc="-10" dirty="0">
                <a:solidFill>
                  <a:srgbClr val="F2A566"/>
                </a:solidFill>
                <a:cs typeface="Proxima Nova Rg"/>
              </a:rPr>
              <a:t>EXPÉRIENCES PROFESSIONNELLES</a:t>
            </a:r>
            <a:endParaRPr sz="1600" dirty="0">
              <a:cs typeface="Proxima Nova Rg"/>
            </a:endParaRPr>
          </a:p>
        </p:txBody>
      </p:sp>
      <p:sp>
        <p:nvSpPr>
          <p:cNvPr id="117" name="object 117"/>
          <p:cNvSpPr/>
          <p:nvPr/>
        </p:nvSpPr>
        <p:spPr>
          <a:xfrm>
            <a:off x="818243" y="5942671"/>
            <a:ext cx="6187156" cy="0"/>
          </a:xfrm>
          <a:custGeom>
            <a:avLst/>
            <a:gdLst/>
            <a:ahLst/>
            <a:cxnLst/>
            <a:rect l="l" t="t" r="r" b="b"/>
            <a:pathLst>
              <a:path w="6188075">
                <a:moveTo>
                  <a:pt x="0" y="0"/>
                </a:moveTo>
                <a:lnTo>
                  <a:pt x="6187948" y="0"/>
                </a:lnTo>
              </a:path>
            </a:pathLst>
          </a:custGeom>
          <a:ln w="6350">
            <a:solidFill>
              <a:srgbClr val="F2A566"/>
            </a:solidFill>
          </a:ln>
        </p:spPr>
        <p:txBody>
          <a:bodyPr wrap="square" lIns="0" tIns="0" rIns="0" bIns="0" rtlCol="0"/>
          <a:lstStyle/>
          <a:p>
            <a:endParaRPr/>
          </a:p>
        </p:txBody>
      </p:sp>
      <p:sp>
        <p:nvSpPr>
          <p:cNvPr id="118" name="object 118"/>
          <p:cNvSpPr/>
          <p:nvPr/>
        </p:nvSpPr>
        <p:spPr>
          <a:xfrm>
            <a:off x="4484228" y="3513141"/>
            <a:ext cx="0" cy="1950430"/>
          </a:xfrm>
          <a:custGeom>
            <a:avLst/>
            <a:gdLst/>
            <a:ahLst/>
            <a:cxnLst/>
            <a:rect l="l" t="t" r="r" b="b"/>
            <a:pathLst>
              <a:path h="1950720">
                <a:moveTo>
                  <a:pt x="0" y="0"/>
                </a:moveTo>
                <a:lnTo>
                  <a:pt x="0" y="1950148"/>
                </a:lnTo>
              </a:path>
            </a:pathLst>
          </a:custGeom>
          <a:ln w="12700">
            <a:solidFill>
              <a:srgbClr val="231F20"/>
            </a:solidFill>
          </a:ln>
        </p:spPr>
        <p:txBody>
          <a:bodyPr wrap="square" lIns="0" tIns="0" rIns="0" bIns="0" rtlCol="0"/>
          <a:lstStyle/>
          <a:p>
            <a:endParaRPr/>
          </a:p>
        </p:txBody>
      </p:sp>
      <p:sp>
        <p:nvSpPr>
          <p:cNvPr id="119" name="object 119"/>
          <p:cNvSpPr/>
          <p:nvPr/>
        </p:nvSpPr>
        <p:spPr>
          <a:xfrm>
            <a:off x="4440377" y="3555758"/>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
        <p:nvSpPr>
          <p:cNvPr id="121" name="object 121"/>
          <p:cNvSpPr/>
          <p:nvPr/>
        </p:nvSpPr>
        <p:spPr>
          <a:xfrm>
            <a:off x="4443089" y="4171754"/>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
        <p:nvSpPr>
          <p:cNvPr id="123" name="object 123"/>
          <p:cNvSpPr/>
          <p:nvPr/>
        </p:nvSpPr>
        <p:spPr>
          <a:xfrm>
            <a:off x="4443089" y="4780581"/>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
        <p:nvSpPr>
          <p:cNvPr id="125" name="object 125"/>
          <p:cNvSpPr/>
          <p:nvPr/>
        </p:nvSpPr>
        <p:spPr>
          <a:xfrm>
            <a:off x="925942" y="6047482"/>
            <a:ext cx="0" cy="2836124"/>
          </a:xfrm>
          <a:custGeom>
            <a:avLst/>
            <a:gdLst/>
            <a:ahLst/>
            <a:cxnLst/>
            <a:rect l="l" t="t" r="r" b="b"/>
            <a:pathLst>
              <a:path h="2836545">
                <a:moveTo>
                  <a:pt x="0" y="0"/>
                </a:moveTo>
                <a:lnTo>
                  <a:pt x="0" y="2836481"/>
                </a:lnTo>
              </a:path>
            </a:pathLst>
          </a:custGeom>
          <a:ln w="12700">
            <a:solidFill>
              <a:srgbClr val="231F20"/>
            </a:solidFill>
          </a:ln>
        </p:spPr>
        <p:txBody>
          <a:bodyPr wrap="square" lIns="0" tIns="0" rIns="0" bIns="0" rtlCol="0"/>
          <a:lstStyle/>
          <a:p>
            <a:endParaRPr/>
          </a:p>
        </p:txBody>
      </p:sp>
      <p:sp>
        <p:nvSpPr>
          <p:cNvPr id="132" name="object 132"/>
          <p:cNvSpPr txBox="1">
            <a:spLocks noGrp="1"/>
          </p:cNvSpPr>
          <p:nvPr>
            <p:ph type="title"/>
          </p:nvPr>
        </p:nvSpPr>
        <p:spPr>
          <a:xfrm>
            <a:off x="2613141" y="442667"/>
            <a:ext cx="4631038" cy="741806"/>
          </a:xfrm>
          <a:prstGeom prst="rect">
            <a:avLst/>
          </a:prstGeom>
        </p:spPr>
        <p:txBody>
          <a:bodyPr vert="horz" wrap="square" lIns="0" tIns="0" rIns="0" bIns="0" rtlCol="0" anchor="ctr">
            <a:spAutoFit/>
          </a:bodyPr>
          <a:lstStyle/>
          <a:p>
            <a:pPr marL="12699">
              <a:lnSpc>
                <a:spcPct val="100000"/>
              </a:lnSpc>
            </a:pPr>
            <a:r>
              <a:rPr lang="fr-FR" b="1" dirty="0">
                <a:solidFill>
                  <a:schemeClr val="bg1"/>
                </a:solidFill>
                <a:latin typeface="+mn-lt"/>
                <a:cs typeface="Proxima Nova Rg"/>
              </a:rPr>
              <a:t>Christophe LENARTSI</a:t>
            </a:r>
            <a:endParaRPr b="1" dirty="0">
              <a:solidFill>
                <a:schemeClr val="bg1"/>
              </a:solidFill>
              <a:latin typeface="+mn-lt"/>
              <a:cs typeface="Proxima Nova Rg"/>
            </a:endParaRPr>
          </a:p>
          <a:p>
            <a:pPr marL="18413">
              <a:lnSpc>
                <a:spcPct val="100000"/>
              </a:lnSpc>
              <a:spcBef>
                <a:spcPts val="135"/>
              </a:spcBef>
            </a:pPr>
            <a:r>
              <a:rPr lang="fr-FR" sz="1100" i="1" dirty="0">
                <a:solidFill>
                  <a:schemeClr val="bg1"/>
                </a:solidFill>
                <a:latin typeface="+mn-lt"/>
                <a:cs typeface="Proxima Nova Rg"/>
              </a:rPr>
              <a:t>TITRE DU POSTE RECHERCHE</a:t>
            </a:r>
            <a:endParaRPr sz="1100" dirty="0">
              <a:solidFill>
                <a:schemeClr val="bg1"/>
              </a:solidFill>
              <a:latin typeface="+mn-lt"/>
              <a:cs typeface="Proxima Nova Rg"/>
            </a:endParaRPr>
          </a:p>
        </p:txBody>
      </p:sp>
      <p:sp>
        <p:nvSpPr>
          <p:cNvPr id="133" name="object 133"/>
          <p:cNvSpPr/>
          <p:nvPr/>
        </p:nvSpPr>
        <p:spPr>
          <a:xfrm>
            <a:off x="2613141" y="1859262"/>
            <a:ext cx="190472" cy="190472"/>
          </a:xfrm>
          <a:custGeom>
            <a:avLst/>
            <a:gdLst/>
            <a:ahLst/>
            <a:cxnLst/>
            <a:rect l="l" t="t" r="r" b="b"/>
            <a:pathLst>
              <a:path w="190500" h="190500">
                <a:moveTo>
                  <a:pt x="95250" y="0"/>
                </a:moveTo>
                <a:lnTo>
                  <a:pt x="58169" y="7487"/>
                </a:lnTo>
                <a:lnTo>
                  <a:pt x="27893" y="27903"/>
                </a:lnTo>
                <a:lnTo>
                  <a:pt x="7483" y="58180"/>
                </a:lnTo>
                <a:lnTo>
                  <a:pt x="0" y="95250"/>
                </a:lnTo>
                <a:lnTo>
                  <a:pt x="7483" y="132330"/>
                </a:lnTo>
                <a:lnTo>
                  <a:pt x="27893" y="162606"/>
                </a:lnTo>
                <a:lnTo>
                  <a:pt x="58169" y="183016"/>
                </a:lnTo>
                <a:lnTo>
                  <a:pt x="95250" y="190500"/>
                </a:lnTo>
                <a:lnTo>
                  <a:pt x="132330" y="183016"/>
                </a:lnTo>
                <a:lnTo>
                  <a:pt x="162606" y="162606"/>
                </a:lnTo>
                <a:lnTo>
                  <a:pt x="183016" y="132330"/>
                </a:lnTo>
                <a:lnTo>
                  <a:pt x="190500" y="95250"/>
                </a:lnTo>
                <a:lnTo>
                  <a:pt x="183016" y="58180"/>
                </a:lnTo>
                <a:lnTo>
                  <a:pt x="162606" y="27903"/>
                </a:lnTo>
                <a:lnTo>
                  <a:pt x="132330" y="7487"/>
                </a:lnTo>
                <a:lnTo>
                  <a:pt x="95250" y="0"/>
                </a:lnTo>
                <a:close/>
              </a:path>
            </a:pathLst>
          </a:custGeom>
          <a:solidFill>
            <a:srgbClr val="FFFFFF"/>
          </a:solidFill>
        </p:spPr>
        <p:txBody>
          <a:bodyPr wrap="square" lIns="0" tIns="0" rIns="0" bIns="0" rtlCol="0"/>
          <a:lstStyle/>
          <a:p>
            <a:endParaRPr/>
          </a:p>
        </p:txBody>
      </p:sp>
      <p:sp>
        <p:nvSpPr>
          <p:cNvPr id="134" name="object 134"/>
          <p:cNvSpPr/>
          <p:nvPr/>
        </p:nvSpPr>
        <p:spPr>
          <a:xfrm>
            <a:off x="2721982" y="1904621"/>
            <a:ext cx="13333" cy="13333"/>
          </a:xfrm>
          <a:custGeom>
            <a:avLst/>
            <a:gdLst/>
            <a:ahLst/>
            <a:cxnLst/>
            <a:rect l="l" t="t" r="r" b="b"/>
            <a:pathLst>
              <a:path w="13335" h="13335">
                <a:moveTo>
                  <a:pt x="10248" y="0"/>
                </a:moveTo>
                <a:lnTo>
                  <a:pt x="2959" y="0"/>
                </a:lnTo>
                <a:lnTo>
                  <a:pt x="0" y="2946"/>
                </a:lnTo>
                <a:lnTo>
                  <a:pt x="0" y="13220"/>
                </a:lnTo>
                <a:lnTo>
                  <a:pt x="13220" y="13220"/>
                </a:lnTo>
                <a:lnTo>
                  <a:pt x="13220" y="2946"/>
                </a:lnTo>
                <a:lnTo>
                  <a:pt x="10248" y="0"/>
                </a:lnTo>
                <a:close/>
              </a:path>
            </a:pathLst>
          </a:custGeom>
          <a:solidFill>
            <a:srgbClr val="F2A566"/>
          </a:solidFill>
        </p:spPr>
        <p:txBody>
          <a:bodyPr wrap="square" lIns="0" tIns="0" rIns="0" bIns="0" rtlCol="0"/>
          <a:lstStyle/>
          <a:p>
            <a:endParaRPr/>
          </a:p>
        </p:txBody>
      </p:sp>
      <p:sp>
        <p:nvSpPr>
          <p:cNvPr id="135" name="object 135"/>
          <p:cNvSpPr/>
          <p:nvPr/>
        </p:nvSpPr>
        <p:spPr>
          <a:xfrm>
            <a:off x="2675752" y="1904621"/>
            <a:ext cx="13333" cy="13333"/>
          </a:xfrm>
          <a:custGeom>
            <a:avLst/>
            <a:gdLst/>
            <a:ahLst/>
            <a:cxnLst/>
            <a:rect l="l" t="t" r="r" b="b"/>
            <a:pathLst>
              <a:path w="13335" h="13335">
                <a:moveTo>
                  <a:pt x="10261" y="0"/>
                </a:moveTo>
                <a:lnTo>
                  <a:pt x="2946" y="0"/>
                </a:lnTo>
                <a:lnTo>
                  <a:pt x="0" y="2946"/>
                </a:lnTo>
                <a:lnTo>
                  <a:pt x="0" y="13220"/>
                </a:lnTo>
                <a:lnTo>
                  <a:pt x="13207" y="13220"/>
                </a:lnTo>
                <a:lnTo>
                  <a:pt x="13207" y="2946"/>
                </a:lnTo>
                <a:lnTo>
                  <a:pt x="10261" y="0"/>
                </a:lnTo>
                <a:close/>
              </a:path>
            </a:pathLst>
          </a:custGeom>
          <a:solidFill>
            <a:srgbClr val="F2A566"/>
          </a:solidFill>
        </p:spPr>
        <p:txBody>
          <a:bodyPr wrap="square" lIns="0" tIns="0" rIns="0" bIns="0" rtlCol="0"/>
          <a:lstStyle/>
          <a:p>
            <a:endParaRPr/>
          </a:p>
        </p:txBody>
      </p:sp>
      <p:sp>
        <p:nvSpPr>
          <p:cNvPr id="136" name="object 136"/>
          <p:cNvSpPr/>
          <p:nvPr/>
        </p:nvSpPr>
        <p:spPr>
          <a:xfrm>
            <a:off x="2658898" y="1911967"/>
            <a:ext cx="99045" cy="92696"/>
          </a:xfrm>
          <a:custGeom>
            <a:avLst/>
            <a:gdLst/>
            <a:ahLst/>
            <a:cxnLst/>
            <a:rect l="l" t="t" r="r" b="b"/>
            <a:pathLst>
              <a:path w="99060" h="92710">
                <a:moveTo>
                  <a:pt x="13157" y="0"/>
                </a:moveTo>
                <a:lnTo>
                  <a:pt x="0" y="0"/>
                </a:lnTo>
                <a:lnTo>
                  <a:pt x="0" y="92443"/>
                </a:lnTo>
                <a:lnTo>
                  <a:pt x="93154" y="92443"/>
                </a:lnTo>
                <a:lnTo>
                  <a:pt x="99021" y="88747"/>
                </a:lnTo>
                <a:lnTo>
                  <a:pt x="99021" y="78498"/>
                </a:lnTo>
                <a:lnTo>
                  <a:pt x="10248" y="78498"/>
                </a:lnTo>
                <a:lnTo>
                  <a:pt x="10248" y="65277"/>
                </a:lnTo>
                <a:lnTo>
                  <a:pt x="99021" y="65277"/>
                </a:lnTo>
                <a:lnTo>
                  <a:pt x="99021" y="58686"/>
                </a:lnTo>
                <a:lnTo>
                  <a:pt x="10248" y="58686"/>
                </a:lnTo>
                <a:lnTo>
                  <a:pt x="10248" y="45491"/>
                </a:lnTo>
                <a:lnTo>
                  <a:pt x="99021" y="45491"/>
                </a:lnTo>
                <a:lnTo>
                  <a:pt x="99021" y="38887"/>
                </a:lnTo>
                <a:lnTo>
                  <a:pt x="10248" y="38887"/>
                </a:lnTo>
                <a:lnTo>
                  <a:pt x="10248" y="25666"/>
                </a:lnTo>
                <a:lnTo>
                  <a:pt x="99021" y="25666"/>
                </a:lnTo>
                <a:lnTo>
                  <a:pt x="99021" y="13195"/>
                </a:lnTo>
                <a:lnTo>
                  <a:pt x="13157" y="13195"/>
                </a:lnTo>
                <a:lnTo>
                  <a:pt x="13157" y="0"/>
                </a:lnTo>
                <a:close/>
              </a:path>
              <a:path w="99060" h="92710">
                <a:moveTo>
                  <a:pt x="99021" y="65277"/>
                </a:moveTo>
                <a:lnTo>
                  <a:pt x="23469" y="65277"/>
                </a:lnTo>
                <a:lnTo>
                  <a:pt x="23469" y="78498"/>
                </a:lnTo>
                <a:lnTo>
                  <a:pt x="99021" y="78498"/>
                </a:lnTo>
                <a:lnTo>
                  <a:pt x="99021" y="65277"/>
                </a:lnTo>
                <a:close/>
              </a:path>
              <a:path w="99060" h="92710">
                <a:moveTo>
                  <a:pt x="30060" y="45491"/>
                </a:moveTo>
                <a:lnTo>
                  <a:pt x="23469" y="45491"/>
                </a:lnTo>
                <a:lnTo>
                  <a:pt x="23469" y="58686"/>
                </a:lnTo>
                <a:lnTo>
                  <a:pt x="30060" y="58686"/>
                </a:lnTo>
                <a:lnTo>
                  <a:pt x="30060" y="45491"/>
                </a:lnTo>
                <a:close/>
              </a:path>
              <a:path w="99060" h="92710">
                <a:moveTo>
                  <a:pt x="49885" y="45491"/>
                </a:moveTo>
                <a:lnTo>
                  <a:pt x="43281" y="45491"/>
                </a:lnTo>
                <a:lnTo>
                  <a:pt x="43281" y="58686"/>
                </a:lnTo>
                <a:lnTo>
                  <a:pt x="49885" y="58686"/>
                </a:lnTo>
                <a:lnTo>
                  <a:pt x="49885" y="45491"/>
                </a:lnTo>
                <a:close/>
              </a:path>
              <a:path w="99060" h="92710">
                <a:moveTo>
                  <a:pt x="69684" y="45491"/>
                </a:moveTo>
                <a:lnTo>
                  <a:pt x="63093" y="45491"/>
                </a:lnTo>
                <a:lnTo>
                  <a:pt x="63093" y="58686"/>
                </a:lnTo>
                <a:lnTo>
                  <a:pt x="69684" y="58686"/>
                </a:lnTo>
                <a:lnTo>
                  <a:pt x="69684" y="45491"/>
                </a:lnTo>
                <a:close/>
              </a:path>
              <a:path w="99060" h="92710">
                <a:moveTo>
                  <a:pt x="99021" y="45491"/>
                </a:moveTo>
                <a:lnTo>
                  <a:pt x="82892" y="45491"/>
                </a:lnTo>
                <a:lnTo>
                  <a:pt x="82892" y="58686"/>
                </a:lnTo>
                <a:lnTo>
                  <a:pt x="99021" y="58686"/>
                </a:lnTo>
                <a:lnTo>
                  <a:pt x="99021" y="45491"/>
                </a:lnTo>
                <a:close/>
              </a:path>
              <a:path w="99060" h="92710">
                <a:moveTo>
                  <a:pt x="30060" y="25666"/>
                </a:moveTo>
                <a:lnTo>
                  <a:pt x="23469" y="25666"/>
                </a:lnTo>
                <a:lnTo>
                  <a:pt x="23469" y="38887"/>
                </a:lnTo>
                <a:lnTo>
                  <a:pt x="30060" y="38887"/>
                </a:lnTo>
                <a:lnTo>
                  <a:pt x="30060" y="25666"/>
                </a:lnTo>
                <a:close/>
              </a:path>
              <a:path w="99060" h="92710">
                <a:moveTo>
                  <a:pt x="49885" y="25666"/>
                </a:moveTo>
                <a:lnTo>
                  <a:pt x="43281" y="25666"/>
                </a:lnTo>
                <a:lnTo>
                  <a:pt x="43281" y="38887"/>
                </a:lnTo>
                <a:lnTo>
                  <a:pt x="49885" y="38887"/>
                </a:lnTo>
                <a:lnTo>
                  <a:pt x="49885" y="25666"/>
                </a:lnTo>
                <a:close/>
              </a:path>
              <a:path w="99060" h="92710">
                <a:moveTo>
                  <a:pt x="69684" y="25666"/>
                </a:moveTo>
                <a:lnTo>
                  <a:pt x="63093" y="25666"/>
                </a:lnTo>
                <a:lnTo>
                  <a:pt x="63093" y="38887"/>
                </a:lnTo>
                <a:lnTo>
                  <a:pt x="69684" y="38887"/>
                </a:lnTo>
                <a:lnTo>
                  <a:pt x="69684" y="25666"/>
                </a:lnTo>
                <a:close/>
              </a:path>
              <a:path w="99060" h="92710">
                <a:moveTo>
                  <a:pt x="99021" y="25666"/>
                </a:moveTo>
                <a:lnTo>
                  <a:pt x="82892" y="25666"/>
                </a:lnTo>
                <a:lnTo>
                  <a:pt x="82892" y="38887"/>
                </a:lnTo>
                <a:lnTo>
                  <a:pt x="99021" y="38887"/>
                </a:lnTo>
                <a:lnTo>
                  <a:pt x="99021" y="25666"/>
                </a:lnTo>
                <a:close/>
              </a:path>
              <a:path w="99060" h="92710">
                <a:moveTo>
                  <a:pt x="59385" y="0"/>
                </a:moveTo>
                <a:lnTo>
                  <a:pt x="39573" y="0"/>
                </a:lnTo>
                <a:lnTo>
                  <a:pt x="39573" y="13195"/>
                </a:lnTo>
                <a:lnTo>
                  <a:pt x="59385" y="13195"/>
                </a:lnTo>
                <a:lnTo>
                  <a:pt x="59385" y="0"/>
                </a:lnTo>
                <a:close/>
              </a:path>
              <a:path w="99060" h="92710">
                <a:moveTo>
                  <a:pt x="93154" y="0"/>
                </a:moveTo>
                <a:lnTo>
                  <a:pt x="85801" y="0"/>
                </a:lnTo>
                <a:lnTo>
                  <a:pt x="85801" y="13195"/>
                </a:lnTo>
                <a:lnTo>
                  <a:pt x="99021" y="13195"/>
                </a:lnTo>
                <a:lnTo>
                  <a:pt x="99021" y="2197"/>
                </a:lnTo>
                <a:lnTo>
                  <a:pt x="93154" y="0"/>
                </a:lnTo>
                <a:close/>
              </a:path>
            </a:pathLst>
          </a:custGeom>
          <a:solidFill>
            <a:srgbClr val="F2A566"/>
          </a:solidFill>
        </p:spPr>
        <p:txBody>
          <a:bodyPr wrap="square" lIns="0" tIns="0" rIns="0" bIns="0" rtlCol="0"/>
          <a:lstStyle/>
          <a:p>
            <a:endParaRPr/>
          </a:p>
        </p:txBody>
      </p:sp>
      <p:sp>
        <p:nvSpPr>
          <p:cNvPr id="137" name="object 137"/>
          <p:cNvSpPr/>
          <p:nvPr/>
        </p:nvSpPr>
        <p:spPr>
          <a:xfrm>
            <a:off x="2613141" y="1555449"/>
            <a:ext cx="190472" cy="190472"/>
          </a:xfrm>
          <a:custGeom>
            <a:avLst/>
            <a:gdLst/>
            <a:ahLst/>
            <a:cxnLst/>
            <a:rect l="l" t="t" r="r" b="b"/>
            <a:pathLst>
              <a:path w="190500" h="190500">
                <a:moveTo>
                  <a:pt x="95250" y="0"/>
                </a:moveTo>
                <a:lnTo>
                  <a:pt x="58169" y="7485"/>
                </a:lnTo>
                <a:lnTo>
                  <a:pt x="27893" y="27898"/>
                </a:lnTo>
                <a:lnTo>
                  <a:pt x="7483" y="58175"/>
                </a:lnTo>
                <a:lnTo>
                  <a:pt x="0" y="95250"/>
                </a:lnTo>
                <a:lnTo>
                  <a:pt x="7483" y="132330"/>
                </a:lnTo>
                <a:lnTo>
                  <a:pt x="27893" y="162606"/>
                </a:lnTo>
                <a:lnTo>
                  <a:pt x="58169" y="183016"/>
                </a:lnTo>
                <a:lnTo>
                  <a:pt x="95250" y="190500"/>
                </a:lnTo>
                <a:lnTo>
                  <a:pt x="132330" y="183016"/>
                </a:lnTo>
                <a:lnTo>
                  <a:pt x="162606" y="162606"/>
                </a:lnTo>
                <a:lnTo>
                  <a:pt x="183016" y="132330"/>
                </a:lnTo>
                <a:lnTo>
                  <a:pt x="190500" y="95250"/>
                </a:lnTo>
                <a:lnTo>
                  <a:pt x="183016" y="58175"/>
                </a:lnTo>
                <a:lnTo>
                  <a:pt x="162606" y="27898"/>
                </a:lnTo>
                <a:lnTo>
                  <a:pt x="132330" y="7485"/>
                </a:lnTo>
                <a:lnTo>
                  <a:pt x="95250" y="0"/>
                </a:lnTo>
                <a:close/>
              </a:path>
            </a:pathLst>
          </a:custGeom>
          <a:solidFill>
            <a:srgbClr val="FFFFFF"/>
          </a:solidFill>
        </p:spPr>
        <p:txBody>
          <a:bodyPr wrap="square" lIns="0" tIns="0" rIns="0" bIns="0" rtlCol="0"/>
          <a:lstStyle/>
          <a:p>
            <a:endParaRPr/>
          </a:p>
        </p:txBody>
      </p:sp>
      <p:sp>
        <p:nvSpPr>
          <p:cNvPr id="138" name="object 138"/>
          <p:cNvSpPr/>
          <p:nvPr/>
        </p:nvSpPr>
        <p:spPr>
          <a:xfrm>
            <a:off x="2658853" y="1610447"/>
            <a:ext cx="99045" cy="80633"/>
          </a:xfrm>
          <a:custGeom>
            <a:avLst/>
            <a:gdLst/>
            <a:ahLst/>
            <a:cxnLst/>
            <a:rect l="l" t="t" r="r" b="b"/>
            <a:pathLst>
              <a:path w="99060" h="80644">
                <a:moveTo>
                  <a:pt x="96291" y="0"/>
                </a:moveTo>
                <a:lnTo>
                  <a:pt x="2768" y="0"/>
                </a:lnTo>
                <a:lnTo>
                  <a:pt x="0" y="2781"/>
                </a:lnTo>
                <a:lnTo>
                  <a:pt x="0" y="77723"/>
                </a:lnTo>
                <a:lnTo>
                  <a:pt x="2768" y="80492"/>
                </a:lnTo>
                <a:lnTo>
                  <a:pt x="96291" y="80492"/>
                </a:lnTo>
                <a:lnTo>
                  <a:pt x="99059" y="77723"/>
                </a:lnTo>
                <a:lnTo>
                  <a:pt x="99059" y="49441"/>
                </a:lnTo>
                <a:lnTo>
                  <a:pt x="47078" y="49441"/>
                </a:lnTo>
                <a:lnTo>
                  <a:pt x="44729" y="47345"/>
                </a:lnTo>
                <a:lnTo>
                  <a:pt x="12382" y="17894"/>
                </a:lnTo>
                <a:lnTo>
                  <a:pt x="12382" y="12382"/>
                </a:lnTo>
                <a:lnTo>
                  <a:pt x="99059" y="12382"/>
                </a:lnTo>
                <a:lnTo>
                  <a:pt x="99059" y="2781"/>
                </a:lnTo>
                <a:lnTo>
                  <a:pt x="96291" y="0"/>
                </a:lnTo>
                <a:close/>
              </a:path>
              <a:path w="99060" h="80644">
                <a:moveTo>
                  <a:pt x="99059" y="12382"/>
                </a:moveTo>
                <a:lnTo>
                  <a:pt x="86677" y="12382"/>
                </a:lnTo>
                <a:lnTo>
                  <a:pt x="86677" y="17894"/>
                </a:lnTo>
                <a:lnTo>
                  <a:pt x="52285" y="47345"/>
                </a:lnTo>
                <a:lnTo>
                  <a:pt x="49936" y="49441"/>
                </a:lnTo>
                <a:lnTo>
                  <a:pt x="99059" y="49441"/>
                </a:lnTo>
                <a:lnTo>
                  <a:pt x="99059" y="12382"/>
                </a:lnTo>
                <a:close/>
              </a:path>
              <a:path w="99060" h="80644">
                <a:moveTo>
                  <a:pt x="72415" y="12382"/>
                </a:moveTo>
                <a:lnTo>
                  <a:pt x="21208" y="12382"/>
                </a:lnTo>
                <a:lnTo>
                  <a:pt x="22669" y="12611"/>
                </a:lnTo>
                <a:lnTo>
                  <a:pt x="42837" y="30391"/>
                </a:lnTo>
                <a:lnTo>
                  <a:pt x="45199" y="32499"/>
                </a:lnTo>
                <a:lnTo>
                  <a:pt x="48780" y="32410"/>
                </a:lnTo>
                <a:lnTo>
                  <a:pt x="51117" y="30289"/>
                </a:lnTo>
                <a:lnTo>
                  <a:pt x="70954" y="12661"/>
                </a:lnTo>
                <a:lnTo>
                  <a:pt x="72415" y="12382"/>
                </a:lnTo>
                <a:close/>
              </a:path>
            </a:pathLst>
          </a:custGeom>
          <a:solidFill>
            <a:srgbClr val="F2A566"/>
          </a:solidFill>
        </p:spPr>
        <p:txBody>
          <a:bodyPr wrap="square" lIns="0" tIns="0" rIns="0" bIns="0" rtlCol="0"/>
          <a:lstStyle/>
          <a:p>
            <a:endParaRPr/>
          </a:p>
        </p:txBody>
      </p:sp>
      <p:sp>
        <p:nvSpPr>
          <p:cNvPr id="139" name="object 139"/>
          <p:cNvSpPr/>
          <p:nvPr/>
        </p:nvSpPr>
        <p:spPr>
          <a:xfrm>
            <a:off x="4771821" y="1555449"/>
            <a:ext cx="190472" cy="190472"/>
          </a:xfrm>
          <a:custGeom>
            <a:avLst/>
            <a:gdLst/>
            <a:ahLst/>
            <a:cxnLst/>
            <a:rect l="l" t="t" r="r" b="b"/>
            <a:pathLst>
              <a:path w="190500" h="190500">
                <a:moveTo>
                  <a:pt x="95250" y="0"/>
                </a:moveTo>
                <a:lnTo>
                  <a:pt x="58169" y="7485"/>
                </a:lnTo>
                <a:lnTo>
                  <a:pt x="27893" y="27898"/>
                </a:lnTo>
                <a:lnTo>
                  <a:pt x="7483" y="58175"/>
                </a:lnTo>
                <a:lnTo>
                  <a:pt x="0" y="95250"/>
                </a:lnTo>
                <a:lnTo>
                  <a:pt x="7483" y="132330"/>
                </a:lnTo>
                <a:lnTo>
                  <a:pt x="27893" y="162606"/>
                </a:lnTo>
                <a:lnTo>
                  <a:pt x="58169" y="183016"/>
                </a:lnTo>
                <a:lnTo>
                  <a:pt x="95250" y="190500"/>
                </a:lnTo>
                <a:lnTo>
                  <a:pt x="132330" y="183016"/>
                </a:lnTo>
                <a:lnTo>
                  <a:pt x="162606" y="162606"/>
                </a:lnTo>
                <a:lnTo>
                  <a:pt x="183016" y="132330"/>
                </a:lnTo>
                <a:lnTo>
                  <a:pt x="190500" y="95250"/>
                </a:lnTo>
                <a:lnTo>
                  <a:pt x="183016" y="58175"/>
                </a:lnTo>
                <a:lnTo>
                  <a:pt x="162606" y="27898"/>
                </a:lnTo>
                <a:lnTo>
                  <a:pt x="132330" y="7485"/>
                </a:lnTo>
                <a:lnTo>
                  <a:pt x="95250" y="0"/>
                </a:lnTo>
                <a:close/>
              </a:path>
            </a:pathLst>
          </a:custGeom>
          <a:solidFill>
            <a:srgbClr val="FFFFFF"/>
          </a:solidFill>
        </p:spPr>
        <p:txBody>
          <a:bodyPr wrap="square" lIns="0" tIns="0" rIns="0" bIns="0" rtlCol="0"/>
          <a:lstStyle/>
          <a:p>
            <a:endParaRPr/>
          </a:p>
        </p:txBody>
      </p:sp>
      <p:sp>
        <p:nvSpPr>
          <p:cNvPr id="140" name="object 140"/>
          <p:cNvSpPr/>
          <p:nvPr/>
        </p:nvSpPr>
        <p:spPr>
          <a:xfrm>
            <a:off x="4820490" y="1601157"/>
            <a:ext cx="93331" cy="26666"/>
          </a:xfrm>
          <a:custGeom>
            <a:avLst/>
            <a:gdLst/>
            <a:ahLst/>
            <a:cxnLst/>
            <a:rect l="l" t="t" r="r" b="b"/>
            <a:pathLst>
              <a:path w="93345" h="26669">
                <a:moveTo>
                  <a:pt x="84264" y="0"/>
                </a:moveTo>
                <a:lnTo>
                  <a:pt x="3047" y="0"/>
                </a:lnTo>
                <a:lnTo>
                  <a:pt x="0" y="5232"/>
                </a:lnTo>
                <a:lnTo>
                  <a:pt x="0" y="26619"/>
                </a:lnTo>
                <a:lnTo>
                  <a:pt x="26619" y="26619"/>
                </a:lnTo>
                <a:lnTo>
                  <a:pt x="26619" y="19964"/>
                </a:lnTo>
                <a:lnTo>
                  <a:pt x="93141" y="19964"/>
                </a:lnTo>
                <a:lnTo>
                  <a:pt x="93141" y="5232"/>
                </a:lnTo>
                <a:lnTo>
                  <a:pt x="84264" y="0"/>
                </a:lnTo>
                <a:close/>
              </a:path>
              <a:path w="93345" h="26669">
                <a:moveTo>
                  <a:pt x="93141" y="19964"/>
                </a:moveTo>
                <a:lnTo>
                  <a:pt x="66535" y="19964"/>
                </a:lnTo>
                <a:lnTo>
                  <a:pt x="66535" y="26619"/>
                </a:lnTo>
                <a:lnTo>
                  <a:pt x="93141" y="26619"/>
                </a:lnTo>
                <a:lnTo>
                  <a:pt x="93141" y="19964"/>
                </a:lnTo>
                <a:close/>
              </a:path>
            </a:pathLst>
          </a:custGeom>
          <a:solidFill>
            <a:srgbClr val="F2A566"/>
          </a:solidFill>
        </p:spPr>
        <p:txBody>
          <a:bodyPr wrap="square" lIns="0" tIns="0" rIns="0" bIns="0" rtlCol="0"/>
          <a:lstStyle/>
          <a:p>
            <a:endParaRPr/>
          </a:p>
        </p:txBody>
      </p:sp>
      <p:sp>
        <p:nvSpPr>
          <p:cNvPr id="141" name="object 141"/>
          <p:cNvSpPr/>
          <p:nvPr/>
        </p:nvSpPr>
        <p:spPr>
          <a:xfrm>
            <a:off x="4824231" y="1627034"/>
            <a:ext cx="79998" cy="73649"/>
          </a:xfrm>
          <a:custGeom>
            <a:avLst/>
            <a:gdLst/>
            <a:ahLst/>
            <a:cxnLst/>
            <a:rect l="l" t="t" r="r" b="b"/>
            <a:pathLst>
              <a:path w="80010" h="73660">
                <a:moveTo>
                  <a:pt x="76835" y="6667"/>
                </a:moveTo>
                <a:lnTo>
                  <a:pt x="2971" y="6667"/>
                </a:lnTo>
                <a:lnTo>
                  <a:pt x="0" y="9639"/>
                </a:lnTo>
                <a:lnTo>
                  <a:pt x="0" y="70218"/>
                </a:lnTo>
                <a:lnTo>
                  <a:pt x="2971" y="73190"/>
                </a:lnTo>
                <a:lnTo>
                  <a:pt x="76835" y="73190"/>
                </a:lnTo>
                <a:lnTo>
                  <a:pt x="79819" y="70218"/>
                </a:lnTo>
                <a:lnTo>
                  <a:pt x="79819" y="53225"/>
                </a:lnTo>
                <a:lnTo>
                  <a:pt x="33261" y="53225"/>
                </a:lnTo>
                <a:lnTo>
                  <a:pt x="13296" y="53213"/>
                </a:lnTo>
                <a:lnTo>
                  <a:pt x="13296" y="46570"/>
                </a:lnTo>
                <a:lnTo>
                  <a:pt x="79819" y="46570"/>
                </a:lnTo>
                <a:lnTo>
                  <a:pt x="79819" y="39928"/>
                </a:lnTo>
                <a:lnTo>
                  <a:pt x="13296" y="39928"/>
                </a:lnTo>
                <a:lnTo>
                  <a:pt x="13296" y="33274"/>
                </a:lnTo>
                <a:lnTo>
                  <a:pt x="33261" y="33274"/>
                </a:lnTo>
                <a:lnTo>
                  <a:pt x="79819" y="33261"/>
                </a:lnTo>
                <a:lnTo>
                  <a:pt x="79819" y="26619"/>
                </a:lnTo>
                <a:lnTo>
                  <a:pt x="13296" y="26619"/>
                </a:lnTo>
                <a:lnTo>
                  <a:pt x="13296" y="19964"/>
                </a:lnTo>
                <a:lnTo>
                  <a:pt x="33261" y="19964"/>
                </a:lnTo>
                <a:lnTo>
                  <a:pt x="79819" y="19951"/>
                </a:lnTo>
                <a:lnTo>
                  <a:pt x="79819" y="9639"/>
                </a:lnTo>
                <a:lnTo>
                  <a:pt x="76835" y="6667"/>
                </a:lnTo>
                <a:close/>
              </a:path>
              <a:path w="80010" h="73660">
                <a:moveTo>
                  <a:pt x="53212" y="46583"/>
                </a:moveTo>
                <a:lnTo>
                  <a:pt x="46558" y="46583"/>
                </a:lnTo>
                <a:lnTo>
                  <a:pt x="46558" y="53225"/>
                </a:lnTo>
                <a:lnTo>
                  <a:pt x="79819" y="53225"/>
                </a:lnTo>
                <a:lnTo>
                  <a:pt x="53212" y="53213"/>
                </a:lnTo>
                <a:lnTo>
                  <a:pt x="53212" y="46583"/>
                </a:lnTo>
                <a:close/>
              </a:path>
              <a:path w="80010" h="73660">
                <a:moveTo>
                  <a:pt x="53212" y="46570"/>
                </a:moveTo>
                <a:lnTo>
                  <a:pt x="26606" y="46570"/>
                </a:lnTo>
                <a:lnTo>
                  <a:pt x="26606" y="53213"/>
                </a:lnTo>
                <a:lnTo>
                  <a:pt x="33261" y="53213"/>
                </a:lnTo>
                <a:lnTo>
                  <a:pt x="33261" y="46583"/>
                </a:lnTo>
                <a:lnTo>
                  <a:pt x="53212" y="46583"/>
                </a:lnTo>
                <a:close/>
              </a:path>
              <a:path w="80010" h="73660">
                <a:moveTo>
                  <a:pt x="79819" y="46570"/>
                </a:moveTo>
                <a:lnTo>
                  <a:pt x="66522" y="46570"/>
                </a:lnTo>
                <a:lnTo>
                  <a:pt x="66522" y="53213"/>
                </a:lnTo>
                <a:lnTo>
                  <a:pt x="79819" y="53213"/>
                </a:lnTo>
                <a:lnTo>
                  <a:pt x="79819" y="46570"/>
                </a:lnTo>
                <a:close/>
              </a:path>
              <a:path w="80010" h="73660">
                <a:moveTo>
                  <a:pt x="33261" y="33274"/>
                </a:moveTo>
                <a:lnTo>
                  <a:pt x="26606" y="33274"/>
                </a:lnTo>
                <a:lnTo>
                  <a:pt x="26606" y="39928"/>
                </a:lnTo>
                <a:lnTo>
                  <a:pt x="53212" y="39928"/>
                </a:lnTo>
                <a:lnTo>
                  <a:pt x="33261" y="39916"/>
                </a:lnTo>
                <a:lnTo>
                  <a:pt x="33261" y="33274"/>
                </a:lnTo>
                <a:close/>
              </a:path>
              <a:path w="80010" h="73660">
                <a:moveTo>
                  <a:pt x="79819" y="33274"/>
                </a:moveTo>
                <a:lnTo>
                  <a:pt x="66522" y="33274"/>
                </a:lnTo>
                <a:lnTo>
                  <a:pt x="66522" y="39928"/>
                </a:lnTo>
                <a:lnTo>
                  <a:pt x="79819" y="39928"/>
                </a:lnTo>
                <a:lnTo>
                  <a:pt x="79819" y="33274"/>
                </a:lnTo>
                <a:close/>
              </a:path>
              <a:path w="80010" h="73660">
                <a:moveTo>
                  <a:pt x="79819" y="33261"/>
                </a:moveTo>
                <a:lnTo>
                  <a:pt x="46558" y="33261"/>
                </a:lnTo>
                <a:lnTo>
                  <a:pt x="46558" y="39916"/>
                </a:lnTo>
                <a:lnTo>
                  <a:pt x="53212" y="39916"/>
                </a:lnTo>
                <a:lnTo>
                  <a:pt x="53212" y="33274"/>
                </a:lnTo>
                <a:lnTo>
                  <a:pt x="79819" y="33274"/>
                </a:lnTo>
                <a:close/>
              </a:path>
              <a:path w="80010" h="73660">
                <a:moveTo>
                  <a:pt x="33261" y="19964"/>
                </a:moveTo>
                <a:lnTo>
                  <a:pt x="26606" y="19964"/>
                </a:lnTo>
                <a:lnTo>
                  <a:pt x="26606" y="26619"/>
                </a:lnTo>
                <a:lnTo>
                  <a:pt x="53212" y="26619"/>
                </a:lnTo>
                <a:lnTo>
                  <a:pt x="33261" y="26606"/>
                </a:lnTo>
                <a:lnTo>
                  <a:pt x="33261" y="19964"/>
                </a:lnTo>
                <a:close/>
              </a:path>
              <a:path w="80010" h="73660">
                <a:moveTo>
                  <a:pt x="79819" y="19964"/>
                </a:moveTo>
                <a:lnTo>
                  <a:pt x="66522" y="19964"/>
                </a:lnTo>
                <a:lnTo>
                  <a:pt x="66522" y="26619"/>
                </a:lnTo>
                <a:lnTo>
                  <a:pt x="79819" y="26619"/>
                </a:lnTo>
                <a:lnTo>
                  <a:pt x="79819" y="19964"/>
                </a:lnTo>
                <a:close/>
              </a:path>
              <a:path w="80010" h="73660">
                <a:moveTo>
                  <a:pt x="79819" y="19951"/>
                </a:moveTo>
                <a:lnTo>
                  <a:pt x="46558" y="19951"/>
                </a:lnTo>
                <a:lnTo>
                  <a:pt x="46558" y="26606"/>
                </a:lnTo>
                <a:lnTo>
                  <a:pt x="53212" y="26606"/>
                </a:lnTo>
                <a:lnTo>
                  <a:pt x="53212" y="19964"/>
                </a:lnTo>
                <a:lnTo>
                  <a:pt x="79819" y="19964"/>
                </a:lnTo>
                <a:close/>
              </a:path>
              <a:path w="80010" h="73660">
                <a:moveTo>
                  <a:pt x="53212" y="0"/>
                </a:moveTo>
                <a:lnTo>
                  <a:pt x="26606" y="0"/>
                </a:lnTo>
                <a:lnTo>
                  <a:pt x="26606" y="6667"/>
                </a:lnTo>
                <a:lnTo>
                  <a:pt x="53212" y="6667"/>
                </a:lnTo>
                <a:lnTo>
                  <a:pt x="53212" y="0"/>
                </a:lnTo>
                <a:close/>
              </a:path>
            </a:pathLst>
          </a:custGeom>
          <a:solidFill>
            <a:srgbClr val="F2A566"/>
          </a:solidFill>
        </p:spPr>
        <p:txBody>
          <a:bodyPr wrap="square" lIns="0" tIns="0" rIns="0" bIns="0" rtlCol="0"/>
          <a:lstStyle/>
          <a:p>
            <a:endParaRPr/>
          </a:p>
        </p:txBody>
      </p:sp>
      <p:sp>
        <p:nvSpPr>
          <p:cNvPr id="142" name="object 142"/>
          <p:cNvSpPr/>
          <p:nvPr/>
        </p:nvSpPr>
        <p:spPr>
          <a:xfrm>
            <a:off x="4771821" y="1859262"/>
            <a:ext cx="190472" cy="190472"/>
          </a:xfrm>
          <a:custGeom>
            <a:avLst/>
            <a:gdLst/>
            <a:ahLst/>
            <a:cxnLst/>
            <a:rect l="l" t="t" r="r" b="b"/>
            <a:pathLst>
              <a:path w="190500" h="190500">
                <a:moveTo>
                  <a:pt x="95250" y="0"/>
                </a:moveTo>
                <a:lnTo>
                  <a:pt x="58169" y="7487"/>
                </a:lnTo>
                <a:lnTo>
                  <a:pt x="27893" y="27903"/>
                </a:lnTo>
                <a:lnTo>
                  <a:pt x="7483" y="58180"/>
                </a:lnTo>
                <a:lnTo>
                  <a:pt x="0" y="95250"/>
                </a:lnTo>
                <a:lnTo>
                  <a:pt x="7483" y="132330"/>
                </a:lnTo>
                <a:lnTo>
                  <a:pt x="27893" y="162606"/>
                </a:lnTo>
                <a:lnTo>
                  <a:pt x="58169" y="183016"/>
                </a:lnTo>
                <a:lnTo>
                  <a:pt x="95250" y="190500"/>
                </a:lnTo>
                <a:lnTo>
                  <a:pt x="132330" y="183016"/>
                </a:lnTo>
                <a:lnTo>
                  <a:pt x="162606" y="162606"/>
                </a:lnTo>
                <a:lnTo>
                  <a:pt x="183016" y="132330"/>
                </a:lnTo>
                <a:lnTo>
                  <a:pt x="190500" y="95250"/>
                </a:lnTo>
                <a:lnTo>
                  <a:pt x="183016" y="58180"/>
                </a:lnTo>
                <a:lnTo>
                  <a:pt x="162606" y="27903"/>
                </a:lnTo>
                <a:lnTo>
                  <a:pt x="132330" y="7487"/>
                </a:lnTo>
                <a:lnTo>
                  <a:pt x="95250" y="0"/>
                </a:lnTo>
                <a:close/>
              </a:path>
            </a:pathLst>
          </a:custGeom>
          <a:solidFill>
            <a:srgbClr val="FFFFFF"/>
          </a:solidFill>
        </p:spPr>
        <p:txBody>
          <a:bodyPr wrap="square" lIns="0" tIns="0" rIns="0" bIns="0" rtlCol="0"/>
          <a:lstStyle/>
          <a:p>
            <a:endParaRPr/>
          </a:p>
        </p:txBody>
      </p:sp>
      <p:sp>
        <p:nvSpPr>
          <p:cNvPr id="143" name="object 143"/>
          <p:cNvSpPr/>
          <p:nvPr/>
        </p:nvSpPr>
        <p:spPr>
          <a:xfrm>
            <a:off x="4817533" y="1904964"/>
            <a:ext cx="99045" cy="99680"/>
          </a:xfrm>
          <a:custGeom>
            <a:avLst/>
            <a:gdLst/>
            <a:ahLst/>
            <a:cxnLst/>
            <a:rect l="l" t="t" r="r" b="b"/>
            <a:pathLst>
              <a:path w="99060" h="99694">
                <a:moveTo>
                  <a:pt x="49530" y="0"/>
                </a:moveTo>
                <a:lnTo>
                  <a:pt x="30250" y="3894"/>
                </a:lnTo>
                <a:lnTo>
                  <a:pt x="14506" y="14512"/>
                </a:lnTo>
                <a:lnTo>
                  <a:pt x="3892" y="30260"/>
                </a:lnTo>
                <a:lnTo>
                  <a:pt x="0" y="49542"/>
                </a:lnTo>
                <a:lnTo>
                  <a:pt x="3892" y="68822"/>
                </a:lnTo>
                <a:lnTo>
                  <a:pt x="14506" y="84566"/>
                </a:lnTo>
                <a:lnTo>
                  <a:pt x="30250" y="95180"/>
                </a:lnTo>
                <a:lnTo>
                  <a:pt x="49530" y="99072"/>
                </a:lnTo>
                <a:lnTo>
                  <a:pt x="68809" y="95180"/>
                </a:lnTo>
                <a:lnTo>
                  <a:pt x="84553" y="84566"/>
                </a:lnTo>
                <a:lnTo>
                  <a:pt x="86828" y="81191"/>
                </a:lnTo>
                <a:lnTo>
                  <a:pt x="27495" y="81191"/>
                </a:lnTo>
                <a:lnTo>
                  <a:pt x="27495" y="74993"/>
                </a:lnTo>
                <a:lnTo>
                  <a:pt x="21297" y="74993"/>
                </a:lnTo>
                <a:lnTo>
                  <a:pt x="21297" y="50241"/>
                </a:lnTo>
                <a:lnTo>
                  <a:pt x="15113" y="50241"/>
                </a:lnTo>
                <a:lnTo>
                  <a:pt x="15113" y="31661"/>
                </a:lnTo>
                <a:lnTo>
                  <a:pt x="21297" y="31661"/>
                </a:lnTo>
                <a:lnTo>
                  <a:pt x="21297" y="25450"/>
                </a:lnTo>
                <a:lnTo>
                  <a:pt x="27495" y="25450"/>
                </a:lnTo>
                <a:lnTo>
                  <a:pt x="27495" y="19278"/>
                </a:lnTo>
                <a:lnTo>
                  <a:pt x="33680" y="19278"/>
                </a:lnTo>
                <a:lnTo>
                  <a:pt x="33680" y="13081"/>
                </a:lnTo>
                <a:lnTo>
                  <a:pt x="82430" y="13081"/>
                </a:lnTo>
                <a:lnTo>
                  <a:pt x="68809" y="3894"/>
                </a:lnTo>
                <a:lnTo>
                  <a:pt x="49530" y="0"/>
                </a:lnTo>
                <a:close/>
              </a:path>
              <a:path w="99060" h="99694">
                <a:moveTo>
                  <a:pt x="64643" y="56413"/>
                </a:moveTo>
                <a:lnTo>
                  <a:pt x="39865" y="56413"/>
                </a:lnTo>
                <a:lnTo>
                  <a:pt x="39865" y="68795"/>
                </a:lnTo>
                <a:lnTo>
                  <a:pt x="33680" y="68795"/>
                </a:lnTo>
                <a:lnTo>
                  <a:pt x="33680" y="81191"/>
                </a:lnTo>
                <a:lnTo>
                  <a:pt x="86828" y="81191"/>
                </a:lnTo>
                <a:lnTo>
                  <a:pt x="91007" y="74993"/>
                </a:lnTo>
                <a:lnTo>
                  <a:pt x="77025" y="74993"/>
                </a:lnTo>
                <a:lnTo>
                  <a:pt x="77025" y="62611"/>
                </a:lnTo>
                <a:lnTo>
                  <a:pt x="64643" y="62611"/>
                </a:lnTo>
                <a:lnTo>
                  <a:pt x="64643" y="56413"/>
                </a:lnTo>
                <a:close/>
              </a:path>
              <a:path w="99060" h="99694">
                <a:moveTo>
                  <a:pt x="82430" y="13081"/>
                </a:moveTo>
                <a:lnTo>
                  <a:pt x="70827" y="13081"/>
                </a:lnTo>
                <a:lnTo>
                  <a:pt x="70827" y="19278"/>
                </a:lnTo>
                <a:lnTo>
                  <a:pt x="77025" y="19278"/>
                </a:lnTo>
                <a:lnTo>
                  <a:pt x="77025" y="25450"/>
                </a:lnTo>
                <a:lnTo>
                  <a:pt x="83210" y="25450"/>
                </a:lnTo>
                <a:lnTo>
                  <a:pt x="83210" y="31661"/>
                </a:lnTo>
                <a:lnTo>
                  <a:pt x="89408" y="31661"/>
                </a:lnTo>
                <a:lnTo>
                  <a:pt x="89408" y="37833"/>
                </a:lnTo>
                <a:lnTo>
                  <a:pt x="77025" y="37833"/>
                </a:lnTo>
                <a:lnTo>
                  <a:pt x="77025" y="44030"/>
                </a:lnTo>
                <a:lnTo>
                  <a:pt x="89408" y="44030"/>
                </a:lnTo>
                <a:lnTo>
                  <a:pt x="89408" y="68795"/>
                </a:lnTo>
                <a:lnTo>
                  <a:pt x="83210" y="68795"/>
                </a:lnTo>
                <a:lnTo>
                  <a:pt x="83210" y="74993"/>
                </a:lnTo>
                <a:lnTo>
                  <a:pt x="91007" y="74993"/>
                </a:lnTo>
                <a:lnTo>
                  <a:pt x="95173" y="68795"/>
                </a:lnTo>
                <a:lnTo>
                  <a:pt x="99060" y="49542"/>
                </a:lnTo>
                <a:lnTo>
                  <a:pt x="95167" y="30260"/>
                </a:lnTo>
                <a:lnTo>
                  <a:pt x="84553" y="14512"/>
                </a:lnTo>
                <a:lnTo>
                  <a:pt x="82430" y="13081"/>
                </a:lnTo>
                <a:close/>
              </a:path>
              <a:path w="99060" h="99694">
                <a:moveTo>
                  <a:pt x="64643" y="37833"/>
                </a:moveTo>
                <a:lnTo>
                  <a:pt x="21297" y="37833"/>
                </a:lnTo>
                <a:lnTo>
                  <a:pt x="21297" y="50241"/>
                </a:lnTo>
                <a:lnTo>
                  <a:pt x="33680" y="50241"/>
                </a:lnTo>
                <a:lnTo>
                  <a:pt x="33680" y="56413"/>
                </a:lnTo>
                <a:lnTo>
                  <a:pt x="58445" y="56413"/>
                </a:lnTo>
                <a:lnTo>
                  <a:pt x="58445" y="44030"/>
                </a:lnTo>
                <a:lnTo>
                  <a:pt x="64643" y="44030"/>
                </a:lnTo>
                <a:lnTo>
                  <a:pt x="64643" y="37833"/>
                </a:lnTo>
                <a:close/>
              </a:path>
              <a:path w="99060" h="99694">
                <a:moveTo>
                  <a:pt x="83210" y="31661"/>
                </a:moveTo>
                <a:lnTo>
                  <a:pt x="33680" y="31661"/>
                </a:lnTo>
                <a:lnTo>
                  <a:pt x="33680" y="37833"/>
                </a:lnTo>
                <a:lnTo>
                  <a:pt x="83210" y="37833"/>
                </a:lnTo>
                <a:lnTo>
                  <a:pt x="83210" y="31661"/>
                </a:lnTo>
                <a:close/>
              </a:path>
              <a:path w="99060" h="99694">
                <a:moveTo>
                  <a:pt x="58445" y="25450"/>
                </a:moveTo>
                <a:lnTo>
                  <a:pt x="39865" y="25450"/>
                </a:lnTo>
                <a:lnTo>
                  <a:pt x="39865" y="31661"/>
                </a:lnTo>
                <a:lnTo>
                  <a:pt x="58445" y="31661"/>
                </a:lnTo>
                <a:lnTo>
                  <a:pt x="58445" y="25450"/>
                </a:lnTo>
                <a:close/>
              </a:path>
              <a:path w="99060" h="99694">
                <a:moveTo>
                  <a:pt x="64643" y="13081"/>
                </a:moveTo>
                <a:lnTo>
                  <a:pt x="46062" y="13081"/>
                </a:lnTo>
                <a:lnTo>
                  <a:pt x="46062" y="25450"/>
                </a:lnTo>
                <a:lnTo>
                  <a:pt x="64643" y="25450"/>
                </a:lnTo>
                <a:lnTo>
                  <a:pt x="64643" y="13081"/>
                </a:lnTo>
                <a:close/>
              </a:path>
            </a:pathLst>
          </a:custGeom>
          <a:solidFill>
            <a:srgbClr val="F2A566"/>
          </a:solidFill>
        </p:spPr>
        <p:txBody>
          <a:bodyPr wrap="square" lIns="0" tIns="0" rIns="0" bIns="0" rtlCol="0"/>
          <a:lstStyle/>
          <a:p>
            <a:endParaRPr/>
          </a:p>
        </p:txBody>
      </p:sp>
      <p:pic>
        <p:nvPicPr>
          <p:cNvPr id="145" name="Image 144"/>
          <p:cNvPicPr>
            <a:picLocks noChangeAspect="1"/>
          </p:cNvPicPr>
          <p:nvPr/>
        </p:nvPicPr>
        <p:blipFill rotWithShape="1">
          <a:blip r:embed="rId3">
            <a:extLst>
              <a:ext uri="{28A0092B-C50C-407E-A947-70E740481C1C}">
                <a14:useLocalDpi xmlns:a14="http://schemas.microsoft.com/office/drawing/2010/main" val="0"/>
              </a:ext>
            </a:extLst>
          </a:blip>
          <a:srcRect r="33669"/>
          <a:stretch/>
        </p:blipFill>
        <p:spPr>
          <a:xfrm>
            <a:off x="352533" y="516351"/>
            <a:ext cx="1805049" cy="1816321"/>
          </a:xfrm>
          <a:prstGeom prst="ellipse">
            <a:avLst/>
          </a:prstGeom>
          <a:ln>
            <a:solidFill>
              <a:schemeClr val="bg1"/>
            </a:solidFill>
          </a:ln>
        </p:spPr>
      </p:pic>
      <p:sp>
        <p:nvSpPr>
          <p:cNvPr id="146" name="ZoneTexte 145"/>
          <p:cNvSpPr txBox="1"/>
          <p:nvPr/>
        </p:nvSpPr>
        <p:spPr>
          <a:xfrm>
            <a:off x="2810308" y="1519585"/>
            <a:ext cx="979755" cy="230832"/>
          </a:xfrm>
          <a:prstGeom prst="rect">
            <a:avLst/>
          </a:prstGeom>
          <a:noFill/>
        </p:spPr>
        <p:txBody>
          <a:bodyPr wrap="none" rtlCol="0">
            <a:spAutoFit/>
          </a:bodyPr>
          <a:lstStyle/>
          <a:p>
            <a:r>
              <a:rPr lang="fr-FR" sz="900" dirty="0" err="1">
                <a:solidFill>
                  <a:schemeClr val="bg1"/>
                </a:solidFill>
              </a:rPr>
              <a:t>maile@mail.com</a:t>
            </a:r>
            <a:endParaRPr lang="fr-FR" sz="900" dirty="0">
              <a:solidFill>
                <a:schemeClr val="bg1"/>
              </a:solidFill>
            </a:endParaRPr>
          </a:p>
        </p:txBody>
      </p:sp>
      <p:sp>
        <p:nvSpPr>
          <p:cNvPr id="147" name="ZoneTexte 146"/>
          <p:cNvSpPr txBox="1"/>
          <p:nvPr/>
        </p:nvSpPr>
        <p:spPr>
          <a:xfrm>
            <a:off x="4980954" y="1519585"/>
            <a:ext cx="1665841" cy="230832"/>
          </a:xfrm>
          <a:prstGeom prst="rect">
            <a:avLst/>
          </a:prstGeom>
          <a:noFill/>
        </p:spPr>
        <p:txBody>
          <a:bodyPr wrap="none" rtlCol="0">
            <a:spAutoFit/>
          </a:bodyPr>
          <a:lstStyle/>
          <a:p>
            <a:r>
              <a:rPr lang="fr-FR" sz="900" dirty="0">
                <a:solidFill>
                  <a:schemeClr val="bg1"/>
                </a:solidFill>
              </a:rPr>
              <a:t>01.02.03.04.05 / 06.01.02.03.04</a:t>
            </a:r>
          </a:p>
        </p:txBody>
      </p:sp>
      <p:sp>
        <p:nvSpPr>
          <p:cNvPr id="148" name="ZoneTexte 147"/>
          <p:cNvSpPr txBox="1"/>
          <p:nvPr/>
        </p:nvSpPr>
        <p:spPr>
          <a:xfrm>
            <a:off x="2810308" y="1822678"/>
            <a:ext cx="1721946" cy="230832"/>
          </a:xfrm>
          <a:prstGeom prst="rect">
            <a:avLst/>
          </a:prstGeom>
          <a:noFill/>
        </p:spPr>
        <p:txBody>
          <a:bodyPr wrap="none" rtlCol="0">
            <a:spAutoFit/>
          </a:bodyPr>
          <a:lstStyle/>
          <a:p>
            <a:r>
              <a:rPr lang="fr-FR" sz="900" dirty="0">
                <a:solidFill>
                  <a:schemeClr val="bg1"/>
                </a:solidFill>
              </a:rPr>
              <a:t>17 rue de la Réussite 75012 Paris</a:t>
            </a:r>
          </a:p>
        </p:txBody>
      </p:sp>
      <p:sp>
        <p:nvSpPr>
          <p:cNvPr id="149" name="ZoneTexte 148"/>
          <p:cNvSpPr txBox="1"/>
          <p:nvPr/>
        </p:nvSpPr>
        <p:spPr>
          <a:xfrm>
            <a:off x="4999001" y="1822678"/>
            <a:ext cx="965329" cy="230832"/>
          </a:xfrm>
          <a:prstGeom prst="rect">
            <a:avLst/>
          </a:prstGeom>
          <a:noFill/>
        </p:spPr>
        <p:txBody>
          <a:bodyPr wrap="none" rtlCol="0">
            <a:spAutoFit/>
          </a:bodyPr>
          <a:lstStyle/>
          <a:p>
            <a:r>
              <a:rPr lang="fr-FR" sz="900" dirty="0" err="1">
                <a:solidFill>
                  <a:schemeClr val="bg1"/>
                </a:solidFill>
              </a:rPr>
              <a:t>Linkedin.com</a:t>
            </a:r>
            <a:r>
              <a:rPr lang="fr-FR" sz="900" dirty="0">
                <a:solidFill>
                  <a:schemeClr val="bg1"/>
                </a:solidFill>
              </a:rPr>
              <a:t>/CL</a:t>
            </a:r>
          </a:p>
        </p:txBody>
      </p:sp>
      <p:sp>
        <p:nvSpPr>
          <p:cNvPr id="150" name="object 38"/>
          <p:cNvSpPr txBox="1"/>
          <p:nvPr/>
        </p:nvSpPr>
        <p:spPr>
          <a:xfrm>
            <a:off x="1074833" y="6183314"/>
            <a:ext cx="5868079" cy="2308324"/>
          </a:xfrm>
          <a:prstGeom prst="rect">
            <a:avLst/>
          </a:prstGeom>
        </p:spPr>
        <p:txBody>
          <a:bodyPr vert="horz" wrap="square" lIns="0" tIns="0" rIns="0" bIns="0" rtlCol="0">
            <a:spAutoFit/>
          </a:bodyPr>
          <a:lstStyle/>
          <a:p>
            <a:pPr algn="just" defTabSz="685800">
              <a:defRPr/>
            </a:pPr>
            <a:r>
              <a:rPr lang="fr-FR" sz="1000" b="1" dirty="0"/>
              <a:t>2010- 2015 | TITRE DU POSTE  | SOCIÉTÉ</a:t>
            </a:r>
          </a:p>
          <a:p>
            <a:pPr algn="just" defTabSz="685800">
              <a:defRPr/>
            </a:pPr>
            <a:r>
              <a:rPr lang="fr-FR" sz="1000" dirty="0"/>
              <a:t>Décrivez ici les fonctions que vous avez occupées. Décrivez également vos missions, le nombre de personnes que vous avez encadré et si vous le pouvez, essayez d’inscrire les résultats que vous avez obtenus, n’hésitez pas à les quantifier.</a:t>
            </a:r>
          </a:p>
          <a:p>
            <a:pPr marL="12699" algn="just"/>
            <a:endParaRPr lang="fr-FR" sz="1000" dirty="0">
              <a:cs typeface="Lato Light"/>
            </a:endParaRPr>
          </a:p>
          <a:p>
            <a:pPr algn="just" defTabSz="685800">
              <a:defRPr/>
            </a:pPr>
            <a:r>
              <a:rPr lang="fr-FR" sz="1000" b="1" dirty="0"/>
              <a:t>2010- 2015 | TITRE DU POSTE  | SOCIÉTÉ</a:t>
            </a:r>
          </a:p>
          <a:p>
            <a:pPr algn="just" defTabSz="685800">
              <a:defRPr/>
            </a:pPr>
            <a:r>
              <a:rPr lang="fr-FR" sz="1000" dirty="0"/>
              <a:t>Décrivez ici les fonctions que vous avez occupées. Décrivez également vos missions, le nombre de personnes que vous avez encadré et si vous le pouvez, essayez d’inscrire les résultats que vous avez obtenus, n’hésitez pas à les quantifier.</a:t>
            </a:r>
          </a:p>
          <a:p>
            <a:pPr marL="12699" algn="just"/>
            <a:endParaRPr lang="fr-FR" sz="1000" dirty="0">
              <a:cs typeface="Lato Light"/>
            </a:endParaRPr>
          </a:p>
          <a:p>
            <a:pPr algn="just" defTabSz="685800">
              <a:defRPr/>
            </a:pPr>
            <a:r>
              <a:rPr lang="fr-FR" sz="1000" b="1" dirty="0"/>
              <a:t>2010- 2015 | TITRE DU POSTE  | SOCIÉTÉ</a:t>
            </a:r>
          </a:p>
          <a:p>
            <a:pPr algn="just" defTabSz="685800">
              <a:defRPr/>
            </a:pPr>
            <a:r>
              <a:rPr lang="fr-FR" sz="1000" dirty="0"/>
              <a:t>Décrivez ici les fonctions que vous avez occupées. Décrivez également vos missions, le nombre de personnes que vous avez encadré et si vous </a:t>
            </a:r>
            <a:r>
              <a:rPr lang="fr-FR" sz="1000"/>
              <a:t>le pouvez, </a:t>
            </a:r>
            <a:r>
              <a:rPr lang="fr-FR" sz="1000" dirty="0"/>
              <a:t>essayez d’inscrire les résultats que vous avez obtenus, n’hésitez pas à les quantifier.</a:t>
            </a:r>
          </a:p>
          <a:p>
            <a:pPr marL="12699" algn="just"/>
            <a:endParaRPr sz="1000" dirty="0">
              <a:cs typeface="Lato Light"/>
            </a:endParaRPr>
          </a:p>
        </p:txBody>
      </p:sp>
      <p:sp>
        <p:nvSpPr>
          <p:cNvPr id="151" name="object 119"/>
          <p:cNvSpPr/>
          <p:nvPr/>
        </p:nvSpPr>
        <p:spPr>
          <a:xfrm>
            <a:off x="876581" y="6230822"/>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
        <p:nvSpPr>
          <p:cNvPr id="152" name="object 119"/>
          <p:cNvSpPr/>
          <p:nvPr/>
        </p:nvSpPr>
        <p:spPr>
          <a:xfrm>
            <a:off x="893169" y="6982147"/>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
        <p:nvSpPr>
          <p:cNvPr id="153" name="object 119"/>
          <p:cNvSpPr/>
          <p:nvPr/>
        </p:nvSpPr>
        <p:spPr>
          <a:xfrm>
            <a:off x="884673" y="7749989"/>
            <a:ext cx="82538" cy="82538"/>
          </a:xfrm>
          <a:custGeom>
            <a:avLst/>
            <a:gdLst/>
            <a:ahLst/>
            <a:cxnLst/>
            <a:rect l="l" t="t" r="r" b="b"/>
            <a:pathLst>
              <a:path w="82550" h="82550">
                <a:moveTo>
                  <a:pt x="41147" y="0"/>
                </a:moveTo>
                <a:lnTo>
                  <a:pt x="25133" y="3232"/>
                </a:lnTo>
                <a:lnTo>
                  <a:pt x="12053" y="12047"/>
                </a:lnTo>
                <a:lnTo>
                  <a:pt x="3234" y="25122"/>
                </a:lnTo>
                <a:lnTo>
                  <a:pt x="0" y="41135"/>
                </a:lnTo>
                <a:lnTo>
                  <a:pt x="3234" y="57147"/>
                </a:lnTo>
                <a:lnTo>
                  <a:pt x="12053" y="70223"/>
                </a:lnTo>
                <a:lnTo>
                  <a:pt x="25133" y="79038"/>
                </a:lnTo>
                <a:lnTo>
                  <a:pt x="41147" y="82270"/>
                </a:lnTo>
                <a:lnTo>
                  <a:pt x="57160" y="79038"/>
                </a:lnTo>
                <a:lnTo>
                  <a:pt x="70235" y="70223"/>
                </a:lnTo>
                <a:lnTo>
                  <a:pt x="79050" y="57147"/>
                </a:lnTo>
                <a:lnTo>
                  <a:pt x="82283" y="41135"/>
                </a:lnTo>
                <a:lnTo>
                  <a:pt x="79050" y="25122"/>
                </a:lnTo>
                <a:lnTo>
                  <a:pt x="70235" y="12047"/>
                </a:lnTo>
                <a:lnTo>
                  <a:pt x="57160" y="3232"/>
                </a:lnTo>
                <a:lnTo>
                  <a:pt x="41147" y="0"/>
                </a:lnTo>
                <a:close/>
              </a:path>
            </a:pathLst>
          </a:custGeom>
          <a:solidFill>
            <a:srgbClr val="F2A566"/>
          </a:solidFill>
        </p:spPr>
        <p:txBody>
          <a:bodyPr wrap="square" lIns="0" tIns="0" rIns="0" bIns="0" rtlCol="0"/>
          <a:lstStyle/>
          <a:p>
            <a:endParaRPr/>
          </a:p>
        </p:txBody>
      </p:sp>
    </p:spTree>
    <p:extLst>
      <p:ext uri="{BB962C8B-B14F-4D97-AF65-F5344CB8AC3E}">
        <p14:creationId xmlns:p14="http://schemas.microsoft.com/office/powerpoint/2010/main" val="202043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48927" y="645966"/>
            <a:ext cx="6661822" cy="9360267"/>
          </a:xfrm>
        </p:spPr>
        <p:txBody>
          <a:bodyPr>
            <a:normAutofit fontScale="475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100"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100" dirty="0">
                <a:solidFill>
                  <a:schemeClr val="tx1">
                    <a:lumMod val="50000"/>
                    <a:lumOff val="50000"/>
                  </a:schemeClr>
                </a:solidFill>
              </a:rPr>
            </a:br>
            <a:r>
              <a:rPr lang="fr-FR" sz="2100" dirty="0" err="1">
                <a:solidFill>
                  <a:schemeClr val="tx1">
                    <a:lumMod val="50000"/>
                    <a:lumOff val="50000"/>
                  </a:schemeClr>
                </a:solidFill>
              </a:rPr>
              <a:t>Disclaimer</a:t>
            </a:r>
            <a:r>
              <a:rPr lang="fr-FR" sz="2100" dirty="0">
                <a:solidFill>
                  <a:schemeClr val="tx1">
                    <a:lumMod val="50000"/>
                    <a:lumOff val="50000"/>
                  </a:schemeClr>
                </a:solidFill>
              </a:rPr>
              <a:t> : Les modèles disponibles sur notre site fournis "en l'état" et sans garantie.</a:t>
            </a:r>
          </a:p>
          <a:p>
            <a:pPr marL="0" indent="0">
              <a:buNone/>
            </a:pPr>
            <a:endParaRPr lang="fr-FR" sz="2447" dirty="0">
              <a:solidFill>
                <a:schemeClr val="tx1">
                  <a:lumMod val="50000"/>
                  <a:lumOff val="50000"/>
                </a:schemeClr>
              </a:solidFill>
            </a:endParaRPr>
          </a:p>
          <a:p>
            <a:pPr marL="0" indent="0" algn="ctr">
              <a:buNone/>
            </a:pPr>
            <a:r>
              <a:rPr lang="fr-FR" sz="2447" dirty="0" err="1"/>
              <a:t>Créeruncv.com</a:t>
            </a:r>
            <a:r>
              <a:rPr lang="fr-FR" sz="2447" dirty="0"/>
              <a:t> est un site gratuit. </a:t>
            </a:r>
          </a:p>
        </p:txBody>
      </p:sp>
    </p:spTree>
    <p:extLst>
      <p:ext uri="{BB962C8B-B14F-4D97-AF65-F5344CB8AC3E}">
        <p14:creationId xmlns:p14="http://schemas.microsoft.com/office/powerpoint/2010/main" val="35932393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606</Words>
  <Application>Microsoft Macintosh PowerPoint</Application>
  <PresentationFormat>Personnalisé</PresentationFormat>
  <Paragraphs>80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Christophe LENARTSI TITRE DU POSTE RECHERCHE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15</cp:revision>
  <dcterms:created xsi:type="dcterms:W3CDTF">2017-09-29T15:26:44Z</dcterms:created>
  <dcterms:modified xsi:type="dcterms:W3CDTF">2022-08-01T17:19:15Z</dcterms:modified>
</cp:coreProperties>
</file>