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C7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03"/>
    <p:restoredTop sz="96327"/>
  </p:normalViewPr>
  <p:slideViewPr>
    <p:cSldViewPr snapToGrid="0">
      <p:cViewPr>
        <p:scale>
          <a:sx n="215" d="100"/>
          <a:sy n="215" d="100"/>
        </p:scale>
        <p:origin x="297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0D761-5EAC-7F49-94D1-7C4F6A9F8D94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E280-6947-CC41-BBDE-E0D8FE020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283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0D761-5EAC-7F49-94D1-7C4F6A9F8D94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E280-6947-CC41-BBDE-E0D8FE020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4822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0D761-5EAC-7F49-94D1-7C4F6A9F8D94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E280-6947-CC41-BBDE-E0D8FE020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5739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0D761-5EAC-7F49-94D1-7C4F6A9F8D94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E280-6947-CC41-BBDE-E0D8FE020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025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0D761-5EAC-7F49-94D1-7C4F6A9F8D94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E280-6947-CC41-BBDE-E0D8FE020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24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0D761-5EAC-7F49-94D1-7C4F6A9F8D94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E280-6947-CC41-BBDE-E0D8FE020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5003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0D761-5EAC-7F49-94D1-7C4F6A9F8D94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E280-6947-CC41-BBDE-E0D8FE020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025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0D761-5EAC-7F49-94D1-7C4F6A9F8D94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E280-6947-CC41-BBDE-E0D8FE020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4084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0D761-5EAC-7F49-94D1-7C4F6A9F8D94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E280-6947-CC41-BBDE-E0D8FE020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033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0D761-5EAC-7F49-94D1-7C4F6A9F8D94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E280-6947-CC41-BBDE-E0D8FE020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6412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0D761-5EAC-7F49-94D1-7C4F6A9F8D94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E280-6947-CC41-BBDE-E0D8FE020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3514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A0D761-5EAC-7F49-94D1-7C4F6A9F8D94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FBE280-6947-CC41-BBDE-E0D8FE020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470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45B492B-A52C-A8A4-DA09-01A5256F2360}"/>
              </a:ext>
            </a:extLst>
          </p:cNvPr>
          <p:cNvSpPr/>
          <p:nvPr/>
        </p:nvSpPr>
        <p:spPr>
          <a:xfrm>
            <a:off x="438151" y="389037"/>
            <a:ext cx="36757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solidFill>
                  <a:srgbClr val="4CC776"/>
                </a:solidFill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Vincent</a:t>
            </a:r>
            <a:r>
              <a:rPr lang="fr-FR" sz="3200" b="1" dirty="0">
                <a:solidFill>
                  <a:srgbClr val="4CC776"/>
                </a:solidFill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 </a:t>
            </a:r>
            <a:r>
              <a:rPr lang="fr-FR" sz="3200" b="1" dirty="0">
                <a:latin typeface="Avenir Book" panose="02000503020000020003" pitchFamily="2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ALEXIS</a:t>
            </a:r>
            <a:endParaRPr lang="ru-RU" sz="3200" b="1" dirty="0">
              <a:latin typeface="Open Sans Extrabold" panose="020B0606030504020204" pitchFamily="34" charset="0"/>
              <a:ea typeface="Open Sans Extrabold" panose="020B0606030504020204" pitchFamily="34" charset="0"/>
              <a:cs typeface="Open Sans Extrabold" panose="020B0606030504020204" pitchFamily="34" charset="0"/>
            </a:endParaRPr>
          </a:p>
        </p:txBody>
      </p:sp>
      <p:sp>
        <p:nvSpPr>
          <p:cNvPr id="5" name="Прямоугольник 17">
            <a:extLst>
              <a:ext uri="{FF2B5EF4-FFF2-40B4-BE49-F238E27FC236}">
                <a16:creationId xmlns:a16="http://schemas.microsoft.com/office/drawing/2014/main" id="{0A07A6B3-01CB-A021-95D8-7D9CD2C907BF}"/>
              </a:ext>
            </a:extLst>
          </p:cNvPr>
          <p:cNvSpPr/>
          <p:nvPr/>
        </p:nvSpPr>
        <p:spPr>
          <a:xfrm>
            <a:off x="4857397" y="4746116"/>
            <a:ext cx="15295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err="1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Compétences</a:t>
            </a:r>
            <a:endParaRPr lang="en-US" sz="1600" b="1" dirty="0">
              <a:latin typeface="Avenir Book" panose="02000503020000020003" pitchFamily="2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6" name="Прямоугольник 18">
            <a:extLst>
              <a:ext uri="{FF2B5EF4-FFF2-40B4-BE49-F238E27FC236}">
                <a16:creationId xmlns:a16="http://schemas.microsoft.com/office/drawing/2014/main" id="{141975EA-9926-FEB8-BF0C-FAB195BBF5A3}"/>
              </a:ext>
            </a:extLst>
          </p:cNvPr>
          <p:cNvSpPr/>
          <p:nvPr/>
        </p:nvSpPr>
        <p:spPr>
          <a:xfrm>
            <a:off x="4833507" y="5020253"/>
            <a:ext cx="888385" cy="1334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Photoshop</a:t>
            </a:r>
          </a:p>
          <a:p>
            <a:pPr>
              <a:lnSpc>
                <a:spcPct val="150000"/>
              </a:lnSpc>
            </a:pP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WordPress</a:t>
            </a:r>
          </a:p>
          <a:p>
            <a:pPr>
              <a:lnSpc>
                <a:spcPct val="150000"/>
              </a:lnSpc>
            </a:pP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Jomla</a:t>
            </a:r>
            <a:endParaRPr lang="en-US" sz="1100" dirty="0">
              <a:latin typeface="Avenir Book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Illustrator</a:t>
            </a:r>
          </a:p>
          <a:p>
            <a:pPr>
              <a:lnSpc>
                <a:spcPct val="150000"/>
              </a:lnSpc>
            </a:pP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Corel Draw</a:t>
            </a:r>
          </a:p>
        </p:txBody>
      </p:sp>
      <p:sp>
        <p:nvSpPr>
          <p:cNvPr id="7" name="Прямоугольник 19">
            <a:extLst>
              <a:ext uri="{FF2B5EF4-FFF2-40B4-BE49-F238E27FC236}">
                <a16:creationId xmlns:a16="http://schemas.microsoft.com/office/drawing/2014/main" id="{C33EF710-00F6-002C-7495-F311D3860EDA}"/>
              </a:ext>
            </a:extLst>
          </p:cNvPr>
          <p:cNvSpPr/>
          <p:nvPr/>
        </p:nvSpPr>
        <p:spPr>
          <a:xfrm>
            <a:off x="5935947" y="5186755"/>
            <a:ext cx="1251795" cy="106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20">
            <a:extLst>
              <a:ext uri="{FF2B5EF4-FFF2-40B4-BE49-F238E27FC236}">
                <a16:creationId xmlns:a16="http://schemas.microsoft.com/office/drawing/2014/main" id="{7EB85FBC-C378-E4E3-48D7-ABC1EFDCCAA8}"/>
              </a:ext>
            </a:extLst>
          </p:cNvPr>
          <p:cNvSpPr/>
          <p:nvPr/>
        </p:nvSpPr>
        <p:spPr>
          <a:xfrm>
            <a:off x="5935944" y="5421281"/>
            <a:ext cx="1251795" cy="106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21">
            <a:extLst>
              <a:ext uri="{FF2B5EF4-FFF2-40B4-BE49-F238E27FC236}">
                <a16:creationId xmlns:a16="http://schemas.microsoft.com/office/drawing/2014/main" id="{3A0660B3-092A-0D56-3102-7555E50F1E04}"/>
              </a:ext>
            </a:extLst>
          </p:cNvPr>
          <p:cNvSpPr/>
          <p:nvPr/>
        </p:nvSpPr>
        <p:spPr>
          <a:xfrm>
            <a:off x="5935941" y="5653398"/>
            <a:ext cx="1251795" cy="106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22">
            <a:extLst>
              <a:ext uri="{FF2B5EF4-FFF2-40B4-BE49-F238E27FC236}">
                <a16:creationId xmlns:a16="http://schemas.microsoft.com/office/drawing/2014/main" id="{2C5E8F1E-CDC6-31A5-47D1-79E7E145A6AF}"/>
              </a:ext>
            </a:extLst>
          </p:cNvPr>
          <p:cNvSpPr/>
          <p:nvPr/>
        </p:nvSpPr>
        <p:spPr>
          <a:xfrm>
            <a:off x="5935941" y="5906113"/>
            <a:ext cx="1251795" cy="106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23">
            <a:extLst>
              <a:ext uri="{FF2B5EF4-FFF2-40B4-BE49-F238E27FC236}">
                <a16:creationId xmlns:a16="http://schemas.microsoft.com/office/drawing/2014/main" id="{FC257BC4-829B-B986-A4F2-9AB6DE143445}"/>
              </a:ext>
            </a:extLst>
          </p:cNvPr>
          <p:cNvSpPr/>
          <p:nvPr/>
        </p:nvSpPr>
        <p:spPr>
          <a:xfrm>
            <a:off x="5935939" y="6163384"/>
            <a:ext cx="1251795" cy="106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24">
            <a:extLst>
              <a:ext uri="{FF2B5EF4-FFF2-40B4-BE49-F238E27FC236}">
                <a16:creationId xmlns:a16="http://schemas.microsoft.com/office/drawing/2014/main" id="{9B1DF774-12F4-2F6A-F6D6-CEC45CF0EB1D}"/>
              </a:ext>
            </a:extLst>
          </p:cNvPr>
          <p:cNvSpPr/>
          <p:nvPr/>
        </p:nvSpPr>
        <p:spPr>
          <a:xfrm>
            <a:off x="5935945" y="5186755"/>
            <a:ext cx="1158937" cy="106008"/>
          </a:xfrm>
          <a:prstGeom prst="rect">
            <a:avLst/>
          </a:prstGeom>
          <a:solidFill>
            <a:srgbClr val="4CC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25">
            <a:extLst>
              <a:ext uri="{FF2B5EF4-FFF2-40B4-BE49-F238E27FC236}">
                <a16:creationId xmlns:a16="http://schemas.microsoft.com/office/drawing/2014/main" id="{D923FF3F-445F-7E0D-486B-8E9004931C51}"/>
              </a:ext>
            </a:extLst>
          </p:cNvPr>
          <p:cNvSpPr/>
          <p:nvPr/>
        </p:nvSpPr>
        <p:spPr>
          <a:xfrm>
            <a:off x="5935942" y="5421281"/>
            <a:ext cx="902083" cy="106008"/>
          </a:xfrm>
          <a:prstGeom prst="rect">
            <a:avLst/>
          </a:prstGeom>
          <a:solidFill>
            <a:srgbClr val="4CC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26">
            <a:extLst>
              <a:ext uri="{FF2B5EF4-FFF2-40B4-BE49-F238E27FC236}">
                <a16:creationId xmlns:a16="http://schemas.microsoft.com/office/drawing/2014/main" id="{999D2C85-4456-C89A-20E0-3377831876C2}"/>
              </a:ext>
            </a:extLst>
          </p:cNvPr>
          <p:cNvSpPr/>
          <p:nvPr/>
        </p:nvSpPr>
        <p:spPr>
          <a:xfrm>
            <a:off x="5935942" y="5659134"/>
            <a:ext cx="1251795" cy="106008"/>
          </a:xfrm>
          <a:prstGeom prst="rect">
            <a:avLst/>
          </a:prstGeom>
          <a:solidFill>
            <a:srgbClr val="4CC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27">
            <a:extLst>
              <a:ext uri="{FF2B5EF4-FFF2-40B4-BE49-F238E27FC236}">
                <a16:creationId xmlns:a16="http://schemas.microsoft.com/office/drawing/2014/main" id="{557D3A5F-A210-13C6-C649-D458DAC97DC4}"/>
              </a:ext>
            </a:extLst>
          </p:cNvPr>
          <p:cNvSpPr/>
          <p:nvPr/>
        </p:nvSpPr>
        <p:spPr>
          <a:xfrm>
            <a:off x="5935939" y="5906113"/>
            <a:ext cx="649885" cy="106008"/>
          </a:xfrm>
          <a:prstGeom prst="rect">
            <a:avLst/>
          </a:prstGeom>
          <a:solidFill>
            <a:srgbClr val="4CC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28">
            <a:extLst>
              <a:ext uri="{FF2B5EF4-FFF2-40B4-BE49-F238E27FC236}">
                <a16:creationId xmlns:a16="http://schemas.microsoft.com/office/drawing/2014/main" id="{636B28FD-703F-807D-B70A-E211C5ABCBEF}"/>
              </a:ext>
            </a:extLst>
          </p:cNvPr>
          <p:cNvSpPr/>
          <p:nvPr/>
        </p:nvSpPr>
        <p:spPr>
          <a:xfrm>
            <a:off x="5935937" y="6163384"/>
            <a:ext cx="1026461" cy="106008"/>
          </a:xfrm>
          <a:prstGeom prst="rect">
            <a:avLst/>
          </a:prstGeom>
          <a:solidFill>
            <a:srgbClr val="4CC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34">
            <a:extLst>
              <a:ext uri="{FF2B5EF4-FFF2-40B4-BE49-F238E27FC236}">
                <a16:creationId xmlns:a16="http://schemas.microsoft.com/office/drawing/2014/main" id="{EC4DA19A-C354-4B0C-FEBE-2CE947248EC7}"/>
              </a:ext>
            </a:extLst>
          </p:cNvPr>
          <p:cNvSpPr/>
          <p:nvPr/>
        </p:nvSpPr>
        <p:spPr>
          <a:xfrm>
            <a:off x="458968" y="1504030"/>
            <a:ext cx="3959939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Objectifs</a:t>
            </a:r>
            <a:endParaRPr lang="en-US" sz="1600" b="1" dirty="0">
              <a:latin typeface="Avenir Book" panose="02000503020000020003" pitchFamily="2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  <a:p>
            <a:b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Lorem ipsum dolor sit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incididunt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labore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et dolore magna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fr-FR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sit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Lorem ipsum dolor sit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dolor sit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Lorem ipsum dolor sit.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dolor sit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endParaRPr lang="en-US" sz="1100" dirty="0">
              <a:latin typeface="Avenir Book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0" name="Прямоугольник 35">
            <a:extLst>
              <a:ext uri="{FF2B5EF4-FFF2-40B4-BE49-F238E27FC236}">
                <a16:creationId xmlns:a16="http://schemas.microsoft.com/office/drawing/2014/main" id="{3E79342D-D793-F68A-99D8-ACCBBC4EBC0C}"/>
              </a:ext>
            </a:extLst>
          </p:cNvPr>
          <p:cNvSpPr/>
          <p:nvPr/>
        </p:nvSpPr>
        <p:spPr>
          <a:xfrm>
            <a:off x="509903" y="4752721"/>
            <a:ext cx="197689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Expérience</a:t>
            </a:r>
            <a:endParaRPr lang="en-US" sz="1600" b="1" dirty="0">
              <a:latin typeface="Avenir Book" panose="02000503020000020003" pitchFamily="2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22" name="Прямоугольник 38">
            <a:extLst>
              <a:ext uri="{FF2B5EF4-FFF2-40B4-BE49-F238E27FC236}">
                <a16:creationId xmlns:a16="http://schemas.microsoft.com/office/drawing/2014/main" id="{6B5A5A1B-2542-10EA-BCEF-2FFA7D20CD79}"/>
              </a:ext>
            </a:extLst>
          </p:cNvPr>
          <p:cNvSpPr/>
          <p:nvPr/>
        </p:nvSpPr>
        <p:spPr>
          <a:xfrm>
            <a:off x="4770817" y="8613206"/>
            <a:ext cx="12378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err="1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Languages</a:t>
            </a:r>
            <a:endParaRPr lang="en-US" sz="1600" b="1" dirty="0">
              <a:latin typeface="Avenir Book" panose="02000503020000020003" pitchFamily="2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23" name="Прямоугольник 42">
            <a:extLst>
              <a:ext uri="{FF2B5EF4-FFF2-40B4-BE49-F238E27FC236}">
                <a16:creationId xmlns:a16="http://schemas.microsoft.com/office/drawing/2014/main" id="{A175309F-B207-4777-9827-3D6D747A0861}"/>
              </a:ext>
            </a:extLst>
          </p:cNvPr>
          <p:cNvSpPr/>
          <p:nvPr/>
        </p:nvSpPr>
        <p:spPr>
          <a:xfrm>
            <a:off x="5166179" y="8967177"/>
            <a:ext cx="1836200" cy="832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Anglais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: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Niveau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A1</a:t>
            </a:r>
          </a:p>
          <a:p>
            <a:pPr>
              <a:lnSpc>
                <a:spcPct val="150000"/>
              </a:lnSpc>
            </a:pP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Espagnol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: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Niveau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A1</a:t>
            </a:r>
          </a:p>
          <a:p>
            <a:pPr>
              <a:lnSpc>
                <a:spcPct val="150000"/>
              </a:lnSpc>
            </a:pP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Allemand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: </a:t>
            </a: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Niveau</a:t>
            </a: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A1</a:t>
            </a:r>
          </a:p>
        </p:txBody>
      </p:sp>
      <p:pic>
        <p:nvPicPr>
          <p:cNvPr id="24" name="Рисунок 43">
            <a:extLst>
              <a:ext uri="{FF2B5EF4-FFF2-40B4-BE49-F238E27FC236}">
                <a16:creationId xmlns:a16="http://schemas.microsoft.com/office/drawing/2014/main" id="{8C9D6950-DF1B-D517-D16B-2D09823DBA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57397" y="9063273"/>
            <a:ext cx="174140" cy="174140"/>
          </a:xfrm>
          <a:prstGeom prst="rect">
            <a:avLst/>
          </a:prstGeom>
        </p:spPr>
      </p:pic>
      <p:sp>
        <p:nvSpPr>
          <p:cNvPr id="26" name="Прямоугольник 12">
            <a:extLst>
              <a:ext uri="{FF2B5EF4-FFF2-40B4-BE49-F238E27FC236}">
                <a16:creationId xmlns:a16="http://schemas.microsoft.com/office/drawing/2014/main" id="{F662CA00-4AF2-5FC0-02A4-4C23FB5D15B8}"/>
              </a:ext>
            </a:extLst>
          </p:cNvPr>
          <p:cNvSpPr/>
          <p:nvPr/>
        </p:nvSpPr>
        <p:spPr>
          <a:xfrm>
            <a:off x="528457" y="3399490"/>
            <a:ext cx="6572249" cy="91366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58800" dist="215900" dir="5400000" sx="87000" sy="87000" algn="t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13">
            <a:extLst>
              <a:ext uri="{FF2B5EF4-FFF2-40B4-BE49-F238E27FC236}">
                <a16:creationId xmlns:a16="http://schemas.microsoft.com/office/drawing/2014/main" id="{DDDE3A5E-F99A-C916-6E7E-88C0CA2011B1}"/>
              </a:ext>
            </a:extLst>
          </p:cNvPr>
          <p:cNvSpPr/>
          <p:nvPr/>
        </p:nvSpPr>
        <p:spPr>
          <a:xfrm>
            <a:off x="528458" y="3399490"/>
            <a:ext cx="124624" cy="913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5">
            <a:extLst>
              <a:ext uri="{FF2B5EF4-FFF2-40B4-BE49-F238E27FC236}">
                <a16:creationId xmlns:a16="http://schemas.microsoft.com/office/drawing/2014/main" id="{85335FAE-4496-FD35-6ACF-04F247E96D2F}"/>
              </a:ext>
            </a:extLst>
          </p:cNvPr>
          <p:cNvSpPr/>
          <p:nvPr/>
        </p:nvSpPr>
        <p:spPr>
          <a:xfrm>
            <a:off x="1472982" y="3529653"/>
            <a:ext cx="292262" cy="292262"/>
          </a:xfrm>
          <a:prstGeom prst="ellipse">
            <a:avLst/>
          </a:prstGeom>
          <a:solidFill>
            <a:srgbClr val="4CC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Рисунок 8">
            <a:extLst>
              <a:ext uri="{FF2B5EF4-FFF2-40B4-BE49-F238E27FC236}">
                <a16:creationId xmlns:a16="http://schemas.microsoft.com/office/drawing/2014/main" id="{E4A05657-9A77-3080-C951-5883D1C98B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59433" y="3615979"/>
            <a:ext cx="123318" cy="123318"/>
          </a:xfrm>
          <a:prstGeom prst="rect">
            <a:avLst/>
          </a:prstGeom>
        </p:spPr>
      </p:pic>
      <p:sp>
        <p:nvSpPr>
          <p:cNvPr id="30" name="Овал 6">
            <a:extLst>
              <a:ext uri="{FF2B5EF4-FFF2-40B4-BE49-F238E27FC236}">
                <a16:creationId xmlns:a16="http://schemas.microsoft.com/office/drawing/2014/main" id="{60A77116-3601-B990-3BA0-69683C6C1B0D}"/>
              </a:ext>
            </a:extLst>
          </p:cNvPr>
          <p:cNvSpPr/>
          <p:nvPr/>
        </p:nvSpPr>
        <p:spPr>
          <a:xfrm>
            <a:off x="3747840" y="3539380"/>
            <a:ext cx="292262" cy="292262"/>
          </a:xfrm>
          <a:prstGeom prst="ellipse">
            <a:avLst/>
          </a:prstGeom>
          <a:solidFill>
            <a:srgbClr val="4CC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9">
            <a:extLst>
              <a:ext uri="{FF2B5EF4-FFF2-40B4-BE49-F238E27FC236}">
                <a16:creationId xmlns:a16="http://schemas.microsoft.com/office/drawing/2014/main" id="{88FFF64E-D10D-D124-EAFF-E9EBEABAA27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830656" y="3630465"/>
            <a:ext cx="125327" cy="125327"/>
          </a:xfrm>
          <a:prstGeom prst="rect">
            <a:avLst/>
          </a:prstGeom>
        </p:spPr>
      </p:pic>
      <p:sp>
        <p:nvSpPr>
          <p:cNvPr id="32" name="Овал 7">
            <a:extLst>
              <a:ext uri="{FF2B5EF4-FFF2-40B4-BE49-F238E27FC236}">
                <a16:creationId xmlns:a16="http://schemas.microsoft.com/office/drawing/2014/main" id="{C9388065-0A3E-4E47-682E-632B98C9BAD7}"/>
              </a:ext>
            </a:extLst>
          </p:cNvPr>
          <p:cNvSpPr/>
          <p:nvPr/>
        </p:nvSpPr>
        <p:spPr>
          <a:xfrm>
            <a:off x="6034535" y="3531375"/>
            <a:ext cx="302538" cy="302538"/>
          </a:xfrm>
          <a:prstGeom prst="ellipse">
            <a:avLst/>
          </a:prstGeom>
          <a:solidFill>
            <a:srgbClr val="4CC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3" name="Рисунок 10">
            <a:extLst>
              <a:ext uri="{FF2B5EF4-FFF2-40B4-BE49-F238E27FC236}">
                <a16:creationId xmlns:a16="http://schemas.microsoft.com/office/drawing/2014/main" id="{141D5B17-7DB0-5F50-F120-10C069B7CAB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13629" y="3617701"/>
            <a:ext cx="136701" cy="136701"/>
          </a:xfrm>
          <a:prstGeom prst="rect">
            <a:avLst/>
          </a:prstGeom>
        </p:spPr>
      </p:pic>
      <p:sp>
        <p:nvSpPr>
          <p:cNvPr id="34" name="Прямоугольник 14">
            <a:extLst>
              <a:ext uri="{FF2B5EF4-FFF2-40B4-BE49-F238E27FC236}">
                <a16:creationId xmlns:a16="http://schemas.microsoft.com/office/drawing/2014/main" id="{D2C8C886-5D7C-8424-648C-24B60A96082C}"/>
              </a:ext>
            </a:extLst>
          </p:cNvPr>
          <p:cNvSpPr/>
          <p:nvPr/>
        </p:nvSpPr>
        <p:spPr>
          <a:xfrm>
            <a:off x="774052" y="3864731"/>
            <a:ext cx="178057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solidFill>
                  <a:schemeClr val="tx1">
                    <a:lumMod val="90000"/>
                    <a:lumOff val="10000"/>
                  </a:schemeClr>
                </a:solidFill>
                <a:latin typeface="Avenir Book" panose="02000503020000020003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17 rue de la </a:t>
            </a:r>
            <a:r>
              <a:rPr lang="en-US" sz="1100" dirty="0" err="1">
                <a:solidFill>
                  <a:schemeClr val="tx1">
                    <a:lumMod val="90000"/>
                    <a:lumOff val="10000"/>
                  </a:schemeClr>
                </a:solidFill>
                <a:latin typeface="Avenir Book" panose="02000503020000020003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Réussite</a:t>
            </a:r>
            <a:r>
              <a:rPr lang="en-US" sz="1100" dirty="0">
                <a:solidFill>
                  <a:schemeClr val="tx1">
                    <a:lumMod val="90000"/>
                    <a:lumOff val="10000"/>
                  </a:schemeClr>
                </a:solidFill>
                <a:latin typeface="Avenir Book" panose="02000503020000020003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75012 Paris</a:t>
            </a:r>
          </a:p>
        </p:txBody>
      </p:sp>
      <p:sp>
        <p:nvSpPr>
          <p:cNvPr id="35" name="Прямоугольник 15">
            <a:extLst>
              <a:ext uri="{FF2B5EF4-FFF2-40B4-BE49-F238E27FC236}">
                <a16:creationId xmlns:a16="http://schemas.microsoft.com/office/drawing/2014/main" id="{64FD694F-D20F-F32C-9A71-379577ABC03F}"/>
              </a:ext>
            </a:extLst>
          </p:cNvPr>
          <p:cNvSpPr/>
          <p:nvPr/>
        </p:nvSpPr>
        <p:spPr>
          <a:xfrm>
            <a:off x="3212865" y="3857430"/>
            <a:ext cx="1502058" cy="273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100" dirty="0" err="1">
                <a:solidFill>
                  <a:schemeClr val="tx1">
                    <a:lumMod val="90000"/>
                    <a:lumOff val="10000"/>
                  </a:schemeClr>
                </a:solidFill>
                <a:latin typeface="Avenir Book" panose="02000503020000020003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info@mail.com</a:t>
            </a:r>
            <a:endParaRPr lang="en-US" sz="1100" dirty="0">
              <a:solidFill>
                <a:schemeClr val="tx1">
                  <a:lumMod val="90000"/>
                  <a:lumOff val="10000"/>
                </a:schemeClr>
              </a:solidFill>
              <a:latin typeface="Avenir Book" panose="02000503020000020003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Прямоугольник 16">
            <a:extLst>
              <a:ext uri="{FF2B5EF4-FFF2-40B4-BE49-F238E27FC236}">
                <a16:creationId xmlns:a16="http://schemas.microsoft.com/office/drawing/2014/main" id="{BBACE4BC-8066-C60F-14C3-7B9C996F4261}"/>
              </a:ext>
            </a:extLst>
          </p:cNvPr>
          <p:cNvSpPr/>
          <p:nvPr/>
        </p:nvSpPr>
        <p:spPr>
          <a:xfrm>
            <a:off x="5568185" y="3859966"/>
            <a:ext cx="1227588" cy="454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100" dirty="0">
                <a:solidFill>
                  <a:schemeClr val="tx1">
                    <a:lumMod val="90000"/>
                    <a:lumOff val="10000"/>
                  </a:schemeClr>
                </a:solidFill>
                <a:latin typeface="Avenir Book" panose="02000503020000020003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06 12 23 45 56 /</a:t>
            </a:r>
          </a:p>
          <a:p>
            <a:pPr>
              <a:lnSpc>
                <a:spcPct val="110000"/>
              </a:lnSpc>
            </a:pPr>
            <a:r>
              <a:rPr lang="en-US" sz="1100" dirty="0">
                <a:solidFill>
                  <a:schemeClr val="tx1">
                    <a:lumMod val="90000"/>
                    <a:lumOff val="10000"/>
                  </a:schemeClr>
                </a:solidFill>
                <a:latin typeface="Avenir Book" panose="02000503020000020003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01 02 03 04 05</a:t>
            </a:r>
            <a:endParaRPr lang="ru-RU" sz="1100" dirty="0">
              <a:solidFill>
                <a:schemeClr val="tx1">
                  <a:lumMod val="90000"/>
                  <a:lumOff val="1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6D5F5BFA-A9AA-4F1B-FE0F-8210F434EDCF}"/>
              </a:ext>
            </a:extLst>
          </p:cNvPr>
          <p:cNvSpPr txBox="1"/>
          <p:nvPr/>
        </p:nvSpPr>
        <p:spPr>
          <a:xfrm>
            <a:off x="502675" y="919255"/>
            <a:ext cx="367572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i="1" dirty="0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Titre du poste recherché</a:t>
            </a:r>
            <a:endParaRPr lang="en-US" sz="1600" b="1" i="1" dirty="0">
              <a:latin typeface="Avenir Book" panose="02000503020000020003" pitchFamily="2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pic>
        <p:nvPicPr>
          <p:cNvPr id="40" name="Image 39" descr="Une image contenant personne, Visage humain, bâtiment, sourire&#10;&#10;Description générée automatiquement">
            <a:extLst>
              <a:ext uri="{FF2B5EF4-FFF2-40B4-BE49-F238E27FC236}">
                <a16:creationId xmlns:a16="http://schemas.microsoft.com/office/drawing/2014/main" id="{CE618356-234F-C92B-C55D-DB5B927DE4A9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25344" r="10845"/>
          <a:stretch/>
        </p:blipFill>
        <p:spPr>
          <a:xfrm>
            <a:off x="4571733" y="389036"/>
            <a:ext cx="2616009" cy="2736317"/>
          </a:xfrm>
          <a:prstGeom prst="rect">
            <a:avLst/>
          </a:prstGeom>
        </p:spPr>
      </p:pic>
      <p:sp>
        <p:nvSpPr>
          <p:cNvPr id="41" name="Прямоугольник 17">
            <a:extLst>
              <a:ext uri="{FF2B5EF4-FFF2-40B4-BE49-F238E27FC236}">
                <a16:creationId xmlns:a16="http://schemas.microsoft.com/office/drawing/2014/main" id="{4F89E3E3-0B1F-8C5C-069B-3E78615D2DB2}"/>
              </a:ext>
            </a:extLst>
          </p:cNvPr>
          <p:cNvSpPr/>
          <p:nvPr/>
        </p:nvSpPr>
        <p:spPr>
          <a:xfrm>
            <a:off x="4794707" y="6721613"/>
            <a:ext cx="13580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err="1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Personnalité</a:t>
            </a:r>
            <a:endParaRPr lang="en-US" sz="1600" b="1" dirty="0">
              <a:latin typeface="Avenir Book" panose="02000503020000020003" pitchFamily="2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42" name="Прямоугольник 18">
            <a:extLst>
              <a:ext uri="{FF2B5EF4-FFF2-40B4-BE49-F238E27FC236}">
                <a16:creationId xmlns:a16="http://schemas.microsoft.com/office/drawing/2014/main" id="{6DE15856-930F-70AB-22A7-A4158023E91C}"/>
              </a:ext>
            </a:extLst>
          </p:cNvPr>
          <p:cNvSpPr/>
          <p:nvPr/>
        </p:nvSpPr>
        <p:spPr>
          <a:xfrm>
            <a:off x="4770817" y="6995750"/>
            <a:ext cx="753732" cy="1334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Créatif</a:t>
            </a:r>
            <a:endParaRPr lang="en-US" sz="1100" dirty="0">
              <a:latin typeface="Avenir Book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Sérieux</a:t>
            </a:r>
            <a:endParaRPr lang="en-US" sz="1100" dirty="0">
              <a:latin typeface="Avenir Book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Organisé</a:t>
            </a:r>
            <a:endParaRPr lang="en-US" sz="1100" dirty="0">
              <a:latin typeface="Avenir Book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100" dirty="0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Innovant</a:t>
            </a:r>
          </a:p>
          <a:p>
            <a:pPr>
              <a:lnSpc>
                <a:spcPct val="150000"/>
              </a:lnSpc>
            </a:pPr>
            <a:r>
              <a:rPr lang="en-US" sz="1100" dirty="0" err="1">
                <a:latin typeface="Avenir Book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Ponctuel</a:t>
            </a:r>
            <a:endParaRPr lang="en-US" sz="1100" dirty="0">
              <a:latin typeface="Avenir Book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3" name="Прямоугольник 19">
            <a:extLst>
              <a:ext uri="{FF2B5EF4-FFF2-40B4-BE49-F238E27FC236}">
                <a16:creationId xmlns:a16="http://schemas.microsoft.com/office/drawing/2014/main" id="{056F847B-8F3A-C9BB-4605-082D3C1A9CA9}"/>
              </a:ext>
            </a:extLst>
          </p:cNvPr>
          <p:cNvSpPr/>
          <p:nvPr/>
        </p:nvSpPr>
        <p:spPr>
          <a:xfrm>
            <a:off x="5873257" y="7144055"/>
            <a:ext cx="1251795" cy="106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20">
            <a:extLst>
              <a:ext uri="{FF2B5EF4-FFF2-40B4-BE49-F238E27FC236}">
                <a16:creationId xmlns:a16="http://schemas.microsoft.com/office/drawing/2014/main" id="{A75B1131-177E-C49D-705E-BEA337460F6A}"/>
              </a:ext>
            </a:extLst>
          </p:cNvPr>
          <p:cNvSpPr/>
          <p:nvPr/>
        </p:nvSpPr>
        <p:spPr>
          <a:xfrm>
            <a:off x="5873254" y="7392227"/>
            <a:ext cx="1251795" cy="106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21">
            <a:extLst>
              <a:ext uri="{FF2B5EF4-FFF2-40B4-BE49-F238E27FC236}">
                <a16:creationId xmlns:a16="http://schemas.microsoft.com/office/drawing/2014/main" id="{7B61FF8C-A1A1-5042-943D-EB7E6E5AA565}"/>
              </a:ext>
            </a:extLst>
          </p:cNvPr>
          <p:cNvSpPr/>
          <p:nvPr/>
        </p:nvSpPr>
        <p:spPr>
          <a:xfrm>
            <a:off x="5873251" y="7647091"/>
            <a:ext cx="1251795" cy="106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22">
            <a:extLst>
              <a:ext uri="{FF2B5EF4-FFF2-40B4-BE49-F238E27FC236}">
                <a16:creationId xmlns:a16="http://schemas.microsoft.com/office/drawing/2014/main" id="{4E9B27FC-0BA7-E263-0927-146DE7782A30}"/>
              </a:ext>
            </a:extLst>
          </p:cNvPr>
          <p:cNvSpPr/>
          <p:nvPr/>
        </p:nvSpPr>
        <p:spPr>
          <a:xfrm>
            <a:off x="5873251" y="7899809"/>
            <a:ext cx="1251795" cy="106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23">
            <a:extLst>
              <a:ext uri="{FF2B5EF4-FFF2-40B4-BE49-F238E27FC236}">
                <a16:creationId xmlns:a16="http://schemas.microsoft.com/office/drawing/2014/main" id="{77CF1432-43C3-93DC-7DE6-056F2E5B7F61}"/>
              </a:ext>
            </a:extLst>
          </p:cNvPr>
          <p:cNvSpPr/>
          <p:nvPr/>
        </p:nvSpPr>
        <p:spPr>
          <a:xfrm>
            <a:off x="5873249" y="8157079"/>
            <a:ext cx="1251795" cy="106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24">
            <a:extLst>
              <a:ext uri="{FF2B5EF4-FFF2-40B4-BE49-F238E27FC236}">
                <a16:creationId xmlns:a16="http://schemas.microsoft.com/office/drawing/2014/main" id="{B3F672F0-12D8-7956-D1AA-7C042CC084DC}"/>
              </a:ext>
            </a:extLst>
          </p:cNvPr>
          <p:cNvSpPr/>
          <p:nvPr/>
        </p:nvSpPr>
        <p:spPr>
          <a:xfrm>
            <a:off x="5873255" y="7144055"/>
            <a:ext cx="1158937" cy="106008"/>
          </a:xfrm>
          <a:prstGeom prst="rect">
            <a:avLst/>
          </a:prstGeom>
          <a:solidFill>
            <a:srgbClr val="4CC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25">
            <a:extLst>
              <a:ext uri="{FF2B5EF4-FFF2-40B4-BE49-F238E27FC236}">
                <a16:creationId xmlns:a16="http://schemas.microsoft.com/office/drawing/2014/main" id="{62AC63AA-0008-DD74-FC87-3235D60026E0}"/>
              </a:ext>
            </a:extLst>
          </p:cNvPr>
          <p:cNvSpPr/>
          <p:nvPr/>
        </p:nvSpPr>
        <p:spPr>
          <a:xfrm>
            <a:off x="5873252" y="7392227"/>
            <a:ext cx="902083" cy="106008"/>
          </a:xfrm>
          <a:prstGeom prst="rect">
            <a:avLst/>
          </a:prstGeom>
          <a:solidFill>
            <a:srgbClr val="4CC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26">
            <a:extLst>
              <a:ext uri="{FF2B5EF4-FFF2-40B4-BE49-F238E27FC236}">
                <a16:creationId xmlns:a16="http://schemas.microsoft.com/office/drawing/2014/main" id="{D841527F-89CC-4E6A-E2B1-2DD2DAC33AF0}"/>
              </a:ext>
            </a:extLst>
          </p:cNvPr>
          <p:cNvSpPr/>
          <p:nvPr/>
        </p:nvSpPr>
        <p:spPr>
          <a:xfrm>
            <a:off x="5873252" y="7648277"/>
            <a:ext cx="1251795" cy="106008"/>
          </a:xfrm>
          <a:prstGeom prst="rect">
            <a:avLst/>
          </a:prstGeom>
          <a:solidFill>
            <a:srgbClr val="4CC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27">
            <a:extLst>
              <a:ext uri="{FF2B5EF4-FFF2-40B4-BE49-F238E27FC236}">
                <a16:creationId xmlns:a16="http://schemas.microsoft.com/office/drawing/2014/main" id="{B7F41256-513E-F3B0-C870-80A4AFA47B1E}"/>
              </a:ext>
            </a:extLst>
          </p:cNvPr>
          <p:cNvSpPr/>
          <p:nvPr/>
        </p:nvSpPr>
        <p:spPr>
          <a:xfrm>
            <a:off x="5873249" y="7899809"/>
            <a:ext cx="649885" cy="106008"/>
          </a:xfrm>
          <a:prstGeom prst="rect">
            <a:avLst/>
          </a:prstGeom>
          <a:solidFill>
            <a:srgbClr val="4CC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28">
            <a:extLst>
              <a:ext uri="{FF2B5EF4-FFF2-40B4-BE49-F238E27FC236}">
                <a16:creationId xmlns:a16="http://schemas.microsoft.com/office/drawing/2014/main" id="{1E3301CA-94C1-1A56-9F07-18B3AC449D6F}"/>
              </a:ext>
            </a:extLst>
          </p:cNvPr>
          <p:cNvSpPr/>
          <p:nvPr/>
        </p:nvSpPr>
        <p:spPr>
          <a:xfrm>
            <a:off x="5873247" y="8157079"/>
            <a:ext cx="1026461" cy="106008"/>
          </a:xfrm>
          <a:prstGeom prst="rect">
            <a:avLst/>
          </a:prstGeom>
          <a:solidFill>
            <a:srgbClr val="4CC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3" name="Рисунок 43">
            <a:extLst>
              <a:ext uri="{FF2B5EF4-FFF2-40B4-BE49-F238E27FC236}">
                <a16:creationId xmlns:a16="http://schemas.microsoft.com/office/drawing/2014/main" id="{4EDC86CB-0774-E5CC-94AE-4E469DEA08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57397" y="9324564"/>
            <a:ext cx="174140" cy="174140"/>
          </a:xfrm>
          <a:prstGeom prst="rect">
            <a:avLst/>
          </a:prstGeom>
        </p:spPr>
      </p:pic>
      <p:pic>
        <p:nvPicPr>
          <p:cNvPr id="54" name="Рисунок 43">
            <a:extLst>
              <a:ext uri="{FF2B5EF4-FFF2-40B4-BE49-F238E27FC236}">
                <a16:creationId xmlns:a16="http://schemas.microsoft.com/office/drawing/2014/main" id="{A31D5F06-93D4-2D18-FE9D-34B434F998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57397" y="9572208"/>
            <a:ext cx="174140" cy="174140"/>
          </a:xfrm>
          <a:prstGeom prst="rect">
            <a:avLst/>
          </a:prstGeom>
        </p:spPr>
      </p:pic>
      <p:sp>
        <p:nvSpPr>
          <p:cNvPr id="55" name="TextBox 29">
            <a:extLst>
              <a:ext uri="{FF2B5EF4-FFF2-40B4-BE49-F238E27FC236}">
                <a16:creationId xmlns:a16="http://schemas.microsoft.com/office/drawing/2014/main" id="{2BD1AA7B-156F-C06F-59D3-32354EE9B34E}"/>
              </a:ext>
            </a:extLst>
          </p:cNvPr>
          <p:cNvSpPr txBox="1"/>
          <p:nvPr/>
        </p:nvSpPr>
        <p:spPr>
          <a:xfrm>
            <a:off x="569282" y="5204951"/>
            <a:ext cx="410653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00" b="1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Titre du poste – </a:t>
            </a:r>
            <a:r>
              <a:rPr lang="en-SG" sz="1100" b="1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Entreprise</a:t>
            </a:r>
            <a:r>
              <a:rPr lang="en-SG" sz="1100" b="1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– Ville | 2020-2015</a:t>
            </a:r>
          </a:p>
          <a:p>
            <a:endParaRPr lang="en-SG" sz="1100" dirty="0">
              <a:latin typeface="Avenir Book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Lorem ipsum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elit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labore et dolore magna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aliqua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Tellus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in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hac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habitasse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platea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dictumst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vestibulum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Turpis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massa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tincidunt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dui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ornare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Id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leo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in vitae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turpis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massa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elementum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tempus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egestas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Eget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magna fermentum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iaculis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eu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SG" sz="1100" dirty="0">
              <a:latin typeface="Avenir Book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en-SG" sz="1100" b="1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Titre du poste – </a:t>
            </a:r>
            <a:r>
              <a:rPr lang="en-SG" sz="1100" b="1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Entreprise</a:t>
            </a:r>
            <a:r>
              <a:rPr lang="en-SG" sz="1100" b="1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– Ville | 2020-2015</a:t>
            </a:r>
          </a:p>
          <a:p>
            <a:endParaRPr lang="en-SG" sz="1100" dirty="0">
              <a:latin typeface="Avenir Book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Lorem ipsum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elit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labore et dolore magna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aliqua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Tellus in hac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habitasse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platea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dictumst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vestibulum.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Turpis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massa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tincidunt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dui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ornare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Id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leo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in vitae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turpis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massa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elementum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tempus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egestas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Eget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magna fermentum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iaculis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eu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SG" sz="1100" dirty="0">
              <a:latin typeface="Avenir Book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6" name="Прямоугольник 35">
            <a:extLst>
              <a:ext uri="{FF2B5EF4-FFF2-40B4-BE49-F238E27FC236}">
                <a16:creationId xmlns:a16="http://schemas.microsoft.com/office/drawing/2014/main" id="{FB7669E5-B1E1-DA03-7597-CA650E6A248F}"/>
              </a:ext>
            </a:extLst>
          </p:cNvPr>
          <p:cNvSpPr/>
          <p:nvPr/>
        </p:nvSpPr>
        <p:spPr>
          <a:xfrm>
            <a:off x="509902" y="8682826"/>
            <a:ext cx="23697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>
                <a:latin typeface="Avenir Book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Formation - Scolarité</a:t>
            </a:r>
            <a:endParaRPr lang="en-US" sz="1600" b="1" dirty="0">
              <a:latin typeface="Avenir Book" panose="02000503020000020003" pitchFamily="2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7" name="TextBox 29">
            <a:extLst>
              <a:ext uri="{FF2B5EF4-FFF2-40B4-BE49-F238E27FC236}">
                <a16:creationId xmlns:a16="http://schemas.microsoft.com/office/drawing/2014/main" id="{20FD822B-4F8B-CE67-9EF1-0495CB202317}"/>
              </a:ext>
            </a:extLst>
          </p:cNvPr>
          <p:cNvSpPr txBox="1"/>
          <p:nvPr/>
        </p:nvSpPr>
        <p:spPr>
          <a:xfrm>
            <a:off x="616224" y="9102848"/>
            <a:ext cx="4106531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00" b="1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Titre du </a:t>
            </a:r>
            <a:r>
              <a:rPr lang="en-SG" sz="1100" b="1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diplôme</a:t>
            </a:r>
            <a:r>
              <a:rPr lang="en-SG" sz="1100" b="1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– Université – Ville | 2020-2015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Lorem ipsum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elit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SG" sz="1100" dirty="0">
              <a:latin typeface="Avenir Book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en-SG" sz="1100" b="1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Titre du </a:t>
            </a:r>
            <a:r>
              <a:rPr lang="en-SG" sz="1100" b="1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diplôme</a:t>
            </a:r>
            <a:r>
              <a:rPr lang="en-SG" sz="1100" b="1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– Université – Ville | 2020-2015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Lorem ipsum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elit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2882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91" y="743980"/>
            <a:ext cx="6522895" cy="916506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6" dirty="0" err="1"/>
              <a:t>Créeruncv.com</a:t>
            </a:r>
            <a:r>
              <a:rPr lang="fr-FR" sz="239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7730782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</TotalTime>
  <Words>588</Words>
  <Application>Microsoft Macintosh PowerPoint</Application>
  <PresentationFormat>Personnalisé</PresentationFormat>
  <Paragraphs>80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2" baseType="lpstr">
      <vt:lpstr>Aptos</vt:lpstr>
      <vt:lpstr>Aptos Display</vt:lpstr>
      <vt:lpstr>Arial</vt:lpstr>
      <vt:lpstr>Avenir Book</vt:lpstr>
      <vt:lpstr>Open Sans</vt:lpstr>
      <vt:lpstr>Open Sans Extrabold</vt:lpstr>
      <vt:lpstr>Open Sans Light</vt:lpstr>
      <vt:lpstr>Open Sans Semibold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</cp:revision>
  <dcterms:created xsi:type="dcterms:W3CDTF">2024-03-15T10:16:48Z</dcterms:created>
  <dcterms:modified xsi:type="dcterms:W3CDTF">2024-03-15T13:25:30Z</dcterms:modified>
</cp:coreProperties>
</file>