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31"/>
    <p:restoredTop sz="94661"/>
  </p:normalViewPr>
  <p:slideViewPr>
    <p:cSldViewPr snapToGrid="0" snapToObjects="1">
      <p:cViewPr varScale="1">
        <p:scale>
          <a:sx n="79" d="100"/>
          <a:sy n="79" d="100"/>
        </p:scale>
        <p:origin x="4064"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154A5522-8B10-E748-AE69-C44F2301AFF9}"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17212D7-548D-6C42-AB2E-8C8EDA3FD2FD}"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54A5522-8B10-E748-AE69-C44F2301AFF9}"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17212D7-548D-6C42-AB2E-8C8EDA3FD2F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54A5522-8B10-E748-AE69-C44F2301AFF9}"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17212D7-548D-6C42-AB2E-8C8EDA3FD2FD}"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54A5522-8B10-E748-AE69-C44F2301AFF9}"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17212D7-548D-6C42-AB2E-8C8EDA3FD2F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54A5522-8B10-E748-AE69-C44F2301AFF9}"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17212D7-548D-6C42-AB2E-8C8EDA3FD2FD}"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54A5522-8B10-E748-AE69-C44F2301AFF9}" type="datetimeFigureOut">
              <a:rPr lang="fr-FR" smtClean="0"/>
              <a:t>01/08/2022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17212D7-548D-6C42-AB2E-8C8EDA3FD2FD}"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54A5522-8B10-E748-AE69-C44F2301AFF9}" type="datetimeFigureOut">
              <a:rPr lang="fr-FR" smtClean="0"/>
              <a:t>01/08/2022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17212D7-548D-6C42-AB2E-8C8EDA3FD2F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154A5522-8B10-E748-AE69-C44F2301AFF9}" type="datetimeFigureOut">
              <a:rPr lang="fr-FR" smtClean="0"/>
              <a:t>01/08/2022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17212D7-548D-6C42-AB2E-8C8EDA3FD2F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4A5522-8B10-E748-AE69-C44F2301AFF9}" type="datetimeFigureOut">
              <a:rPr lang="fr-FR" smtClean="0"/>
              <a:t>01/08/2022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17212D7-548D-6C42-AB2E-8C8EDA3FD2F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54A5522-8B10-E748-AE69-C44F2301AFF9}" type="datetimeFigureOut">
              <a:rPr lang="fr-FR" smtClean="0"/>
              <a:t>01/08/2022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17212D7-548D-6C42-AB2E-8C8EDA3FD2FD}"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54A5522-8B10-E748-AE69-C44F2301AFF9}" type="datetimeFigureOut">
              <a:rPr lang="fr-FR" smtClean="0"/>
              <a:t>01/08/2022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17212D7-548D-6C42-AB2E-8C8EDA3FD2FD}"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154A5522-8B10-E748-AE69-C44F2301AFF9}" type="datetimeFigureOut">
              <a:rPr lang="fr-FR" smtClean="0"/>
              <a:t>01/08/2022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E17212D7-548D-6C42-AB2E-8C8EDA3FD2FD}" type="slidenum">
              <a:rPr lang="fr-FR" smtClean="0"/>
              <a:t>‹N°›</a:t>
            </a:fld>
            <a:endParaRPr lang="fr-FR"/>
          </a:p>
        </p:txBody>
      </p:sp>
    </p:spTree>
    <p:extLst>
      <p:ext uri="{BB962C8B-B14F-4D97-AF65-F5344CB8AC3E}">
        <p14:creationId xmlns:p14="http://schemas.microsoft.com/office/powerpoint/2010/main" val="19711968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0"/>
          <p:cNvSpPr txBox="1"/>
          <p:nvPr/>
        </p:nvSpPr>
        <p:spPr>
          <a:xfrm>
            <a:off x="117336" y="9368782"/>
            <a:ext cx="881946" cy="718145"/>
          </a:xfrm>
          <a:prstGeom prst="rect">
            <a:avLst/>
          </a:prstGeom>
        </p:spPr>
        <p:txBody>
          <a:bodyPr vert="horz" wrap="square" lIns="0" tIns="0" rIns="0" bIns="0" rtlCol="0">
            <a:spAutoFit/>
          </a:bodyPr>
          <a:lstStyle/>
          <a:p>
            <a:pPr marL="12699" algn="r"/>
            <a:r>
              <a:rPr lang="fr-FR" sz="1000" dirty="0">
                <a:cs typeface="Lato Semibold"/>
              </a:rPr>
              <a:t>ADWORDS</a:t>
            </a:r>
            <a:endParaRPr sz="1000" dirty="0">
              <a:cs typeface="Lato Semibold"/>
            </a:endParaRPr>
          </a:p>
          <a:p>
            <a:pPr marL="12699" algn="r">
              <a:spcBef>
                <a:spcPts val="1000"/>
              </a:spcBef>
            </a:pPr>
            <a:r>
              <a:rPr lang="fr-FR" sz="1000" spc="-5" dirty="0">
                <a:solidFill>
                  <a:srgbClr val="231F20"/>
                </a:solidFill>
                <a:cs typeface="Lato Semibold"/>
              </a:rPr>
              <a:t>COMPTABILITÉ</a:t>
            </a:r>
            <a:endParaRPr sz="1000" dirty="0">
              <a:cs typeface="Lato Semibold"/>
            </a:endParaRPr>
          </a:p>
          <a:p>
            <a:pPr marL="12699" algn="r">
              <a:spcBef>
                <a:spcPts val="1000"/>
              </a:spcBef>
            </a:pPr>
            <a:r>
              <a:rPr lang="fr-FR" sz="1000" spc="-5" dirty="0">
                <a:solidFill>
                  <a:srgbClr val="231F20"/>
                </a:solidFill>
                <a:cs typeface="Lato Semibold"/>
              </a:rPr>
              <a:t>FINANCE</a:t>
            </a:r>
            <a:endParaRPr sz="1000" dirty="0">
              <a:cs typeface="Lato Semibold"/>
            </a:endParaRPr>
          </a:p>
        </p:txBody>
      </p:sp>
      <p:sp>
        <p:nvSpPr>
          <p:cNvPr id="11" name="object 11"/>
          <p:cNvSpPr txBox="1"/>
          <p:nvPr/>
        </p:nvSpPr>
        <p:spPr>
          <a:xfrm>
            <a:off x="1948036" y="9360019"/>
            <a:ext cx="670253" cy="718145"/>
          </a:xfrm>
          <a:prstGeom prst="rect">
            <a:avLst/>
          </a:prstGeom>
        </p:spPr>
        <p:txBody>
          <a:bodyPr vert="horz" wrap="square" lIns="0" tIns="0" rIns="0" bIns="0" rtlCol="0">
            <a:spAutoFit/>
          </a:bodyPr>
          <a:lstStyle/>
          <a:p>
            <a:pPr marL="12699" algn="r"/>
            <a:r>
              <a:rPr lang="fr-FR" sz="1000" spc="-5" dirty="0">
                <a:solidFill>
                  <a:srgbClr val="231F20"/>
                </a:solidFill>
                <a:cs typeface="Lato Semibold"/>
              </a:rPr>
              <a:t>ORGANISE</a:t>
            </a:r>
            <a:endParaRPr sz="1000" dirty="0">
              <a:cs typeface="Lato Semibold"/>
            </a:endParaRPr>
          </a:p>
          <a:p>
            <a:pPr marL="12699" algn="r">
              <a:spcBef>
                <a:spcPts val="1000"/>
              </a:spcBef>
            </a:pPr>
            <a:r>
              <a:rPr lang="fr-FR" sz="1000" spc="-5" dirty="0">
                <a:solidFill>
                  <a:srgbClr val="231F20"/>
                </a:solidFill>
                <a:cs typeface="Lato Semibold"/>
              </a:rPr>
              <a:t>LEADER</a:t>
            </a:r>
            <a:endParaRPr sz="1000" dirty="0">
              <a:cs typeface="Lato Semibold"/>
            </a:endParaRPr>
          </a:p>
          <a:p>
            <a:pPr marL="12699" algn="r">
              <a:spcBef>
                <a:spcPts val="1000"/>
              </a:spcBef>
            </a:pPr>
            <a:r>
              <a:rPr lang="fr-FR" sz="1000" spc="-5" dirty="0">
                <a:solidFill>
                  <a:srgbClr val="231F20"/>
                </a:solidFill>
                <a:cs typeface="Lato Semibold"/>
              </a:rPr>
              <a:t>CRÉATIF</a:t>
            </a:r>
            <a:endParaRPr sz="1000" dirty="0">
              <a:cs typeface="Lato Semibold"/>
            </a:endParaRPr>
          </a:p>
        </p:txBody>
      </p:sp>
      <p:sp>
        <p:nvSpPr>
          <p:cNvPr id="12" name="object 12"/>
          <p:cNvSpPr/>
          <p:nvPr/>
        </p:nvSpPr>
        <p:spPr>
          <a:xfrm>
            <a:off x="1135190" y="9421364"/>
            <a:ext cx="73014" cy="73014"/>
          </a:xfrm>
          <a:custGeom>
            <a:avLst/>
            <a:gdLst/>
            <a:ahLst/>
            <a:cxnLst/>
            <a:rect l="l" t="t" r="r" b="b"/>
            <a:pathLst>
              <a:path w="73025" h="73025">
                <a:moveTo>
                  <a:pt x="36321" y="0"/>
                </a:moveTo>
                <a:lnTo>
                  <a:pt x="22186" y="2855"/>
                </a:lnTo>
                <a:lnTo>
                  <a:pt x="10641" y="10639"/>
                </a:lnTo>
                <a:lnTo>
                  <a:pt x="2855" y="22181"/>
                </a:lnTo>
                <a:lnTo>
                  <a:pt x="0" y="36309"/>
                </a:lnTo>
                <a:lnTo>
                  <a:pt x="2855" y="50442"/>
                </a:lnTo>
                <a:lnTo>
                  <a:pt x="10641" y="61983"/>
                </a:lnTo>
                <a:lnTo>
                  <a:pt x="22186" y="69765"/>
                </a:lnTo>
                <a:lnTo>
                  <a:pt x="36321" y="72618"/>
                </a:lnTo>
                <a:lnTo>
                  <a:pt x="50455" y="69765"/>
                </a:lnTo>
                <a:lnTo>
                  <a:pt x="61996" y="61983"/>
                </a:lnTo>
                <a:lnTo>
                  <a:pt x="69777" y="50442"/>
                </a:lnTo>
                <a:lnTo>
                  <a:pt x="72631" y="36309"/>
                </a:lnTo>
                <a:lnTo>
                  <a:pt x="69777" y="22181"/>
                </a:lnTo>
                <a:lnTo>
                  <a:pt x="61996" y="10639"/>
                </a:lnTo>
                <a:lnTo>
                  <a:pt x="50455" y="2855"/>
                </a:lnTo>
                <a:lnTo>
                  <a:pt x="36321" y="0"/>
                </a:lnTo>
                <a:close/>
              </a:path>
            </a:pathLst>
          </a:custGeom>
          <a:solidFill>
            <a:srgbClr val="231F20"/>
          </a:solidFill>
        </p:spPr>
        <p:txBody>
          <a:bodyPr wrap="square" lIns="0" tIns="0" rIns="0" bIns="0" rtlCol="0"/>
          <a:lstStyle/>
          <a:p>
            <a:endParaRPr/>
          </a:p>
        </p:txBody>
      </p:sp>
      <p:sp>
        <p:nvSpPr>
          <p:cNvPr id="13" name="object 13"/>
          <p:cNvSpPr/>
          <p:nvPr/>
        </p:nvSpPr>
        <p:spPr>
          <a:xfrm>
            <a:off x="1262706" y="9421364"/>
            <a:ext cx="73014" cy="73014"/>
          </a:xfrm>
          <a:custGeom>
            <a:avLst/>
            <a:gdLst/>
            <a:ahLst/>
            <a:cxnLst/>
            <a:rect l="l" t="t" r="r" b="b"/>
            <a:pathLst>
              <a:path w="73025" h="73025">
                <a:moveTo>
                  <a:pt x="36309" y="0"/>
                </a:moveTo>
                <a:lnTo>
                  <a:pt x="22181" y="2855"/>
                </a:lnTo>
                <a:lnTo>
                  <a:pt x="10639" y="10639"/>
                </a:lnTo>
                <a:lnTo>
                  <a:pt x="2855" y="22181"/>
                </a:lnTo>
                <a:lnTo>
                  <a:pt x="0" y="36309"/>
                </a:lnTo>
                <a:lnTo>
                  <a:pt x="2855" y="50442"/>
                </a:lnTo>
                <a:lnTo>
                  <a:pt x="10639" y="61983"/>
                </a:lnTo>
                <a:lnTo>
                  <a:pt x="22181" y="69765"/>
                </a:lnTo>
                <a:lnTo>
                  <a:pt x="36309" y="72618"/>
                </a:lnTo>
                <a:lnTo>
                  <a:pt x="50447" y="69765"/>
                </a:lnTo>
                <a:lnTo>
                  <a:pt x="61988" y="61983"/>
                </a:lnTo>
                <a:lnTo>
                  <a:pt x="69767" y="50442"/>
                </a:lnTo>
                <a:lnTo>
                  <a:pt x="72618" y="36309"/>
                </a:lnTo>
                <a:lnTo>
                  <a:pt x="69767" y="22181"/>
                </a:lnTo>
                <a:lnTo>
                  <a:pt x="61988" y="10639"/>
                </a:lnTo>
                <a:lnTo>
                  <a:pt x="50447" y="2855"/>
                </a:lnTo>
                <a:lnTo>
                  <a:pt x="36309" y="0"/>
                </a:lnTo>
                <a:close/>
              </a:path>
            </a:pathLst>
          </a:custGeom>
          <a:solidFill>
            <a:srgbClr val="231F20"/>
          </a:solidFill>
        </p:spPr>
        <p:txBody>
          <a:bodyPr wrap="square" lIns="0" tIns="0" rIns="0" bIns="0" rtlCol="0"/>
          <a:lstStyle/>
          <a:p>
            <a:endParaRPr/>
          </a:p>
        </p:txBody>
      </p:sp>
      <p:sp>
        <p:nvSpPr>
          <p:cNvPr id="14" name="object 14"/>
          <p:cNvSpPr/>
          <p:nvPr/>
        </p:nvSpPr>
        <p:spPr>
          <a:xfrm>
            <a:off x="1389153" y="9421364"/>
            <a:ext cx="73014" cy="73014"/>
          </a:xfrm>
          <a:custGeom>
            <a:avLst/>
            <a:gdLst/>
            <a:ahLst/>
            <a:cxnLst/>
            <a:rect l="l" t="t" r="r" b="b"/>
            <a:pathLst>
              <a:path w="73025" h="73025">
                <a:moveTo>
                  <a:pt x="36321" y="0"/>
                </a:moveTo>
                <a:lnTo>
                  <a:pt x="22186" y="2855"/>
                </a:lnTo>
                <a:lnTo>
                  <a:pt x="10641" y="10639"/>
                </a:lnTo>
                <a:lnTo>
                  <a:pt x="2855" y="22181"/>
                </a:lnTo>
                <a:lnTo>
                  <a:pt x="0" y="36309"/>
                </a:lnTo>
                <a:lnTo>
                  <a:pt x="2855" y="50442"/>
                </a:lnTo>
                <a:lnTo>
                  <a:pt x="10641" y="61983"/>
                </a:lnTo>
                <a:lnTo>
                  <a:pt x="22186" y="69765"/>
                </a:lnTo>
                <a:lnTo>
                  <a:pt x="36321" y="72618"/>
                </a:lnTo>
                <a:lnTo>
                  <a:pt x="50455" y="69765"/>
                </a:lnTo>
                <a:lnTo>
                  <a:pt x="61996" y="61983"/>
                </a:lnTo>
                <a:lnTo>
                  <a:pt x="69777" y="50442"/>
                </a:lnTo>
                <a:lnTo>
                  <a:pt x="72631" y="36309"/>
                </a:lnTo>
                <a:lnTo>
                  <a:pt x="69777" y="22181"/>
                </a:lnTo>
                <a:lnTo>
                  <a:pt x="61996" y="10639"/>
                </a:lnTo>
                <a:lnTo>
                  <a:pt x="50455" y="2855"/>
                </a:lnTo>
                <a:lnTo>
                  <a:pt x="36321" y="0"/>
                </a:lnTo>
                <a:close/>
              </a:path>
            </a:pathLst>
          </a:custGeom>
          <a:solidFill>
            <a:srgbClr val="231F20"/>
          </a:solidFill>
        </p:spPr>
        <p:txBody>
          <a:bodyPr wrap="square" lIns="0" tIns="0" rIns="0" bIns="0" rtlCol="0"/>
          <a:lstStyle/>
          <a:p>
            <a:endParaRPr/>
          </a:p>
        </p:txBody>
      </p:sp>
      <p:sp>
        <p:nvSpPr>
          <p:cNvPr id="15" name="object 15"/>
          <p:cNvSpPr/>
          <p:nvPr/>
        </p:nvSpPr>
        <p:spPr>
          <a:xfrm>
            <a:off x="1516669" y="9421364"/>
            <a:ext cx="73014" cy="73014"/>
          </a:xfrm>
          <a:custGeom>
            <a:avLst/>
            <a:gdLst/>
            <a:ahLst/>
            <a:cxnLst/>
            <a:rect l="l" t="t" r="r" b="b"/>
            <a:pathLst>
              <a:path w="73025" h="73025">
                <a:moveTo>
                  <a:pt x="36309" y="0"/>
                </a:moveTo>
                <a:lnTo>
                  <a:pt x="22181" y="2855"/>
                </a:lnTo>
                <a:lnTo>
                  <a:pt x="10639" y="10639"/>
                </a:lnTo>
                <a:lnTo>
                  <a:pt x="2855" y="22181"/>
                </a:lnTo>
                <a:lnTo>
                  <a:pt x="0" y="36309"/>
                </a:lnTo>
                <a:lnTo>
                  <a:pt x="2855" y="50442"/>
                </a:lnTo>
                <a:lnTo>
                  <a:pt x="10639" y="61983"/>
                </a:lnTo>
                <a:lnTo>
                  <a:pt x="22181" y="69765"/>
                </a:lnTo>
                <a:lnTo>
                  <a:pt x="36309" y="72618"/>
                </a:lnTo>
                <a:lnTo>
                  <a:pt x="50447" y="69765"/>
                </a:lnTo>
                <a:lnTo>
                  <a:pt x="61988" y="61983"/>
                </a:lnTo>
                <a:lnTo>
                  <a:pt x="69767" y="50442"/>
                </a:lnTo>
                <a:lnTo>
                  <a:pt x="72618" y="36309"/>
                </a:lnTo>
                <a:lnTo>
                  <a:pt x="69767" y="22181"/>
                </a:lnTo>
                <a:lnTo>
                  <a:pt x="61988" y="10639"/>
                </a:lnTo>
                <a:lnTo>
                  <a:pt x="50447" y="2855"/>
                </a:lnTo>
                <a:lnTo>
                  <a:pt x="36309" y="0"/>
                </a:lnTo>
                <a:close/>
              </a:path>
            </a:pathLst>
          </a:custGeom>
          <a:solidFill>
            <a:srgbClr val="231F20"/>
          </a:solidFill>
        </p:spPr>
        <p:txBody>
          <a:bodyPr wrap="square" lIns="0" tIns="0" rIns="0" bIns="0" rtlCol="0"/>
          <a:lstStyle/>
          <a:p>
            <a:endParaRPr/>
          </a:p>
        </p:txBody>
      </p:sp>
      <p:sp>
        <p:nvSpPr>
          <p:cNvPr id="16" name="object 16"/>
          <p:cNvSpPr/>
          <p:nvPr/>
        </p:nvSpPr>
        <p:spPr>
          <a:xfrm>
            <a:off x="1643115" y="9421364"/>
            <a:ext cx="73014" cy="73014"/>
          </a:xfrm>
          <a:custGeom>
            <a:avLst/>
            <a:gdLst/>
            <a:ahLst/>
            <a:cxnLst/>
            <a:rect l="l" t="t" r="r" b="b"/>
            <a:pathLst>
              <a:path w="73025" h="73025">
                <a:moveTo>
                  <a:pt x="72631" y="36309"/>
                </a:moveTo>
                <a:lnTo>
                  <a:pt x="69777" y="50442"/>
                </a:lnTo>
                <a:lnTo>
                  <a:pt x="61996" y="61983"/>
                </a:lnTo>
                <a:lnTo>
                  <a:pt x="50455" y="69765"/>
                </a:lnTo>
                <a:lnTo>
                  <a:pt x="36321" y="72618"/>
                </a:lnTo>
                <a:lnTo>
                  <a:pt x="22186" y="69765"/>
                </a:lnTo>
                <a:lnTo>
                  <a:pt x="10641" y="61983"/>
                </a:lnTo>
                <a:lnTo>
                  <a:pt x="2855" y="50442"/>
                </a:lnTo>
                <a:lnTo>
                  <a:pt x="0" y="36309"/>
                </a:lnTo>
                <a:lnTo>
                  <a:pt x="2855" y="22181"/>
                </a:lnTo>
                <a:lnTo>
                  <a:pt x="10641" y="10639"/>
                </a:lnTo>
                <a:lnTo>
                  <a:pt x="22186" y="2855"/>
                </a:lnTo>
                <a:lnTo>
                  <a:pt x="36321" y="0"/>
                </a:lnTo>
                <a:lnTo>
                  <a:pt x="50455" y="2855"/>
                </a:lnTo>
                <a:lnTo>
                  <a:pt x="61996" y="10639"/>
                </a:lnTo>
                <a:lnTo>
                  <a:pt x="69777" y="22181"/>
                </a:lnTo>
                <a:lnTo>
                  <a:pt x="72631" y="36309"/>
                </a:lnTo>
                <a:close/>
              </a:path>
            </a:pathLst>
          </a:custGeom>
          <a:ln w="6349">
            <a:solidFill>
              <a:srgbClr val="231F20"/>
            </a:solidFill>
          </a:ln>
        </p:spPr>
        <p:txBody>
          <a:bodyPr wrap="square" lIns="0" tIns="0" rIns="0" bIns="0" rtlCol="0"/>
          <a:lstStyle/>
          <a:p>
            <a:endParaRPr/>
          </a:p>
        </p:txBody>
      </p:sp>
      <p:sp>
        <p:nvSpPr>
          <p:cNvPr id="17" name="object 17"/>
          <p:cNvSpPr/>
          <p:nvPr/>
        </p:nvSpPr>
        <p:spPr>
          <a:xfrm>
            <a:off x="1135190" y="9700723"/>
            <a:ext cx="73014" cy="73014"/>
          </a:xfrm>
          <a:custGeom>
            <a:avLst/>
            <a:gdLst/>
            <a:ahLst/>
            <a:cxnLst/>
            <a:rect l="l" t="t" r="r" b="b"/>
            <a:pathLst>
              <a:path w="73025" h="73025">
                <a:moveTo>
                  <a:pt x="36321" y="0"/>
                </a:moveTo>
                <a:lnTo>
                  <a:pt x="22186" y="2855"/>
                </a:lnTo>
                <a:lnTo>
                  <a:pt x="10641" y="10639"/>
                </a:lnTo>
                <a:lnTo>
                  <a:pt x="2855" y="22181"/>
                </a:lnTo>
                <a:lnTo>
                  <a:pt x="0" y="36309"/>
                </a:lnTo>
                <a:lnTo>
                  <a:pt x="2855" y="50442"/>
                </a:lnTo>
                <a:lnTo>
                  <a:pt x="10641" y="61983"/>
                </a:lnTo>
                <a:lnTo>
                  <a:pt x="22186" y="69765"/>
                </a:lnTo>
                <a:lnTo>
                  <a:pt x="36321" y="72618"/>
                </a:lnTo>
                <a:lnTo>
                  <a:pt x="50455" y="69765"/>
                </a:lnTo>
                <a:lnTo>
                  <a:pt x="61996" y="61983"/>
                </a:lnTo>
                <a:lnTo>
                  <a:pt x="69777" y="50442"/>
                </a:lnTo>
                <a:lnTo>
                  <a:pt x="72631" y="36309"/>
                </a:lnTo>
                <a:lnTo>
                  <a:pt x="69777" y="22181"/>
                </a:lnTo>
                <a:lnTo>
                  <a:pt x="61996" y="10639"/>
                </a:lnTo>
                <a:lnTo>
                  <a:pt x="50455" y="2855"/>
                </a:lnTo>
                <a:lnTo>
                  <a:pt x="36321" y="0"/>
                </a:lnTo>
                <a:close/>
              </a:path>
            </a:pathLst>
          </a:custGeom>
          <a:solidFill>
            <a:srgbClr val="231F20"/>
          </a:solidFill>
        </p:spPr>
        <p:txBody>
          <a:bodyPr wrap="square" lIns="0" tIns="0" rIns="0" bIns="0" rtlCol="0"/>
          <a:lstStyle/>
          <a:p>
            <a:endParaRPr/>
          </a:p>
        </p:txBody>
      </p:sp>
      <p:sp>
        <p:nvSpPr>
          <p:cNvPr id="18" name="object 18"/>
          <p:cNvSpPr/>
          <p:nvPr/>
        </p:nvSpPr>
        <p:spPr>
          <a:xfrm>
            <a:off x="1262706" y="9700723"/>
            <a:ext cx="73014" cy="73014"/>
          </a:xfrm>
          <a:custGeom>
            <a:avLst/>
            <a:gdLst/>
            <a:ahLst/>
            <a:cxnLst/>
            <a:rect l="l" t="t" r="r" b="b"/>
            <a:pathLst>
              <a:path w="73025" h="73025">
                <a:moveTo>
                  <a:pt x="36309" y="0"/>
                </a:moveTo>
                <a:lnTo>
                  <a:pt x="22181" y="2855"/>
                </a:lnTo>
                <a:lnTo>
                  <a:pt x="10639" y="10639"/>
                </a:lnTo>
                <a:lnTo>
                  <a:pt x="2855" y="22181"/>
                </a:lnTo>
                <a:lnTo>
                  <a:pt x="0" y="36309"/>
                </a:lnTo>
                <a:lnTo>
                  <a:pt x="2855" y="50442"/>
                </a:lnTo>
                <a:lnTo>
                  <a:pt x="10639" y="61983"/>
                </a:lnTo>
                <a:lnTo>
                  <a:pt x="22181" y="69765"/>
                </a:lnTo>
                <a:lnTo>
                  <a:pt x="36309" y="72618"/>
                </a:lnTo>
                <a:lnTo>
                  <a:pt x="50447" y="69765"/>
                </a:lnTo>
                <a:lnTo>
                  <a:pt x="61988" y="61983"/>
                </a:lnTo>
                <a:lnTo>
                  <a:pt x="69767" y="50442"/>
                </a:lnTo>
                <a:lnTo>
                  <a:pt x="72618" y="36309"/>
                </a:lnTo>
                <a:lnTo>
                  <a:pt x="69767" y="22181"/>
                </a:lnTo>
                <a:lnTo>
                  <a:pt x="61988" y="10639"/>
                </a:lnTo>
                <a:lnTo>
                  <a:pt x="50447" y="2855"/>
                </a:lnTo>
                <a:lnTo>
                  <a:pt x="36309" y="0"/>
                </a:lnTo>
                <a:close/>
              </a:path>
            </a:pathLst>
          </a:custGeom>
          <a:solidFill>
            <a:srgbClr val="231F20"/>
          </a:solidFill>
        </p:spPr>
        <p:txBody>
          <a:bodyPr wrap="square" lIns="0" tIns="0" rIns="0" bIns="0" rtlCol="0"/>
          <a:lstStyle/>
          <a:p>
            <a:endParaRPr/>
          </a:p>
        </p:txBody>
      </p:sp>
      <p:sp>
        <p:nvSpPr>
          <p:cNvPr id="19" name="object 19"/>
          <p:cNvSpPr/>
          <p:nvPr/>
        </p:nvSpPr>
        <p:spPr>
          <a:xfrm>
            <a:off x="1389153" y="9700723"/>
            <a:ext cx="73014" cy="73014"/>
          </a:xfrm>
          <a:custGeom>
            <a:avLst/>
            <a:gdLst/>
            <a:ahLst/>
            <a:cxnLst/>
            <a:rect l="l" t="t" r="r" b="b"/>
            <a:pathLst>
              <a:path w="73025" h="73025">
                <a:moveTo>
                  <a:pt x="36321" y="0"/>
                </a:moveTo>
                <a:lnTo>
                  <a:pt x="22186" y="2855"/>
                </a:lnTo>
                <a:lnTo>
                  <a:pt x="10641" y="10639"/>
                </a:lnTo>
                <a:lnTo>
                  <a:pt x="2855" y="22181"/>
                </a:lnTo>
                <a:lnTo>
                  <a:pt x="0" y="36309"/>
                </a:lnTo>
                <a:lnTo>
                  <a:pt x="2855" y="50442"/>
                </a:lnTo>
                <a:lnTo>
                  <a:pt x="10641" y="61983"/>
                </a:lnTo>
                <a:lnTo>
                  <a:pt x="22186" y="69765"/>
                </a:lnTo>
                <a:lnTo>
                  <a:pt x="36321" y="72618"/>
                </a:lnTo>
                <a:lnTo>
                  <a:pt x="50455" y="69765"/>
                </a:lnTo>
                <a:lnTo>
                  <a:pt x="61996" y="61983"/>
                </a:lnTo>
                <a:lnTo>
                  <a:pt x="69777" y="50442"/>
                </a:lnTo>
                <a:lnTo>
                  <a:pt x="72631" y="36309"/>
                </a:lnTo>
                <a:lnTo>
                  <a:pt x="69777" y="22181"/>
                </a:lnTo>
                <a:lnTo>
                  <a:pt x="61996" y="10639"/>
                </a:lnTo>
                <a:lnTo>
                  <a:pt x="50455" y="2855"/>
                </a:lnTo>
                <a:lnTo>
                  <a:pt x="36321" y="0"/>
                </a:lnTo>
                <a:close/>
              </a:path>
            </a:pathLst>
          </a:custGeom>
          <a:solidFill>
            <a:srgbClr val="231F20"/>
          </a:solidFill>
        </p:spPr>
        <p:txBody>
          <a:bodyPr wrap="square" lIns="0" tIns="0" rIns="0" bIns="0" rtlCol="0"/>
          <a:lstStyle/>
          <a:p>
            <a:endParaRPr/>
          </a:p>
        </p:txBody>
      </p:sp>
      <p:sp>
        <p:nvSpPr>
          <p:cNvPr id="20" name="object 20"/>
          <p:cNvSpPr/>
          <p:nvPr/>
        </p:nvSpPr>
        <p:spPr>
          <a:xfrm>
            <a:off x="1516669" y="9700723"/>
            <a:ext cx="73014" cy="73014"/>
          </a:xfrm>
          <a:custGeom>
            <a:avLst/>
            <a:gdLst/>
            <a:ahLst/>
            <a:cxnLst/>
            <a:rect l="l" t="t" r="r" b="b"/>
            <a:pathLst>
              <a:path w="73025" h="73025">
                <a:moveTo>
                  <a:pt x="72618" y="36309"/>
                </a:moveTo>
                <a:lnTo>
                  <a:pt x="69767" y="50442"/>
                </a:lnTo>
                <a:lnTo>
                  <a:pt x="61988" y="61983"/>
                </a:lnTo>
                <a:lnTo>
                  <a:pt x="50447" y="69765"/>
                </a:lnTo>
                <a:lnTo>
                  <a:pt x="36309" y="72618"/>
                </a:lnTo>
                <a:lnTo>
                  <a:pt x="22181" y="69765"/>
                </a:lnTo>
                <a:lnTo>
                  <a:pt x="10639" y="61983"/>
                </a:lnTo>
                <a:lnTo>
                  <a:pt x="2855" y="50442"/>
                </a:lnTo>
                <a:lnTo>
                  <a:pt x="0" y="36309"/>
                </a:lnTo>
                <a:lnTo>
                  <a:pt x="2855" y="22181"/>
                </a:lnTo>
                <a:lnTo>
                  <a:pt x="10639" y="10639"/>
                </a:lnTo>
                <a:lnTo>
                  <a:pt x="22181" y="2855"/>
                </a:lnTo>
                <a:lnTo>
                  <a:pt x="36309" y="0"/>
                </a:lnTo>
                <a:lnTo>
                  <a:pt x="50447" y="2855"/>
                </a:lnTo>
                <a:lnTo>
                  <a:pt x="61988" y="10639"/>
                </a:lnTo>
                <a:lnTo>
                  <a:pt x="69767" y="22181"/>
                </a:lnTo>
                <a:lnTo>
                  <a:pt x="72618" y="36309"/>
                </a:lnTo>
                <a:close/>
              </a:path>
            </a:pathLst>
          </a:custGeom>
          <a:ln w="6350">
            <a:solidFill>
              <a:srgbClr val="231F20"/>
            </a:solidFill>
          </a:ln>
        </p:spPr>
        <p:txBody>
          <a:bodyPr wrap="square" lIns="0" tIns="0" rIns="0" bIns="0" rtlCol="0"/>
          <a:lstStyle/>
          <a:p>
            <a:endParaRPr/>
          </a:p>
        </p:txBody>
      </p:sp>
      <p:sp>
        <p:nvSpPr>
          <p:cNvPr id="21" name="object 21"/>
          <p:cNvSpPr/>
          <p:nvPr/>
        </p:nvSpPr>
        <p:spPr>
          <a:xfrm>
            <a:off x="1643115" y="9700723"/>
            <a:ext cx="73014" cy="73014"/>
          </a:xfrm>
          <a:custGeom>
            <a:avLst/>
            <a:gdLst/>
            <a:ahLst/>
            <a:cxnLst/>
            <a:rect l="l" t="t" r="r" b="b"/>
            <a:pathLst>
              <a:path w="73025" h="73025">
                <a:moveTo>
                  <a:pt x="72631" y="36309"/>
                </a:moveTo>
                <a:lnTo>
                  <a:pt x="69777" y="50442"/>
                </a:lnTo>
                <a:lnTo>
                  <a:pt x="61996" y="61983"/>
                </a:lnTo>
                <a:lnTo>
                  <a:pt x="50455" y="69765"/>
                </a:lnTo>
                <a:lnTo>
                  <a:pt x="36321" y="72618"/>
                </a:lnTo>
                <a:lnTo>
                  <a:pt x="22186" y="69765"/>
                </a:lnTo>
                <a:lnTo>
                  <a:pt x="10641" y="61983"/>
                </a:lnTo>
                <a:lnTo>
                  <a:pt x="2855" y="50442"/>
                </a:lnTo>
                <a:lnTo>
                  <a:pt x="0" y="36309"/>
                </a:lnTo>
                <a:lnTo>
                  <a:pt x="2855" y="22181"/>
                </a:lnTo>
                <a:lnTo>
                  <a:pt x="10641" y="10639"/>
                </a:lnTo>
                <a:lnTo>
                  <a:pt x="22186" y="2855"/>
                </a:lnTo>
                <a:lnTo>
                  <a:pt x="36321" y="0"/>
                </a:lnTo>
                <a:lnTo>
                  <a:pt x="50455" y="2855"/>
                </a:lnTo>
                <a:lnTo>
                  <a:pt x="61996" y="10639"/>
                </a:lnTo>
                <a:lnTo>
                  <a:pt x="69777" y="22181"/>
                </a:lnTo>
                <a:lnTo>
                  <a:pt x="72631" y="36309"/>
                </a:lnTo>
                <a:close/>
              </a:path>
            </a:pathLst>
          </a:custGeom>
          <a:ln w="6349">
            <a:solidFill>
              <a:srgbClr val="231F20"/>
            </a:solidFill>
          </a:ln>
        </p:spPr>
        <p:txBody>
          <a:bodyPr wrap="square" lIns="0" tIns="0" rIns="0" bIns="0" rtlCol="0"/>
          <a:lstStyle/>
          <a:p>
            <a:endParaRPr/>
          </a:p>
        </p:txBody>
      </p:sp>
      <p:sp>
        <p:nvSpPr>
          <p:cNvPr id="22" name="object 22"/>
          <p:cNvSpPr/>
          <p:nvPr/>
        </p:nvSpPr>
        <p:spPr>
          <a:xfrm>
            <a:off x="1137373" y="9980082"/>
            <a:ext cx="73014" cy="73014"/>
          </a:xfrm>
          <a:custGeom>
            <a:avLst/>
            <a:gdLst/>
            <a:ahLst/>
            <a:cxnLst/>
            <a:rect l="l" t="t" r="r" b="b"/>
            <a:pathLst>
              <a:path w="73025" h="73025">
                <a:moveTo>
                  <a:pt x="36321" y="0"/>
                </a:moveTo>
                <a:lnTo>
                  <a:pt x="22186" y="2855"/>
                </a:lnTo>
                <a:lnTo>
                  <a:pt x="10641" y="10639"/>
                </a:lnTo>
                <a:lnTo>
                  <a:pt x="2855" y="22181"/>
                </a:lnTo>
                <a:lnTo>
                  <a:pt x="0" y="36309"/>
                </a:lnTo>
                <a:lnTo>
                  <a:pt x="2855" y="50442"/>
                </a:lnTo>
                <a:lnTo>
                  <a:pt x="10641" y="61983"/>
                </a:lnTo>
                <a:lnTo>
                  <a:pt x="22186" y="69765"/>
                </a:lnTo>
                <a:lnTo>
                  <a:pt x="36321" y="72618"/>
                </a:lnTo>
                <a:lnTo>
                  <a:pt x="50455" y="69765"/>
                </a:lnTo>
                <a:lnTo>
                  <a:pt x="61996" y="61983"/>
                </a:lnTo>
                <a:lnTo>
                  <a:pt x="69777" y="50442"/>
                </a:lnTo>
                <a:lnTo>
                  <a:pt x="72631" y="36309"/>
                </a:lnTo>
                <a:lnTo>
                  <a:pt x="69777" y="22181"/>
                </a:lnTo>
                <a:lnTo>
                  <a:pt x="61996" y="10639"/>
                </a:lnTo>
                <a:lnTo>
                  <a:pt x="50455" y="2855"/>
                </a:lnTo>
                <a:lnTo>
                  <a:pt x="36321" y="0"/>
                </a:lnTo>
                <a:close/>
              </a:path>
            </a:pathLst>
          </a:custGeom>
          <a:solidFill>
            <a:srgbClr val="231F20"/>
          </a:solidFill>
        </p:spPr>
        <p:txBody>
          <a:bodyPr wrap="square" lIns="0" tIns="0" rIns="0" bIns="0" rtlCol="0"/>
          <a:lstStyle/>
          <a:p>
            <a:endParaRPr/>
          </a:p>
        </p:txBody>
      </p:sp>
      <p:sp>
        <p:nvSpPr>
          <p:cNvPr id="23" name="object 23"/>
          <p:cNvSpPr/>
          <p:nvPr/>
        </p:nvSpPr>
        <p:spPr>
          <a:xfrm>
            <a:off x="1264888" y="9980082"/>
            <a:ext cx="73014" cy="73014"/>
          </a:xfrm>
          <a:custGeom>
            <a:avLst/>
            <a:gdLst/>
            <a:ahLst/>
            <a:cxnLst/>
            <a:rect l="l" t="t" r="r" b="b"/>
            <a:pathLst>
              <a:path w="73025" h="73025">
                <a:moveTo>
                  <a:pt x="36309" y="0"/>
                </a:moveTo>
                <a:lnTo>
                  <a:pt x="22181" y="2855"/>
                </a:lnTo>
                <a:lnTo>
                  <a:pt x="10639" y="10639"/>
                </a:lnTo>
                <a:lnTo>
                  <a:pt x="2855" y="22181"/>
                </a:lnTo>
                <a:lnTo>
                  <a:pt x="0" y="36309"/>
                </a:lnTo>
                <a:lnTo>
                  <a:pt x="2855" y="50442"/>
                </a:lnTo>
                <a:lnTo>
                  <a:pt x="10639" y="61983"/>
                </a:lnTo>
                <a:lnTo>
                  <a:pt x="22181" y="69765"/>
                </a:lnTo>
                <a:lnTo>
                  <a:pt x="36309" y="72618"/>
                </a:lnTo>
                <a:lnTo>
                  <a:pt x="50447" y="69765"/>
                </a:lnTo>
                <a:lnTo>
                  <a:pt x="61988" y="61983"/>
                </a:lnTo>
                <a:lnTo>
                  <a:pt x="69767" y="50442"/>
                </a:lnTo>
                <a:lnTo>
                  <a:pt x="72618" y="36309"/>
                </a:lnTo>
                <a:lnTo>
                  <a:pt x="69767" y="22181"/>
                </a:lnTo>
                <a:lnTo>
                  <a:pt x="61988" y="10639"/>
                </a:lnTo>
                <a:lnTo>
                  <a:pt x="50447" y="2855"/>
                </a:lnTo>
                <a:lnTo>
                  <a:pt x="36309" y="0"/>
                </a:lnTo>
                <a:close/>
              </a:path>
            </a:pathLst>
          </a:custGeom>
          <a:solidFill>
            <a:srgbClr val="231F20"/>
          </a:solidFill>
        </p:spPr>
        <p:txBody>
          <a:bodyPr wrap="square" lIns="0" tIns="0" rIns="0" bIns="0" rtlCol="0"/>
          <a:lstStyle/>
          <a:p>
            <a:endParaRPr/>
          </a:p>
        </p:txBody>
      </p:sp>
      <p:sp>
        <p:nvSpPr>
          <p:cNvPr id="24" name="object 24"/>
          <p:cNvSpPr/>
          <p:nvPr/>
        </p:nvSpPr>
        <p:spPr>
          <a:xfrm>
            <a:off x="1391335" y="9980082"/>
            <a:ext cx="73014" cy="73014"/>
          </a:xfrm>
          <a:custGeom>
            <a:avLst/>
            <a:gdLst/>
            <a:ahLst/>
            <a:cxnLst/>
            <a:rect l="l" t="t" r="r" b="b"/>
            <a:pathLst>
              <a:path w="73025" h="73025">
                <a:moveTo>
                  <a:pt x="36321" y="0"/>
                </a:moveTo>
                <a:lnTo>
                  <a:pt x="22186" y="2855"/>
                </a:lnTo>
                <a:lnTo>
                  <a:pt x="10641" y="10639"/>
                </a:lnTo>
                <a:lnTo>
                  <a:pt x="2855" y="22181"/>
                </a:lnTo>
                <a:lnTo>
                  <a:pt x="0" y="36309"/>
                </a:lnTo>
                <a:lnTo>
                  <a:pt x="2855" y="50442"/>
                </a:lnTo>
                <a:lnTo>
                  <a:pt x="10641" y="61983"/>
                </a:lnTo>
                <a:lnTo>
                  <a:pt x="22186" y="69765"/>
                </a:lnTo>
                <a:lnTo>
                  <a:pt x="36321" y="72618"/>
                </a:lnTo>
                <a:lnTo>
                  <a:pt x="50455" y="69765"/>
                </a:lnTo>
                <a:lnTo>
                  <a:pt x="61996" y="61983"/>
                </a:lnTo>
                <a:lnTo>
                  <a:pt x="69777" y="50442"/>
                </a:lnTo>
                <a:lnTo>
                  <a:pt x="72631" y="36309"/>
                </a:lnTo>
                <a:lnTo>
                  <a:pt x="69777" y="22181"/>
                </a:lnTo>
                <a:lnTo>
                  <a:pt x="61996" y="10639"/>
                </a:lnTo>
                <a:lnTo>
                  <a:pt x="50455" y="2855"/>
                </a:lnTo>
                <a:lnTo>
                  <a:pt x="36321" y="0"/>
                </a:lnTo>
                <a:close/>
              </a:path>
            </a:pathLst>
          </a:custGeom>
          <a:solidFill>
            <a:srgbClr val="231F20"/>
          </a:solidFill>
        </p:spPr>
        <p:txBody>
          <a:bodyPr wrap="square" lIns="0" tIns="0" rIns="0" bIns="0" rtlCol="0"/>
          <a:lstStyle/>
          <a:p>
            <a:endParaRPr/>
          </a:p>
        </p:txBody>
      </p:sp>
      <p:sp>
        <p:nvSpPr>
          <p:cNvPr id="25" name="object 25"/>
          <p:cNvSpPr/>
          <p:nvPr/>
        </p:nvSpPr>
        <p:spPr>
          <a:xfrm>
            <a:off x="1518850" y="9980082"/>
            <a:ext cx="73014" cy="73014"/>
          </a:xfrm>
          <a:custGeom>
            <a:avLst/>
            <a:gdLst/>
            <a:ahLst/>
            <a:cxnLst/>
            <a:rect l="l" t="t" r="r" b="b"/>
            <a:pathLst>
              <a:path w="73025" h="73025">
                <a:moveTo>
                  <a:pt x="36309" y="0"/>
                </a:moveTo>
                <a:lnTo>
                  <a:pt x="22181" y="2855"/>
                </a:lnTo>
                <a:lnTo>
                  <a:pt x="10639" y="10639"/>
                </a:lnTo>
                <a:lnTo>
                  <a:pt x="2855" y="22181"/>
                </a:lnTo>
                <a:lnTo>
                  <a:pt x="0" y="36309"/>
                </a:lnTo>
                <a:lnTo>
                  <a:pt x="2855" y="50442"/>
                </a:lnTo>
                <a:lnTo>
                  <a:pt x="10639" y="61983"/>
                </a:lnTo>
                <a:lnTo>
                  <a:pt x="22181" y="69765"/>
                </a:lnTo>
                <a:lnTo>
                  <a:pt x="36309" y="72618"/>
                </a:lnTo>
                <a:lnTo>
                  <a:pt x="50447" y="69765"/>
                </a:lnTo>
                <a:lnTo>
                  <a:pt x="61988" y="61983"/>
                </a:lnTo>
                <a:lnTo>
                  <a:pt x="69767" y="50442"/>
                </a:lnTo>
                <a:lnTo>
                  <a:pt x="72618" y="36309"/>
                </a:lnTo>
                <a:lnTo>
                  <a:pt x="69767" y="22181"/>
                </a:lnTo>
                <a:lnTo>
                  <a:pt x="61988" y="10639"/>
                </a:lnTo>
                <a:lnTo>
                  <a:pt x="50447" y="2855"/>
                </a:lnTo>
                <a:lnTo>
                  <a:pt x="36309" y="0"/>
                </a:lnTo>
                <a:close/>
              </a:path>
            </a:pathLst>
          </a:custGeom>
          <a:solidFill>
            <a:srgbClr val="231F20"/>
          </a:solidFill>
        </p:spPr>
        <p:txBody>
          <a:bodyPr wrap="square" lIns="0" tIns="0" rIns="0" bIns="0" rtlCol="0"/>
          <a:lstStyle/>
          <a:p>
            <a:endParaRPr/>
          </a:p>
        </p:txBody>
      </p:sp>
      <p:sp>
        <p:nvSpPr>
          <p:cNvPr id="26" name="object 26"/>
          <p:cNvSpPr/>
          <p:nvPr/>
        </p:nvSpPr>
        <p:spPr>
          <a:xfrm>
            <a:off x="1645298" y="9980082"/>
            <a:ext cx="73014" cy="73014"/>
          </a:xfrm>
          <a:custGeom>
            <a:avLst/>
            <a:gdLst/>
            <a:ahLst/>
            <a:cxnLst/>
            <a:rect l="l" t="t" r="r" b="b"/>
            <a:pathLst>
              <a:path w="73025" h="73025">
                <a:moveTo>
                  <a:pt x="72631" y="36309"/>
                </a:moveTo>
                <a:lnTo>
                  <a:pt x="69777" y="50442"/>
                </a:lnTo>
                <a:lnTo>
                  <a:pt x="61996" y="61983"/>
                </a:lnTo>
                <a:lnTo>
                  <a:pt x="50455" y="69765"/>
                </a:lnTo>
                <a:lnTo>
                  <a:pt x="36321" y="72618"/>
                </a:lnTo>
                <a:lnTo>
                  <a:pt x="22186" y="69765"/>
                </a:lnTo>
                <a:lnTo>
                  <a:pt x="10641" y="61983"/>
                </a:lnTo>
                <a:lnTo>
                  <a:pt x="2855" y="50442"/>
                </a:lnTo>
                <a:lnTo>
                  <a:pt x="0" y="36309"/>
                </a:lnTo>
                <a:lnTo>
                  <a:pt x="2855" y="22181"/>
                </a:lnTo>
                <a:lnTo>
                  <a:pt x="10641" y="10639"/>
                </a:lnTo>
                <a:lnTo>
                  <a:pt x="22186" y="2855"/>
                </a:lnTo>
                <a:lnTo>
                  <a:pt x="36321" y="0"/>
                </a:lnTo>
                <a:lnTo>
                  <a:pt x="50455" y="2855"/>
                </a:lnTo>
                <a:lnTo>
                  <a:pt x="61996" y="10639"/>
                </a:lnTo>
                <a:lnTo>
                  <a:pt x="69777" y="22181"/>
                </a:lnTo>
                <a:lnTo>
                  <a:pt x="72631" y="36309"/>
                </a:lnTo>
                <a:close/>
              </a:path>
            </a:pathLst>
          </a:custGeom>
          <a:ln w="6349">
            <a:solidFill>
              <a:srgbClr val="231F20"/>
            </a:solidFill>
          </a:ln>
        </p:spPr>
        <p:txBody>
          <a:bodyPr wrap="square" lIns="0" tIns="0" rIns="0" bIns="0" rtlCol="0"/>
          <a:lstStyle/>
          <a:p>
            <a:endParaRPr/>
          </a:p>
        </p:txBody>
      </p:sp>
      <p:sp>
        <p:nvSpPr>
          <p:cNvPr id="27" name="object 27"/>
          <p:cNvSpPr/>
          <p:nvPr/>
        </p:nvSpPr>
        <p:spPr>
          <a:xfrm>
            <a:off x="2754200" y="9412635"/>
            <a:ext cx="73014" cy="73014"/>
          </a:xfrm>
          <a:custGeom>
            <a:avLst/>
            <a:gdLst/>
            <a:ahLst/>
            <a:cxnLst/>
            <a:rect l="l" t="t" r="r" b="b"/>
            <a:pathLst>
              <a:path w="73025" h="73025">
                <a:moveTo>
                  <a:pt x="36321" y="0"/>
                </a:moveTo>
                <a:lnTo>
                  <a:pt x="22186" y="2855"/>
                </a:lnTo>
                <a:lnTo>
                  <a:pt x="10641" y="10639"/>
                </a:lnTo>
                <a:lnTo>
                  <a:pt x="2855" y="22181"/>
                </a:lnTo>
                <a:lnTo>
                  <a:pt x="0" y="36309"/>
                </a:lnTo>
                <a:lnTo>
                  <a:pt x="2855" y="50442"/>
                </a:lnTo>
                <a:lnTo>
                  <a:pt x="10641" y="61983"/>
                </a:lnTo>
                <a:lnTo>
                  <a:pt x="22186" y="69765"/>
                </a:lnTo>
                <a:lnTo>
                  <a:pt x="36321" y="72618"/>
                </a:lnTo>
                <a:lnTo>
                  <a:pt x="50455" y="69765"/>
                </a:lnTo>
                <a:lnTo>
                  <a:pt x="61996" y="61983"/>
                </a:lnTo>
                <a:lnTo>
                  <a:pt x="69777" y="50442"/>
                </a:lnTo>
                <a:lnTo>
                  <a:pt x="72631" y="36309"/>
                </a:lnTo>
                <a:lnTo>
                  <a:pt x="69777" y="22181"/>
                </a:lnTo>
                <a:lnTo>
                  <a:pt x="61996" y="10639"/>
                </a:lnTo>
                <a:lnTo>
                  <a:pt x="50455" y="2855"/>
                </a:lnTo>
                <a:lnTo>
                  <a:pt x="36321" y="0"/>
                </a:lnTo>
                <a:close/>
              </a:path>
            </a:pathLst>
          </a:custGeom>
          <a:solidFill>
            <a:srgbClr val="231F20"/>
          </a:solidFill>
        </p:spPr>
        <p:txBody>
          <a:bodyPr wrap="square" lIns="0" tIns="0" rIns="0" bIns="0" rtlCol="0"/>
          <a:lstStyle/>
          <a:p>
            <a:endParaRPr/>
          </a:p>
        </p:txBody>
      </p:sp>
      <p:sp>
        <p:nvSpPr>
          <p:cNvPr id="28" name="object 28"/>
          <p:cNvSpPr/>
          <p:nvPr/>
        </p:nvSpPr>
        <p:spPr>
          <a:xfrm>
            <a:off x="2881716" y="9412635"/>
            <a:ext cx="73014" cy="73014"/>
          </a:xfrm>
          <a:custGeom>
            <a:avLst/>
            <a:gdLst/>
            <a:ahLst/>
            <a:cxnLst/>
            <a:rect l="l" t="t" r="r" b="b"/>
            <a:pathLst>
              <a:path w="73025" h="73025">
                <a:moveTo>
                  <a:pt x="36309" y="0"/>
                </a:moveTo>
                <a:lnTo>
                  <a:pt x="22181" y="2855"/>
                </a:lnTo>
                <a:lnTo>
                  <a:pt x="10639" y="10639"/>
                </a:lnTo>
                <a:lnTo>
                  <a:pt x="2855" y="22181"/>
                </a:lnTo>
                <a:lnTo>
                  <a:pt x="0" y="36309"/>
                </a:lnTo>
                <a:lnTo>
                  <a:pt x="2855" y="50442"/>
                </a:lnTo>
                <a:lnTo>
                  <a:pt x="10639" y="61983"/>
                </a:lnTo>
                <a:lnTo>
                  <a:pt x="22181" y="69765"/>
                </a:lnTo>
                <a:lnTo>
                  <a:pt x="36309" y="72618"/>
                </a:lnTo>
                <a:lnTo>
                  <a:pt x="50447" y="69765"/>
                </a:lnTo>
                <a:lnTo>
                  <a:pt x="61988" y="61983"/>
                </a:lnTo>
                <a:lnTo>
                  <a:pt x="69767" y="50442"/>
                </a:lnTo>
                <a:lnTo>
                  <a:pt x="72618" y="36309"/>
                </a:lnTo>
                <a:lnTo>
                  <a:pt x="69767" y="22181"/>
                </a:lnTo>
                <a:lnTo>
                  <a:pt x="61988" y="10639"/>
                </a:lnTo>
                <a:lnTo>
                  <a:pt x="50447" y="2855"/>
                </a:lnTo>
                <a:lnTo>
                  <a:pt x="36309" y="0"/>
                </a:lnTo>
                <a:close/>
              </a:path>
            </a:pathLst>
          </a:custGeom>
          <a:solidFill>
            <a:srgbClr val="231F20"/>
          </a:solidFill>
        </p:spPr>
        <p:txBody>
          <a:bodyPr wrap="square" lIns="0" tIns="0" rIns="0" bIns="0" rtlCol="0"/>
          <a:lstStyle/>
          <a:p>
            <a:endParaRPr/>
          </a:p>
        </p:txBody>
      </p:sp>
      <p:sp>
        <p:nvSpPr>
          <p:cNvPr id="29" name="object 29"/>
          <p:cNvSpPr/>
          <p:nvPr/>
        </p:nvSpPr>
        <p:spPr>
          <a:xfrm>
            <a:off x="3008162" y="9412635"/>
            <a:ext cx="73014" cy="73014"/>
          </a:xfrm>
          <a:custGeom>
            <a:avLst/>
            <a:gdLst/>
            <a:ahLst/>
            <a:cxnLst/>
            <a:rect l="l" t="t" r="r" b="b"/>
            <a:pathLst>
              <a:path w="73025" h="73025">
                <a:moveTo>
                  <a:pt x="36321" y="0"/>
                </a:moveTo>
                <a:lnTo>
                  <a:pt x="22186" y="2855"/>
                </a:lnTo>
                <a:lnTo>
                  <a:pt x="10641" y="10639"/>
                </a:lnTo>
                <a:lnTo>
                  <a:pt x="2855" y="22181"/>
                </a:lnTo>
                <a:lnTo>
                  <a:pt x="0" y="36309"/>
                </a:lnTo>
                <a:lnTo>
                  <a:pt x="2855" y="50442"/>
                </a:lnTo>
                <a:lnTo>
                  <a:pt x="10641" y="61983"/>
                </a:lnTo>
                <a:lnTo>
                  <a:pt x="22186" y="69765"/>
                </a:lnTo>
                <a:lnTo>
                  <a:pt x="36321" y="72618"/>
                </a:lnTo>
                <a:lnTo>
                  <a:pt x="50455" y="69765"/>
                </a:lnTo>
                <a:lnTo>
                  <a:pt x="61996" y="61983"/>
                </a:lnTo>
                <a:lnTo>
                  <a:pt x="69777" y="50442"/>
                </a:lnTo>
                <a:lnTo>
                  <a:pt x="72631" y="36309"/>
                </a:lnTo>
                <a:lnTo>
                  <a:pt x="69777" y="22181"/>
                </a:lnTo>
                <a:lnTo>
                  <a:pt x="61996" y="10639"/>
                </a:lnTo>
                <a:lnTo>
                  <a:pt x="50455" y="2855"/>
                </a:lnTo>
                <a:lnTo>
                  <a:pt x="36321" y="0"/>
                </a:lnTo>
                <a:close/>
              </a:path>
            </a:pathLst>
          </a:custGeom>
          <a:solidFill>
            <a:srgbClr val="231F20"/>
          </a:solidFill>
        </p:spPr>
        <p:txBody>
          <a:bodyPr wrap="square" lIns="0" tIns="0" rIns="0" bIns="0" rtlCol="0"/>
          <a:lstStyle/>
          <a:p>
            <a:endParaRPr/>
          </a:p>
        </p:txBody>
      </p:sp>
      <p:sp>
        <p:nvSpPr>
          <p:cNvPr id="30" name="object 30"/>
          <p:cNvSpPr/>
          <p:nvPr/>
        </p:nvSpPr>
        <p:spPr>
          <a:xfrm>
            <a:off x="3135678" y="9412635"/>
            <a:ext cx="73014" cy="73014"/>
          </a:xfrm>
          <a:custGeom>
            <a:avLst/>
            <a:gdLst/>
            <a:ahLst/>
            <a:cxnLst/>
            <a:rect l="l" t="t" r="r" b="b"/>
            <a:pathLst>
              <a:path w="73025" h="73025">
                <a:moveTo>
                  <a:pt x="36309" y="0"/>
                </a:moveTo>
                <a:lnTo>
                  <a:pt x="22181" y="2855"/>
                </a:lnTo>
                <a:lnTo>
                  <a:pt x="10639" y="10639"/>
                </a:lnTo>
                <a:lnTo>
                  <a:pt x="2855" y="22181"/>
                </a:lnTo>
                <a:lnTo>
                  <a:pt x="0" y="36309"/>
                </a:lnTo>
                <a:lnTo>
                  <a:pt x="2855" y="50442"/>
                </a:lnTo>
                <a:lnTo>
                  <a:pt x="10639" y="61983"/>
                </a:lnTo>
                <a:lnTo>
                  <a:pt x="22181" y="69765"/>
                </a:lnTo>
                <a:lnTo>
                  <a:pt x="36309" y="72618"/>
                </a:lnTo>
                <a:lnTo>
                  <a:pt x="50447" y="69765"/>
                </a:lnTo>
                <a:lnTo>
                  <a:pt x="61988" y="61983"/>
                </a:lnTo>
                <a:lnTo>
                  <a:pt x="69767" y="50442"/>
                </a:lnTo>
                <a:lnTo>
                  <a:pt x="72618" y="36309"/>
                </a:lnTo>
                <a:lnTo>
                  <a:pt x="69767" y="22181"/>
                </a:lnTo>
                <a:lnTo>
                  <a:pt x="61988" y="10639"/>
                </a:lnTo>
                <a:lnTo>
                  <a:pt x="50447" y="2855"/>
                </a:lnTo>
                <a:lnTo>
                  <a:pt x="36309" y="0"/>
                </a:lnTo>
                <a:close/>
              </a:path>
            </a:pathLst>
          </a:custGeom>
          <a:solidFill>
            <a:srgbClr val="231F20"/>
          </a:solidFill>
        </p:spPr>
        <p:txBody>
          <a:bodyPr wrap="square" lIns="0" tIns="0" rIns="0" bIns="0" rtlCol="0"/>
          <a:lstStyle/>
          <a:p>
            <a:endParaRPr/>
          </a:p>
        </p:txBody>
      </p:sp>
      <p:sp>
        <p:nvSpPr>
          <p:cNvPr id="31" name="object 31"/>
          <p:cNvSpPr/>
          <p:nvPr/>
        </p:nvSpPr>
        <p:spPr>
          <a:xfrm>
            <a:off x="3262124" y="9412635"/>
            <a:ext cx="73014" cy="73014"/>
          </a:xfrm>
          <a:custGeom>
            <a:avLst/>
            <a:gdLst/>
            <a:ahLst/>
            <a:cxnLst/>
            <a:rect l="l" t="t" r="r" b="b"/>
            <a:pathLst>
              <a:path w="73025" h="73025">
                <a:moveTo>
                  <a:pt x="36321" y="0"/>
                </a:moveTo>
                <a:lnTo>
                  <a:pt x="22186" y="2855"/>
                </a:lnTo>
                <a:lnTo>
                  <a:pt x="10641" y="10639"/>
                </a:lnTo>
                <a:lnTo>
                  <a:pt x="2855" y="22181"/>
                </a:lnTo>
                <a:lnTo>
                  <a:pt x="0" y="36309"/>
                </a:lnTo>
                <a:lnTo>
                  <a:pt x="2855" y="50442"/>
                </a:lnTo>
                <a:lnTo>
                  <a:pt x="10641" y="61983"/>
                </a:lnTo>
                <a:lnTo>
                  <a:pt x="22186" y="69765"/>
                </a:lnTo>
                <a:lnTo>
                  <a:pt x="36321" y="72618"/>
                </a:lnTo>
                <a:lnTo>
                  <a:pt x="50455" y="69765"/>
                </a:lnTo>
                <a:lnTo>
                  <a:pt x="61996" y="61983"/>
                </a:lnTo>
                <a:lnTo>
                  <a:pt x="69777" y="50442"/>
                </a:lnTo>
                <a:lnTo>
                  <a:pt x="72631" y="36309"/>
                </a:lnTo>
                <a:lnTo>
                  <a:pt x="69777" y="22181"/>
                </a:lnTo>
                <a:lnTo>
                  <a:pt x="61996" y="10639"/>
                </a:lnTo>
                <a:lnTo>
                  <a:pt x="50455" y="2855"/>
                </a:lnTo>
                <a:lnTo>
                  <a:pt x="36321" y="0"/>
                </a:lnTo>
                <a:close/>
              </a:path>
            </a:pathLst>
          </a:custGeom>
          <a:solidFill>
            <a:srgbClr val="231F20"/>
          </a:solidFill>
        </p:spPr>
        <p:txBody>
          <a:bodyPr wrap="square" lIns="0" tIns="0" rIns="0" bIns="0" rtlCol="0"/>
          <a:lstStyle/>
          <a:p>
            <a:endParaRPr/>
          </a:p>
        </p:txBody>
      </p:sp>
      <p:sp>
        <p:nvSpPr>
          <p:cNvPr id="32" name="object 32"/>
          <p:cNvSpPr/>
          <p:nvPr/>
        </p:nvSpPr>
        <p:spPr>
          <a:xfrm>
            <a:off x="2754200" y="9691993"/>
            <a:ext cx="73014" cy="73014"/>
          </a:xfrm>
          <a:custGeom>
            <a:avLst/>
            <a:gdLst/>
            <a:ahLst/>
            <a:cxnLst/>
            <a:rect l="l" t="t" r="r" b="b"/>
            <a:pathLst>
              <a:path w="73025" h="73025">
                <a:moveTo>
                  <a:pt x="36321" y="0"/>
                </a:moveTo>
                <a:lnTo>
                  <a:pt x="22186" y="2855"/>
                </a:lnTo>
                <a:lnTo>
                  <a:pt x="10641" y="10639"/>
                </a:lnTo>
                <a:lnTo>
                  <a:pt x="2855" y="22181"/>
                </a:lnTo>
                <a:lnTo>
                  <a:pt x="0" y="36309"/>
                </a:lnTo>
                <a:lnTo>
                  <a:pt x="2855" y="50442"/>
                </a:lnTo>
                <a:lnTo>
                  <a:pt x="10641" y="61983"/>
                </a:lnTo>
                <a:lnTo>
                  <a:pt x="22186" y="69765"/>
                </a:lnTo>
                <a:lnTo>
                  <a:pt x="36321" y="72618"/>
                </a:lnTo>
                <a:lnTo>
                  <a:pt x="50455" y="69765"/>
                </a:lnTo>
                <a:lnTo>
                  <a:pt x="61996" y="61983"/>
                </a:lnTo>
                <a:lnTo>
                  <a:pt x="69777" y="50442"/>
                </a:lnTo>
                <a:lnTo>
                  <a:pt x="72631" y="36309"/>
                </a:lnTo>
                <a:lnTo>
                  <a:pt x="69777" y="22181"/>
                </a:lnTo>
                <a:lnTo>
                  <a:pt x="61996" y="10639"/>
                </a:lnTo>
                <a:lnTo>
                  <a:pt x="50455" y="2855"/>
                </a:lnTo>
                <a:lnTo>
                  <a:pt x="36321" y="0"/>
                </a:lnTo>
                <a:close/>
              </a:path>
            </a:pathLst>
          </a:custGeom>
          <a:solidFill>
            <a:srgbClr val="231F20"/>
          </a:solidFill>
        </p:spPr>
        <p:txBody>
          <a:bodyPr wrap="square" lIns="0" tIns="0" rIns="0" bIns="0" rtlCol="0"/>
          <a:lstStyle/>
          <a:p>
            <a:endParaRPr/>
          </a:p>
        </p:txBody>
      </p:sp>
      <p:sp>
        <p:nvSpPr>
          <p:cNvPr id="33" name="object 33"/>
          <p:cNvSpPr/>
          <p:nvPr/>
        </p:nvSpPr>
        <p:spPr>
          <a:xfrm>
            <a:off x="2881716" y="9691993"/>
            <a:ext cx="73014" cy="73014"/>
          </a:xfrm>
          <a:custGeom>
            <a:avLst/>
            <a:gdLst/>
            <a:ahLst/>
            <a:cxnLst/>
            <a:rect l="l" t="t" r="r" b="b"/>
            <a:pathLst>
              <a:path w="73025" h="73025">
                <a:moveTo>
                  <a:pt x="36309" y="0"/>
                </a:moveTo>
                <a:lnTo>
                  <a:pt x="22181" y="2855"/>
                </a:lnTo>
                <a:lnTo>
                  <a:pt x="10639" y="10639"/>
                </a:lnTo>
                <a:lnTo>
                  <a:pt x="2855" y="22181"/>
                </a:lnTo>
                <a:lnTo>
                  <a:pt x="0" y="36309"/>
                </a:lnTo>
                <a:lnTo>
                  <a:pt x="2855" y="50442"/>
                </a:lnTo>
                <a:lnTo>
                  <a:pt x="10639" y="61983"/>
                </a:lnTo>
                <a:lnTo>
                  <a:pt x="22181" y="69765"/>
                </a:lnTo>
                <a:lnTo>
                  <a:pt x="36309" y="72618"/>
                </a:lnTo>
                <a:lnTo>
                  <a:pt x="50447" y="69765"/>
                </a:lnTo>
                <a:lnTo>
                  <a:pt x="61988" y="61983"/>
                </a:lnTo>
                <a:lnTo>
                  <a:pt x="69767" y="50442"/>
                </a:lnTo>
                <a:lnTo>
                  <a:pt x="72618" y="36309"/>
                </a:lnTo>
                <a:lnTo>
                  <a:pt x="69767" y="22181"/>
                </a:lnTo>
                <a:lnTo>
                  <a:pt x="61988" y="10639"/>
                </a:lnTo>
                <a:lnTo>
                  <a:pt x="50447" y="2855"/>
                </a:lnTo>
                <a:lnTo>
                  <a:pt x="36309" y="0"/>
                </a:lnTo>
                <a:close/>
              </a:path>
            </a:pathLst>
          </a:custGeom>
          <a:solidFill>
            <a:srgbClr val="231F20"/>
          </a:solidFill>
        </p:spPr>
        <p:txBody>
          <a:bodyPr wrap="square" lIns="0" tIns="0" rIns="0" bIns="0" rtlCol="0"/>
          <a:lstStyle/>
          <a:p>
            <a:endParaRPr/>
          </a:p>
        </p:txBody>
      </p:sp>
      <p:sp>
        <p:nvSpPr>
          <p:cNvPr id="34" name="object 34"/>
          <p:cNvSpPr/>
          <p:nvPr/>
        </p:nvSpPr>
        <p:spPr>
          <a:xfrm>
            <a:off x="3008162" y="9691993"/>
            <a:ext cx="73014" cy="73014"/>
          </a:xfrm>
          <a:custGeom>
            <a:avLst/>
            <a:gdLst/>
            <a:ahLst/>
            <a:cxnLst/>
            <a:rect l="l" t="t" r="r" b="b"/>
            <a:pathLst>
              <a:path w="73025" h="73025">
                <a:moveTo>
                  <a:pt x="36321" y="0"/>
                </a:moveTo>
                <a:lnTo>
                  <a:pt x="22186" y="2855"/>
                </a:lnTo>
                <a:lnTo>
                  <a:pt x="10641" y="10639"/>
                </a:lnTo>
                <a:lnTo>
                  <a:pt x="2855" y="22181"/>
                </a:lnTo>
                <a:lnTo>
                  <a:pt x="0" y="36309"/>
                </a:lnTo>
                <a:lnTo>
                  <a:pt x="2855" y="50442"/>
                </a:lnTo>
                <a:lnTo>
                  <a:pt x="10641" y="61983"/>
                </a:lnTo>
                <a:lnTo>
                  <a:pt x="22186" y="69765"/>
                </a:lnTo>
                <a:lnTo>
                  <a:pt x="36321" y="72618"/>
                </a:lnTo>
                <a:lnTo>
                  <a:pt x="50455" y="69765"/>
                </a:lnTo>
                <a:lnTo>
                  <a:pt x="61996" y="61983"/>
                </a:lnTo>
                <a:lnTo>
                  <a:pt x="69777" y="50442"/>
                </a:lnTo>
                <a:lnTo>
                  <a:pt x="72631" y="36309"/>
                </a:lnTo>
                <a:lnTo>
                  <a:pt x="69777" y="22181"/>
                </a:lnTo>
                <a:lnTo>
                  <a:pt x="61996" y="10639"/>
                </a:lnTo>
                <a:lnTo>
                  <a:pt x="50455" y="2855"/>
                </a:lnTo>
                <a:lnTo>
                  <a:pt x="36321" y="0"/>
                </a:lnTo>
                <a:close/>
              </a:path>
            </a:pathLst>
          </a:custGeom>
          <a:solidFill>
            <a:srgbClr val="231F20"/>
          </a:solidFill>
        </p:spPr>
        <p:txBody>
          <a:bodyPr wrap="square" lIns="0" tIns="0" rIns="0" bIns="0" rtlCol="0"/>
          <a:lstStyle/>
          <a:p>
            <a:endParaRPr/>
          </a:p>
        </p:txBody>
      </p:sp>
      <p:sp>
        <p:nvSpPr>
          <p:cNvPr id="35" name="object 35"/>
          <p:cNvSpPr/>
          <p:nvPr/>
        </p:nvSpPr>
        <p:spPr>
          <a:xfrm>
            <a:off x="3135678" y="9691993"/>
            <a:ext cx="73014" cy="73014"/>
          </a:xfrm>
          <a:custGeom>
            <a:avLst/>
            <a:gdLst/>
            <a:ahLst/>
            <a:cxnLst/>
            <a:rect l="l" t="t" r="r" b="b"/>
            <a:pathLst>
              <a:path w="73025" h="73025">
                <a:moveTo>
                  <a:pt x="36309" y="0"/>
                </a:moveTo>
                <a:lnTo>
                  <a:pt x="22181" y="2855"/>
                </a:lnTo>
                <a:lnTo>
                  <a:pt x="10639" y="10639"/>
                </a:lnTo>
                <a:lnTo>
                  <a:pt x="2855" y="22181"/>
                </a:lnTo>
                <a:lnTo>
                  <a:pt x="0" y="36309"/>
                </a:lnTo>
                <a:lnTo>
                  <a:pt x="2855" y="50442"/>
                </a:lnTo>
                <a:lnTo>
                  <a:pt x="10639" y="61983"/>
                </a:lnTo>
                <a:lnTo>
                  <a:pt x="22181" y="69765"/>
                </a:lnTo>
                <a:lnTo>
                  <a:pt x="36309" y="72618"/>
                </a:lnTo>
                <a:lnTo>
                  <a:pt x="50447" y="69765"/>
                </a:lnTo>
                <a:lnTo>
                  <a:pt x="61988" y="61983"/>
                </a:lnTo>
                <a:lnTo>
                  <a:pt x="69767" y="50442"/>
                </a:lnTo>
                <a:lnTo>
                  <a:pt x="72618" y="36309"/>
                </a:lnTo>
                <a:lnTo>
                  <a:pt x="69767" y="22181"/>
                </a:lnTo>
                <a:lnTo>
                  <a:pt x="61988" y="10639"/>
                </a:lnTo>
                <a:lnTo>
                  <a:pt x="50447" y="2855"/>
                </a:lnTo>
                <a:lnTo>
                  <a:pt x="36309" y="0"/>
                </a:lnTo>
                <a:close/>
              </a:path>
            </a:pathLst>
          </a:custGeom>
          <a:solidFill>
            <a:srgbClr val="231F20"/>
          </a:solidFill>
        </p:spPr>
        <p:txBody>
          <a:bodyPr wrap="square" lIns="0" tIns="0" rIns="0" bIns="0" rtlCol="0"/>
          <a:lstStyle/>
          <a:p>
            <a:endParaRPr/>
          </a:p>
        </p:txBody>
      </p:sp>
      <p:sp>
        <p:nvSpPr>
          <p:cNvPr id="36" name="object 36"/>
          <p:cNvSpPr/>
          <p:nvPr/>
        </p:nvSpPr>
        <p:spPr>
          <a:xfrm>
            <a:off x="3262124" y="9691993"/>
            <a:ext cx="73014" cy="73014"/>
          </a:xfrm>
          <a:custGeom>
            <a:avLst/>
            <a:gdLst/>
            <a:ahLst/>
            <a:cxnLst/>
            <a:rect l="l" t="t" r="r" b="b"/>
            <a:pathLst>
              <a:path w="73025" h="73025">
                <a:moveTo>
                  <a:pt x="72631" y="36309"/>
                </a:moveTo>
                <a:lnTo>
                  <a:pt x="69777" y="50442"/>
                </a:lnTo>
                <a:lnTo>
                  <a:pt x="61996" y="61983"/>
                </a:lnTo>
                <a:lnTo>
                  <a:pt x="50455" y="69765"/>
                </a:lnTo>
                <a:lnTo>
                  <a:pt x="36321" y="72618"/>
                </a:lnTo>
                <a:lnTo>
                  <a:pt x="22186" y="69765"/>
                </a:lnTo>
                <a:lnTo>
                  <a:pt x="10641" y="61983"/>
                </a:lnTo>
                <a:lnTo>
                  <a:pt x="2855" y="50442"/>
                </a:lnTo>
                <a:lnTo>
                  <a:pt x="0" y="36309"/>
                </a:lnTo>
                <a:lnTo>
                  <a:pt x="2855" y="22181"/>
                </a:lnTo>
                <a:lnTo>
                  <a:pt x="10641" y="10639"/>
                </a:lnTo>
                <a:lnTo>
                  <a:pt x="22186" y="2855"/>
                </a:lnTo>
                <a:lnTo>
                  <a:pt x="36321" y="0"/>
                </a:lnTo>
                <a:lnTo>
                  <a:pt x="50455" y="2855"/>
                </a:lnTo>
                <a:lnTo>
                  <a:pt x="61996" y="10639"/>
                </a:lnTo>
                <a:lnTo>
                  <a:pt x="69777" y="22181"/>
                </a:lnTo>
                <a:lnTo>
                  <a:pt x="72631" y="36309"/>
                </a:lnTo>
                <a:close/>
              </a:path>
            </a:pathLst>
          </a:custGeom>
          <a:ln w="6349">
            <a:solidFill>
              <a:srgbClr val="231F20"/>
            </a:solidFill>
          </a:ln>
        </p:spPr>
        <p:txBody>
          <a:bodyPr wrap="square" lIns="0" tIns="0" rIns="0" bIns="0" rtlCol="0"/>
          <a:lstStyle/>
          <a:p>
            <a:endParaRPr/>
          </a:p>
        </p:txBody>
      </p:sp>
      <p:sp>
        <p:nvSpPr>
          <p:cNvPr id="37" name="object 37"/>
          <p:cNvSpPr/>
          <p:nvPr/>
        </p:nvSpPr>
        <p:spPr>
          <a:xfrm>
            <a:off x="2756383" y="9971352"/>
            <a:ext cx="73014" cy="73014"/>
          </a:xfrm>
          <a:custGeom>
            <a:avLst/>
            <a:gdLst/>
            <a:ahLst/>
            <a:cxnLst/>
            <a:rect l="l" t="t" r="r" b="b"/>
            <a:pathLst>
              <a:path w="73025" h="73025">
                <a:moveTo>
                  <a:pt x="36321" y="0"/>
                </a:moveTo>
                <a:lnTo>
                  <a:pt x="22186" y="2855"/>
                </a:lnTo>
                <a:lnTo>
                  <a:pt x="10641" y="10639"/>
                </a:lnTo>
                <a:lnTo>
                  <a:pt x="2855" y="22181"/>
                </a:lnTo>
                <a:lnTo>
                  <a:pt x="0" y="36309"/>
                </a:lnTo>
                <a:lnTo>
                  <a:pt x="2855" y="50442"/>
                </a:lnTo>
                <a:lnTo>
                  <a:pt x="10641" y="61983"/>
                </a:lnTo>
                <a:lnTo>
                  <a:pt x="22186" y="69765"/>
                </a:lnTo>
                <a:lnTo>
                  <a:pt x="36321" y="72618"/>
                </a:lnTo>
                <a:lnTo>
                  <a:pt x="50455" y="69765"/>
                </a:lnTo>
                <a:lnTo>
                  <a:pt x="61996" y="61983"/>
                </a:lnTo>
                <a:lnTo>
                  <a:pt x="69777" y="50442"/>
                </a:lnTo>
                <a:lnTo>
                  <a:pt x="72631" y="36309"/>
                </a:lnTo>
                <a:lnTo>
                  <a:pt x="69777" y="22181"/>
                </a:lnTo>
                <a:lnTo>
                  <a:pt x="61996" y="10639"/>
                </a:lnTo>
                <a:lnTo>
                  <a:pt x="50455" y="2855"/>
                </a:lnTo>
                <a:lnTo>
                  <a:pt x="36321" y="0"/>
                </a:lnTo>
                <a:close/>
              </a:path>
            </a:pathLst>
          </a:custGeom>
          <a:solidFill>
            <a:srgbClr val="231F20"/>
          </a:solidFill>
        </p:spPr>
        <p:txBody>
          <a:bodyPr wrap="square" lIns="0" tIns="0" rIns="0" bIns="0" rtlCol="0"/>
          <a:lstStyle/>
          <a:p>
            <a:endParaRPr/>
          </a:p>
        </p:txBody>
      </p:sp>
      <p:sp>
        <p:nvSpPr>
          <p:cNvPr id="38" name="object 38"/>
          <p:cNvSpPr/>
          <p:nvPr/>
        </p:nvSpPr>
        <p:spPr>
          <a:xfrm>
            <a:off x="2883898" y="9971352"/>
            <a:ext cx="73014" cy="73014"/>
          </a:xfrm>
          <a:custGeom>
            <a:avLst/>
            <a:gdLst/>
            <a:ahLst/>
            <a:cxnLst/>
            <a:rect l="l" t="t" r="r" b="b"/>
            <a:pathLst>
              <a:path w="73025" h="73025">
                <a:moveTo>
                  <a:pt x="36309" y="0"/>
                </a:moveTo>
                <a:lnTo>
                  <a:pt x="22181" y="2855"/>
                </a:lnTo>
                <a:lnTo>
                  <a:pt x="10639" y="10639"/>
                </a:lnTo>
                <a:lnTo>
                  <a:pt x="2855" y="22181"/>
                </a:lnTo>
                <a:lnTo>
                  <a:pt x="0" y="36309"/>
                </a:lnTo>
                <a:lnTo>
                  <a:pt x="2855" y="50442"/>
                </a:lnTo>
                <a:lnTo>
                  <a:pt x="10639" y="61983"/>
                </a:lnTo>
                <a:lnTo>
                  <a:pt x="22181" y="69765"/>
                </a:lnTo>
                <a:lnTo>
                  <a:pt x="36309" y="72618"/>
                </a:lnTo>
                <a:lnTo>
                  <a:pt x="50447" y="69765"/>
                </a:lnTo>
                <a:lnTo>
                  <a:pt x="61988" y="61983"/>
                </a:lnTo>
                <a:lnTo>
                  <a:pt x="69767" y="50442"/>
                </a:lnTo>
                <a:lnTo>
                  <a:pt x="72618" y="36309"/>
                </a:lnTo>
                <a:lnTo>
                  <a:pt x="69767" y="22181"/>
                </a:lnTo>
                <a:lnTo>
                  <a:pt x="61988" y="10639"/>
                </a:lnTo>
                <a:lnTo>
                  <a:pt x="50447" y="2855"/>
                </a:lnTo>
                <a:lnTo>
                  <a:pt x="36309" y="0"/>
                </a:lnTo>
                <a:close/>
              </a:path>
            </a:pathLst>
          </a:custGeom>
          <a:solidFill>
            <a:srgbClr val="231F20"/>
          </a:solidFill>
        </p:spPr>
        <p:txBody>
          <a:bodyPr wrap="square" lIns="0" tIns="0" rIns="0" bIns="0" rtlCol="0"/>
          <a:lstStyle/>
          <a:p>
            <a:endParaRPr/>
          </a:p>
        </p:txBody>
      </p:sp>
      <p:sp>
        <p:nvSpPr>
          <p:cNvPr id="39" name="object 39"/>
          <p:cNvSpPr/>
          <p:nvPr/>
        </p:nvSpPr>
        <p:spPr>
          <a:xfrm>
            <a:off x="3010345" y="9971352"/>
            <a:ext cx="73014" cy="73014"/>
          </a:xfrm>
          <a:custGeom>
            <a:avLst/>
            <a:gdLst/>
            <a:ahLst/>
            <a:cxnLst/>
            <a:rect l="l" t="t" r="r" b="b"/>
            <a:pathLst>
              <a:path w="73025" h="73025">
                <a:moveTo>
                  <a:pt x="72631" y="36309"/>
                </a:moveTo>
                <a:lnTo>
                  <a:pt x="69777" y="50442"/>
                </a:lnTo>
                <a:lnTo>
                  <a:pt x="61996" y="61983"/>
                </a:lnTo>
                <a:lnTo>
                  <a:pt x="50455" y="69765"/>
                </a:lnTo>
                <a:lnTo>
                  <a:pt x="36321" y="72618"/>
                </a:lnTo>
                <a:lnTo>
                  <a:pt x="22186" y="69765"/>
                </a:lnTo>
                <a:lnTo>
                  <a:pt x="10641" y="61983"/>
                </a:lnTo>
                <a:lnTo>
                  <a:pt x="2855" y="50442"/>
                </a:lnTo>
                <a:lnTo>
                  <a:pt x="0" y="36309"/>
                </a:lnTo>
                <a:lnTo>
                  <a:pt x="2855" y="22181"/>
                </a:lnTo>
                <a:lnTo>
                  <a:pt x="10641" y="10639"/>
                </a:lnTo>
                <a:lnTo>
                  <a:pt x="22186" y="2855"/>
                </a:lnTo>
                <a:lnTo>
                  <a:pt x="36321" y="0"/>
                </a:lnTo>
                <a:lnTo>
                  <a:pt x="50455" y="2855"/>
                </a:lnTo>
                <a:lnTo>
                  <a:pt x="61996" y="10639"/>
                </a:lnTo>
                <a:lnTo>
                  <a:pt x="69777" y="22181"/>
                </a:lnTo>
                <a:lnTo>
                  <a:pt x="72631" y="36309"/>
                </a:lnTo>
                <a:close/>
              </a:path>
            </a:pathLst>
          </a:custGeom>
          <a:ln w="6349">
            <a:solidFill>
              <a:srgbClr val="231F20"/>
            </a:solidFill>
          </a:ln>
        </p:spPr>
        <p:txBody>
          <a:bodyPr wrap="square" lIns="0" tIns="0" rIns="0" bIns="0" rtlCol="0"/>
          <a:lstStyle/>
          <a:p>
            <a:endParaRPr/>
          </a:p>
        </p:txBody>
      </p:sp>
      <p:sp>
        <p:nvSpPr>
          <p:cNvPr id="40" name="object 40"/>
          <p:cNvSpPr/>
          <p:nvPr/>
        </p:nvSpPr>
        <p:spPr>
          <a:xfrm>
            <a:off x="3137860" y="9971352"/>
            <a:ext cx="73014" cy="73014"/>
          </a:xfrm>
          <a:custGeom>
            <a:avLst/>
            <a:gdLst/>
            <a:ahLst/>
            <a:cxnLst/>
            <a:rect l="l" t="t" r="r" b="b"/>
            <a:pathLst>
              <a:path w="73025" h="73025">
                <a:moveTo>
                  <a:pt x="72618" y="36309"/>
                </a:moveTo>
                <a:lnTo>
                  <a:pt x="69767" y="50442"/>
                </a:lnTo>
                <a:lnTo>
                  <a:pt x="61988" y="61983"/>
                </a:lnTo>
                <a:lnTo>
                  <a:pt x="50447" y="69765"/>
                </a:lnTo>
                <a:lnTo>
                  <a:pt x="36309" y="72618"/>
                </a:lnTo>
                <a:lnTo>
                  <a:pt x="22181" y="69765"/>
                </a:lnTo>
                <a:lnTo>
                  <a:pt x="10639" y="61983"/>
                </a:lnTo>
                <a:lnTo>
                  <a:pt x="2855" y="50442"/>
                </a:lnTo>
                <a:lnTo>
                  <a:pt x="0" y="36309"/>
                </a:lnTo>
                <a:lnTo>
                  <a:pt x="2855" y="22181"/>
                </a:lnTo>
                <a:lnTo>
                  <a:pt x="10639" y="10639"/>
                </a:lnTo>
                <a:lnTo>
                  <a:pt x="22181" y="2855"/>
                </a:lnTo>
                <a:lnTo>
                  <a:pt x="36309" y="0"/>
                </a:lnTo>
                <a:lnTo>
                  <a:pt x="50447" y="2855"/>
                </a:lnTo>
                <a:lnTo>
                  <a:pt x="61988" y="10639"/>
                </a:lnTo>
                <a:lnTo>
                  <a:pt x="69767" y="22181"/>
                </a:lnTo>
                <a:lnTo>
                  <a:pt x="72618" y="36309"/>
                </a:lnTo>
                <a:close/>
              </a:path>
            </a:pathLst>
          </a:custGeom>
          <a:ln w="6350">
            <a:solidFill>
              <a:srgbClr val="231F20"/>
            </a:solidFill>
          </a:ln>
        </p:spPr>
        <p:txBody>
          <a:bodyPr wrap="square" lIns="0" tIns="0" rIns="0" bIns="0" rtlCol="0"/>
          <a:lstStyle/>
          <a:p>
            <a:endParaRPr/>
          </a:p>
        </p:txBody>
      </p:sp>
      <p:sp>
        <p:nvSpPr>
          <p:cNvPr id="41" name="object 41"/>
          <p:cNvSpPr/>
          <p:nvPr/>
        </p:nvSpPr>
        <p:spPr>
          <a:xfrm>
            <a:off x="3264307" y="9971352"/>
            <a:ext cx="73014" cy="73014"/>
          </a:xfrm>
          <a:custGeom>
            <a:avLst/>
            <a:gdLst/>
            <a:ahLst/>
            <a:cxnLst/>
            <a:rect l="l" t="t" r="r" b="b"/>
            <a:pathLst>
              <a:path w="73025" h="73025">
                <a:moveTo>
                  <a:pt x="72631" y="36309"/>
                </a:moveTo>
                <a:lnTo>
                  <a:pt x="69777" y="50442"/>
                </a:lnTo>
                <a:lnTo>
                  <a:pt x="61996" y="61983"/>
                </a:lnTo>
                <a:lnTo>
                  <a:pt x="50455" y="69765"/>
                </a:lnTo>
                <a:lnTo>
                  <a:pt x="36321" y="72618"/>
                </a:lnTo>
                <a:lnTo>
                  <a:pt x="22186" y="69765"/>
                </a:lnTo>
                <a:lnTo>
                  <a:pt x="10641" y="61983"/>
                </a:lnTo>
                <a:lnTo>
                  <a:pt x="2855" y="50442"/>
                </a:lnTo>
                <a:lnTo>
                  <a:pt x="0" y="36309"/>
                </a:lnTo>
                <a:lnTo>
                  <a:pt x="2855" y="22181"/>
                </a:lnTo>
                <a:lnTo>
                  <a:pt x="10641" y="10639"/>
                </a:lnTo>
                <a:lnTo>
                  <a:pt x="22186" y="2855"/>
                </a:lnTo>
                <a:lnTo>
                  <a:pt x="36321" y="0"/>
                </a:lnTo>
                <a:lnTo>
                  <a:pt x="50455" y="2855"/>
                </a:lnTo>
                <a:lnTo>
                  <a:pt x="61996" y="10639"/>
                </a:lnTo>
                <a:lnTo>
                  <a:pt x="69777" y="22181"/>
                </a:lnTo>
                <a:lnTo>
                  <a:pt x="72631" y="36309"/>
                </a:lnTo>
                <a:close/>
              </a:path>
            </a:pathLst>
          </a:custGeom>
          <a:ln w="6349">
            <a:solidFill>
              <a:srgbClr val="231F20"/>
            </a:solidFill>
          </a:ln>
        </p:spPr>
        <p:txBody>
          <a:bodyPr wrap="square" lIns="0" tIns="0" rIns="0" bIns="0" rtlCol="0"/>
          <a:lstStyle/>
          <a:p>
            <a:endParaRPr/>
          </a:p>
        </p:txBody>
      </p:sp>
      <p:sp>
        <p:nvSpPr>
          <p:cNvPr id="42" name="object 42"/>
          <p:cNvSpPr txBox="1"/>
          <p:nvPr/>
        </p:nvSpPr>
        <p:spPr>
          <a:xfrm>
            <a:off x="4029930" y="9373209"/>
            <a:ext cx="473639" cy="436017"/>
          </a:xfrm>
          <a:prstGeom prst="rect">
            <a:avLst/>
          </a:prstGeom>
        </p:spPr>
        <p:txBody>
          <a:bodyPr vert="horz" wrap="square" lIns="0" tIns="0" rIns="0" bIns="0" rtlCol="0">
            <a:spAutoFit/>
          </a:bodyPr>
          <a:lstStyle/>
          <a:p>
            <a:pPr marL="12699" algn="r"/>
            <a:r>
              <a:rPr lang="fr-FR" sz="1000" dirty="0">
                <a:cs typeface="Lato Semibold"/>
              </a:rPr>
              <a:t>ANGLAIS</a:t>
            </a:r>
            <a:endParaRPr sz="1000" dirty="0">
              <a:cs typeface="Lato Semibold"/>
            </a:endParaRPr>
          </a:p>
          <a:p>
            <a:pPr marL="12699" algn="r">
              <a:spcBef>
                <a:spcPts val="1000"/>
              </a:spcBef>
            </a:pPr>
            <a:r>
              <a:rPr lang="fr-FR" sz="1000" spc="-5" dirty="0">
                <a:solidFill>
                  <a:srgbClr val="231F20"/>
                </a:solidFill>
                <a:cs typeface="Lato Semibold"/>
              </a:rPr>
              <a:t>ITALIEN</a:t>
            </a:r>
            <a:endParaRPr sz="1000" dirty="0">
              <a:cs typeface="Lato Semibold"/>
            </a:endParaRPr>
          </a:p>
        </p:txBody>
      </p:sp>
      <p:sp>
        <p:nvSpPr>
          <p:cNvPr id="43" name="object 43"/>
          <p:cNvSpPr txBox="1"/>
          <p:nvPr/>
        </p:nvSpPr>
        <p:spPr>
          <a:xfrm>
            <a:off x="5383272" y="9364448"/>
            <a:ext cx="739307" cy="436017"/>
          </a:xfrm>
          <a:prstGeom prst="rect">
            <a:avLst/>
          </a:prstGeom>
        </p:spPr>
        <p:txBody>
          <a:bodyPr vert="horz" wrap="square" lIns="0" tIns="0" rIns="0" bIns="0" rtlCol="0">
            <a:spAutoFit/>
          </a:bodyPr>
          <a:lstStyle/>
          <a:p>
            <a:pPr marL="12699" algn="r"/>
            <a:r>
              <a:rPr lang="fr-FR" sz="1000" spc="-5" dirty="0">
                <a:solidFill>
                  <a:srgbClr val="231F20"/>
                </a:solidFill>
                <a:cs typeface="Lato Semibold"/>
              </a:rPr>
              <a:t>CHINOIS</a:t>
            </a:r>
            <a:endParaRPr sz="1000" dirty="0">
              <a:cs typeface="Lato Semibold"/>
            </a:endParaRPr>
          </a:p>
          <a:p>
            <a:pPr marL="12699" algn="r">
              <a:spcBef>
                <a:spcPts val="1000"/>
              </a:spcBef>
            </a:pPr>
            <a:r>
              <a:rPr lang="fr-FR" sz="1000" spc="-5" dirty="0">
                <a:solidFill>
                  <a:srgbClr val="231F20"/>
                </a:solidFill>
                <a:cs typeface="Lato Semibold"/>
              </a:rPr>
              <a:t>PORTUGAIS</a:t>
            </a:r>
            <a:endParaRPr sz="1000" dirty="0">
              <a:cs typeface="Lato Semibold"/>
            </a:endParaRPr>
          </a:p>
        </p:txBody>
      </p:sp>
      <p:sp>
        <p:nvSpPr>
          <p:cNvPr id="44" name="object 44"/>
          <p:cNvSpPr/>
          <p:nvPr/>
        </p:nvSpPr>
        <p:spPr>
          <a:xfrm>
            <a:off x="4615356" y="9425806"/>
            <a:ext cx="73014" cy="73014"/>
          </a:xfrm>
          <a:custGeom>
            <a:avLst/>
            <a:gdLst/>
            <a:ahLst/>
            <a:cxnLst/>
            <a:rect l="l" t="t" r="r" b="b"/>
            <a:pathLst>
              <a:path w="73025" h="73025">
                <a:moveTo>
                  <a:pt x="36321" y="0"/>
                </a:moveTo>
                <a:lnTo>
                  <a:pt x="22186" y="2853"/>
                </a:lnTo>
                <a:lnTo>
                  <a:pt x="10641" y="10634"/>
                </a:lnTo>
                <a:lnTo>
                  <a:pt x="2855" y="22175"/>
                </a:lnTo>
                <a:lnTo>
                  <a:pt x="0" y="36309"/>
                </a:lnTo>
                <a:lnTo>
                  <a:pt x="2855" y="50435"/>
                </a:lnTo>
                <a:lnTo>
                  <a:pt x="10641" y="61972"/>
                </a:lnTo>
                <a:lnTo>
                  <a:pt x="22186" y="69752"/>
                </a:lnTo>
                <a:lnTo>
                  <a:pt x="36321" y="72605"/>
                </a:lnTo>
                <a:lnTo>
                  <a:pt x="50455" y="69752"/>
                </a:lnTo>
                <a:lnTo>
                  <a:pt x="61996" y="61972"/>
                </a:lnTo>
                <a:lnTo>
                  <a:pt x="69777" y="50435"/>
                </a:lnTo>
                <a:lnTo>
                  <a:pt x="72631" y="36309"/>
                </a:lnTo>
                <a:lnTo>
                  <a:pt x="69777" y="22175"/>
                </a:lnTo>
                <a:lnTo>
                  <a:pt x="61996" y="10634"/>
                </a:lnTo>
                <a:lnTo>
                  <a:pt x="50455" y="2853"/>
                </a:lnTo>
                <a:lnTo>
                  <a:pt x="36321" y="0"/>
                </a:lnTo>
                <a:close/>
              </a:path>
            </a:pathLst>
          </a:custGeom>
          <a:solidFill>
            <a:srgbClr val="231F20"/>
          </a:solidFill>
        </p:spPr>
        <p:txBody>
          <a:bodyPr wrap="square" lIns="0" tIns="0" rIns="0" bIns="0" rtlCol="0"/>
          <a:lstStyle/>
          <a:p>
            <a:endParaRPr/>
          </a:p>
        </p:txBody>
      </p:sp>
      <p:sp>
        <p:nvSpPr>
          <p:cNvPr id="45" name="object 45"/>
          <p:cNvSpPr/>
          <p:nvPr/>
        </p:nvSpPr>
        <p:spPr>
          <a:xfrm>
            <a:off x="4742870" y="9425806"/>
            <a:ext cx="73014" cy="73014"/>
          </a:xfrm>
          <a:custGeom>
            <a:avLst/>
            <a:gdLst/>
            <a:ahLst/>
            <a:cxnLst/>
            <a:rect l="l" t="t" r="r" b="b"/>
            <a:pathLst>
              <a:path w="73025" h="73025">
                <a:moveTo>
                  <a:pt x="36309" y="0"/>
                </a:moveTo>
                <a:lnTo>
                  <a:pt x="22181" y="2853"/>
                </a:lnTo>
                <a:lnTo>
                  <a:pt x="10639" y="10634"/>
                </a:lnTo>
                <a:lnTo>
                  <a:pt x="2855" y="22175"/>
                </a:lnTo>
                <a:lnTo>
                  <a:pt x="0" y="36309"/>
                </a:lnTo>
                <a:lnTo>
                  <a:pt x="2855" y="50435"/>
                </a:lnTo>
                <a:lnTo>
                  <a:pt x="10639" y="61972"/>
                </a:lnTo>
                <a:lnTo>
                  <a:pt x="22181" y="69752"/>
                </a:lnTo>
                <a:lnTo>
                  <a:pt x="36309" y="72605"/>
                </a:lnTo>
                <a:lnTo>
                  <a:pt x="50447" y="69752"/>
                </a:lnTo>
                <a:lnTo>
                  <a:pt x="61988" y="61972"/>
                </a:lnTo>
                <a:lnTo>
                  <a:pt x="69767" y="50435"/>
                </a:lnTo>
                <a:lnTo>
                  <a:pt x="72618" y="36309"/>
                </a:lnTo>
                <a:lnTo>
                  <a:pt x="69767" y="22175"/>
                </a:lnTo>
                <a:lnTo>
                  <a:pt x="61988" y="10634"/>
                </a:lnTo>
                <a:lnTo>
                  <a:pt x="50447" y="2853"/>
                </a:lnTo>
                <a:lnTo>
                  <a:pt x="36309" y="0"/>
                </a:lnTo>
                <a:close/>
              </a:path>
            </a:pathLst>
          </a:custGeom>
          <a:solidFill>
            <a:srgbClr val="231F20"/>
          </a:solidFill>
        </p:spPr>
        <p:txBody>
          <a:bodyPr wrap="square" lIns="0" tIns="0" rIns="0" bIns="0" rtlCol="0"/>
          <a:lstStyle/>
          <a:p>
            <a:endParaRPr/>
          </a:p>
        </p:txBody>
      </p:sp>
      <p:sp>
        <p:nvSpPr>
          <p:cNvPr id="46" name="object 46"/>
          <p:cNvSpPr/>
          <p:nvPr/>
        </p:nvSpPr>
        <p:spPr>
          <a:xfrm>
            <a:off x="4869318" y="9425806"/>
            <a:ext cx="73014" cy="73014"/>
          </a:xfrm>
          <a:custGeom>
            <a:avLst/>
            <a:gdLst/>
            <a:ahLst/>
            <a:cxnLst/>
            <a:rect l="l" t="t" r="r" b="b"/>
            <a:pathLst>
              <a:path w="73025" h="73025">
                <a:moveTo>
                  <a:pt x="36321" y="0"/>
                </a:moveTo>
                <a:lnTo>
                  <a:pt x="22186" y="2853"/>
                </a:lnTo>
                <a:lnTo>
                  <a:pt x="10641" y="10634"/>
                </a:lnTo>
                <a:lnTo>
                  <a:pt x="2855" y="22175"/>
                </a:lnTo>
                <a:lnTo>
                  <a:pt x="0" y="36309"/>
                </a:lnTo>
                <a:lnTo>
                  <a:pt x="2855" y="50435"/>
                </a:lnTo>
                <a:lnTo>
                  <a:pt x="10641" y="61972"/>
                </a:lnTo>
                <a:lnTo>
                  <a:pt x="22186" y="69752"/>
                </a:lnTo>
                <a:lnTo>
                  <a:pt x="36321" y="72605"/>
                </a:lnTo>
                <a:lnTo>
                  <a:pt x="50455" y="69752"/>
                </a:lnTo>
                <a:lnTo>
                  <a:pt x="61996" y="61972"/>
                </a:lnTo>
                <a:lnTo>
                  <a:pt x="69777" y="50435"/>
                </a:lnTo>
                <a:lnTo>
                  <a:pt x="72631" y="36309"/>
                </a:lnTo>
                <a:lnTo>
                  <a:pt x="69777" y="22175"/>
                </a:lnTo>
                <a:lnTo>
                  <a:pt x="61996" y="10634"/>
                </a:lnTo>
                <a:lnTo>
                  <a:pt x="50455" y="2853"/>
                </a:lnTo>
                <a:lnTo>
                  <a:pt x="36321" y="0"/>
                </a:lnTo>
                <a:close/>
              </a:path>
            </a:pathLst>
          </a:custGeom>
          <a:solidFill>
            <a:srgbClr val="231F20"/>
          </a:solidFill>
        </p:spPr>
        <p:txBody>
          <a:bodyPr wrap="square" lIns="0" tIns="0" rIns="0" bIns="0" rtlCol="0"/>
          <a:lstStyle/>
          <a:p>
            <a:endParaRPr/>
          </a:p>
        </p:txBody>
      </p:sp>
      <p:sp>
        <p:nvSpPr>
          <p:cNvPr id="47" name="object 47"/>
          <p:cNvSpPr/>
          <p:nvPr/>
        </p:nvSpPr>
        <p:spPr>
          <a:xfrm>
            <a:off x="4996832" y="9425806"/>
            <a:ext cx="73014" cy="73014"/>
          </a:xfrm>
          <a:custGeom>
            <a:avLst/>
            <a:gdLst/>
            <a:ahLst/>
            <a:cxnLst/>
            <a:rect l="l" t="t" r="r" b="b"/>
            <a:pathLst>
              <a:path w="73025" h="73025">
                <a:moveTo>
                  <a:pt x="36309" y="0"/>
                </a:moveTo>
                <a:lnTo>
                  <a:pt x="22181" y="2853"/>
                </a:lnTo>
                <a:lnTo>
                  <a:pt x="10639" y="10634"/>
                </a:lnTo>
                <a:lnTo>
                  <a:pt x="2855" y="22175"/>
                </a:lnTo>
                <a:lnTo>
                  <a:pt x="0" y="36309"/>
                </a:lnTo>
                <a:lnTo>
                  <a:pt x="2855" y="50435"/>
                </a:lnTo>
                <a:lnTo>
                  <a:pt x="10639" y="61972"/>
                </a:lnTo>
                <a:lnTo>
                  <a:pt x="22181" y="69752"/>
                </a:lnTo>
                <a:lnTo>
                  <a:pt x="36309" y="72605"/>
                </a:lnTo>
                <a:lnTo>
                  <a:pt x="50447" y="69752"/>
                </a:lnTo>
                <a:lnTo>
                  <a:pt x="61988" y="61972"/>
                </a:lnTo>
                <a:lnTo>
                  <a:pt x="69767" y="50435"/>
                </a:lnTo>
                <a:lnTo>
                  <a:pt x="72618" y="36309"/>
                </a:lnTo>
                <a:lnTo>
                  <a:pt x="69767" y="22175"/>
                </a:lnTo>
                <a:lnTo>
                  <a:pt x="61988" y="10634"/>
                </a:lnTo>
                <a:lnTo>
                  <a:pt x="50447" y="2853"/>
                </a:lnTo>
                <a:lnTo>
                  <a:pt x="36309" y="0"/>
                </a:lnTo>
                <a:close/>
              </a:path>
            </a:pathLst>
          </a:custGeom>
          <a:solidFill>
            <a:srgbClr val="231F20"/>
          </a:solidFill>
        </p:spPr>
        <p:txBody>
          <a:bodyPr wrap="square" lIns="0" tIns="0" rIns="0" bIns="0" rtlCol="0"/>
          <a:lstStyle/>
          <a:p>
            <a:endParaRPr/>
          </a:p>
        </p:txBody>
      </p:sp>
      <p:sp>
        <p:nvSpPr>
          <p:cNvPr id="48" name="object 48"/>
          <p:cNvSpPr/>
          <p:nvPr/>
        </p:nvSpPr>
        <p:spPr>
          <a:xfrm>
            <a:off x="5123280" y="9425806"/>
            <a:ext cx="73014" cy="73014"/>
          </a:xfrm>
          <a:custGeom>
            <a:avLst/>
            <a:gdLst/>
            <a:ahLst/>
            <a:cxnLst/>
            <a:rect l="l" t="t" r="r" b="b"/>
            <a:pathLst>
              <a:path w="73025" h="73025">
                <a:moveTo>
                  <a:pt x="72631" y="36309"/>
                </a:moveTo>
                <a:lnTo>
                  <a:pt x="69777" y="50435"/>
                </a:lnTo>
                <a:lnTo>
                  <a:pt x="61996" y="61972"/>
                </a:lnTo>
                <a:lnTo>
                  <a:pt x="50455" y="69752"/>
                </a:lnTo>
                <a:lnTo>
                  <a:pt x="36321" y="72605"/>
                </a:lnTo>
                <a:lnTo>
                  <a:pt x="22186" y="69752"/>
                </a:lnTo>
                <a:lnTo>
                  <a:pt x="10641" y="61972"/>
                </a:lnTo>
                <a:lnTo>
                  <a:pt x="2855" y="50435"/>
                </a:lnTo>
                <a:lnTo>
                  <a:pt x="0" y="36309"/>
                </a:lnTo>
                <a:lnTo>
                  <a:pt x="2855" y="22175"/>
                </a:lnTo>
                <a:lnTo>
                  <a:pt x="10641" y="10634"/>
                </a:lnTo>
                <a:lnTo>
                  <a:pt x="22186" y="2853"/>
                </a:lnTo>
                <a:lnTo>
                  <a:pt x="36321" y="0"/>
                </a:lnTo>
                <a:lnTo>
                  <a:pt x="50455" y="2853"/>
                </a:lnTo>
                <a:lnTo>
                  <a:pt x="61996" y="10634"/>
                </a:lnTo>
                <a:lnTo>
                  <a:pt x="69777" y="22175"/>
                </a:lnTo>
                <a:lnTo>
                  <a:pt x="72631" y="36309"/>
                </a:lnTo>
                <a:close/>
              </a:path>
            </a:pathLst>
          </a:custGeom>
          <a:ln w="6350">
            <a:solidFill>
              <a:srgbClr val="231F20"/>
            </a:solidFill>
          </a:ln>
        </p:spPr>
        <p:txBody>
          <a:bodyPr wrap="square" lIns="0" tIns="0" rIns="0" bIns="0" rtlCol="0"/>
          <a:lstStyle/>
          <a:p>
            <a:endParaRPr/>
          </a:p>
        </p:txBody>
      </p:sp>
      <p:sp>
        <p:nvSpPr>
          <p:cNvPr id="49" name="object 49"/>
          <p:cNvSpPr/>
          <p:nvPr/>
        </p:nvSpPr>
        <p:spPr>
          <a:xfrm>
            <a:off x="4615356" y="9705164"/>
            <a:ext cx="73014" cy="73014"/>
          </a:xfrm>
          <a:custGeom>
            <a:avLst/>
            <a:gdLst/>
            <a:ahLst/>
            <a:cxnLst/>
            <a:rect l="l" t="t" r="r" b="b"/>
            <a:pathLst>
              <a:path w="73025" h="73025">
                <a:moveTo>
                  <a:pt x="36321" y="0"/>
                </a:moveTo>
                <a:lnTo>
                  <a:pt x="22186" y="2853"/>
                </a:lnTo>
                <a:lnTo>
                  <a:pt x="10641" y="10634"/>
                </a:lnTo>
                <a:lnTo>
                  <a:pt x="2855" y="22175"/>
                </a:lnTo>
                <a:lnTo>
                  <a:pt x="0" y="36309"/>
                </a:lnTo>
                <a:lnTo>
                  <a:pt x="2855" y="50435"/>
                </a:lnTo>
                <a:lnTo>
                  <a:pt x="10641" y="61972"/>
                </a:lnTo>
                <a:lnTo>
                  <a:pt x="22186" y="69752"/>
                </a:lnTo>
                <a:lnTo>
                  <a:pt x="36321" y="72605"/>
                </a:lnTo>
                <a:lnTo>
                  <a:pt x="50455" y="69752"/>
                </a:lnTo>
                <a:lnTo>
                  <a:pt x="61996" y="61972"/>
                </a:lnTo>
                <a:lnTo>
                  <a:pt x="69777" y="50435"/>
                </a:lnTo>
                <a:lnTo>
                  <a:pt x="72631" y="36309"/>
                </a:lnTo>
                <a:lnTo>
                  <a:pt x="69777" y="22175"/>
                </a:lnTo>
                <a:lnTo>
                  <a:pt x="61996" y="10634"/>
                </a:lnTo>
                <a:lnTo>
                  <a:pt x="50455" y="2853"/>
                </a:lnTo>
                <a:lnTo>
                  <a:pt x="36321" y="0"/>
                </a:lnTo>
                <a:close/>
              </a:path>
            </a:pathLst>
          </a:custGeom>
          <a:solidFill>
            <a:srgbClr val="231F20"/>
          </a:solidFill>
        </p:spPr>
        <p:txBody>
          <a:bodyPr wrap="square" lIns="0" tIns="0" rIns="0" bIns="0" rtlCol="0"/>
          <a:lstStyle/>
          <a:p>
            <a:endParaRPr/>
          </a:p>
        </p:txBody>
      </p:sp>
      <p:sp>
        <p:nvSpPr>
          <p:cNvPr id="50" name="object 50"/>
          <p:cNvSpPr/>
          <p:nvPr/>
        </p:nvSpPr>
        <p:spPr>
          <a:xfrm>
            <a:off x="4742870" y="9705164"/>
            <a:ext cx="73014" cy="73014"/>
          </a:xfrm>
          <a:custGeom>
            <a:avLst/>
            <a:gdLst/>
            <a:ahLst/>
            <a:cxnLst/>
            <a:rect l="l" t="t" r="r" b="b"/>
            <a:pathLst>
              <a:path w="73025" h="73025">
                <a:moveTo>
                  <a:pt x="36309" y="0"/>
                </a:moveTo>
                <a:lnTo>
                  <a:pt x="22181" y="2853"/>
                </a:lnTo>
                <a:lnTo>
                  <a:pt x="10639" y="10634"/>
                </a:lnTo>
                <a:lnTo>
                  <a:pt x="2855" y="22175"/>
                </a:lnTo>
                <a:lnTo>
                  <a:pt x="0" y="36309"/>
                </a:lnTo>
                <a:lnTo>
                  <a:pt x="2855" y="50435"/>
                </a:lnTo>
                <a:lnTo>
                  <a:pt x="10639" y="61972"/>
                </a:lnTo>
                <a:lnTo>
                  <a:pt x="22181" y="69752"/>
                </a:lnTo>
                <a:lnTo>
                  <a:pt x="36309" y="72605"/>
                </a:lnTo>
                <a:lnTo>
                  <a:pt x="50447" y="69752"/>
                </a:lnTo>
                <a:lnTo>
                  <a:pt x="61988" y="61972"/>
                </a:lnTo>
                <a:lnTo>
                  <a:pt x="69767" y="50435"/>
                </a:lnTo>
                <a:lnTo>
                  <a:pt x="72618" y="36309"/>
                </a:lnTo>
                <a:lnTo>
                  <a:pt x="69767" y="22175"/>
                </a:lnTo>
                <a:lnTo>
                  <a:pt x="61988" y="10634"/>
                </a:lnTo>
                <a:lnTo>
                  <a:pt x="50447" y="2853"/>
                </a:lnTo>
                <a:lnTo>
                  <a:pt x="36309" y="0"/>
                </a:lnTo>
                <a:close/>
              </a:path>
            </a:pathLst>
          </a:custGeom>
          <a:solidFill>
            <a:srgbClr val="231F20"/>
          </a:solidFill>
        </p:spPr>
        <p:txBody>
          <a:bodyPr wrap="square" lIns="0" tIns="0" rIns="0" bIns="0" rtlCol="0"/>
          <a:lstStyle/>
          <a:p>
            <a:endParaRPr/>
          </a:p>
        </p:txBody>
      </p:sp>
      <p:sp>
        <p:nvSpPr>
          <p:cNvPr id="51" name="object 51"/>
          <p:cNvSpPr/>
          <p:nvPr/>
        </p:nvSpPr>
        <p:spPr>
          <a:xfrm>
            <a:off x="4869318" y="9705164"/>
            <a:ext cx="73014" cy="73014"/>
          </a:xfrm>
          <a:custGeom>
            <a:avLst/>
            <a:gdLst/>
            <a:ahLst/>
            <a:cxnLst/>
            <a:rect l="l" t="t" r="r" b="b"/>
            <a:pathLst>
              <a:path w="73025" h="73025">
                <a:moveTo>
                  <a:pt x="36321" y="0"/>
                </a:moveTo>
                <a:lnTo>
                  <a:pt x="22186" y="2853"/>
                </a:lnTo>
                <a:lnTo>
                  <a:pt x="10641" y="10634"/>
                </a:lnTo>
                <a:lnTo>
                  <a:pt x="2855" y="22175"/>
                </a:lnTo>
                <a:lnTo>
                  <a:pt x="0" y="36309"/>
                </a:lnTo>
                <a:lnTo>
                  <a:pt x="2855" y="50435"/>
                </a:lnTo>
                <a:lnTo>
                  <a:pt x="10641" y="61972"/>
                </a:lnTo>
                <a:lnTo>
                  <a:pt x="22186" y="69752"/>
                </a:lnTo>
                <a:lnTo>
                  <a:pt x="36321" y="72605"/>
                </a:lnTo>
                <a:lnTo>
                  <a:pt x="50455" y="69752"/>
                </a:lnTo>
                <a:lnTo>
                  <a:pt x="61996" y="61972"/>
                </a:lnTo>
                <a:lnTo>
                  <a:pt x="69777" y="50435"/>
                </a:lnTo>
                <a:lnTo>
                  <a:pt x="72631" y="36309"/>
                </a:lnTo>
                <a:lnTo>
                  <a:pt x="69777" y="22175"/>
                </a:lnTo>
                <a:lnTo>
                  <a:pt x="61996" y="10634"/>
                </a:lnTo>
                <a:lnTo>
                  <a:pt x="50455" y="2853"/>
                </a:lnTo>
                <a:lnTo>
                  <a:pt x="36321" y="0"/>
                </a:lnTo>
                <a:close/>
              </a:path>
            </a:pathLst>
          </a:custGeom>
          <a:solidFill>
            <a:srgbClr val="231F20"/>
          </a:solidFill>
        </p:spPr>
        <p:txBody>
          <a:bodyPr wrap="square" lIns="0" tIns="0" rIns="0" bIns="0" rtlCol="0"/>
          <a:lstStyle/>
          <a:p>
            <a:endParaRPr/>
          </a:p>
        </p:txBody>
      </p:sp>
      <p:sp>
        <p:nvSpPr>
          <p:cNvPr id="52" name="object 52"/>
          <p:cNvSpPr/>
          <p:nvPr/>
        </p:nvSpPr>
        <p:spPr>
          <a:xfrm>
            <a:off x="4996832" y="9705164"/>
            <a:ext cx="73014" cy="73014"/>
          </a:xfrm>
          <a:custGeom>
            <a:avLst/>
            <a:gdLst/>
            <a:ahLst/>
            <a:cxnLst/>
            <a:rect l="l" t="t" r="r" b="b"/>
            <a:pathLst>
              <a:path w="73025" h="73025">
                <a:moveTo>
                  <a:pt x="72618" y="36309"/>
                </a:moveTo>
                <a:lnTo>
                  <a:pt x="69767" y="50435"/>
                </a:lnTo>
                <a:lnTo>
                  <a:pt x="61988" y="61972"/>
                </a:lnTo>
                <a:lnTo>
                  <a:pt x="50447" y="69752"/>
                </a:lnTo>
                <a:lnTo>
                  <a:pt x="36309" y="72605"/>
                </a:lnTo>
                <a:lnTo>
                  <a:pt x="22181" y="69752"/>
                </a:lnTo>
                <a:lnTo>
                  <a:pt x="10639" y="61972"/>
                </a:lnTo>
                <a:lnTo>
                  <a:pt x="2855" y="50435"/>
                </a:lnTo>
                <a:lnTo>
                  <a:pt x="0" y="36309"/>
                </a:lnTo>
                <a:lnTo>
                  <a:pt x="2855" y="22175"/>
                </a:lnTo>
                <a:lnTo>
                  <a:pt x="10639" y="10634"/>
                </a:lnTo>
                <a:lnTo>
                  <a:pt x="22181" y="2853"/>
                </a:lnTo>
                <a:lnTo>
                  <a:pt x="36309" y="0"/>
                </a:lnTo>
                <a:lnTo>
                  <a:pt x="50447" y="2853"/>
                </a:lnTo>
                <a:lnTo>
                  <a:pt x="61988" y="10634"/>
                </a:lnTo>
                <a:lnTo>
                  <a:pt x="69767" y="22175"/>
                </a:lnTo>
                <a:lnTo>
                  <a:pt x="72618" y="36309"/>
                </a:lnTo>
                <a:close/>
              </a:path>
            </a:pathLst>
          </a:custGeom>
          <a:ln w="6350">
            <a:solidFill>
              <a:srgbClr val="231F20"/>
            </a:solidFill>
          </a:ln>
        </p:spPr>
        <p:txBody>
          <a:bodyPr wrap="square" lIns="0" tIns="0" rIns="0" bIns="0" rtlCol="0"/>
          <a:lstStyle/>
          <a:p>
            <a:endParaRPr/>
          </a:p>
        </p:txBody>
      </p:sp>
      <p:sp>
        <p:nvSpPr>
          <p:cNvPr id="53" name="object 53"/>
          <p:cNvSpPr/>
          <p:nvPr/>
        </p:nvSpPr>
        <p:spPr>
          <a:xfrm>
            <a:off x="5123280" y="9705164"/>
            <a:ext cx="73014" cy="73014"/>
          </a:xfrm>
          <a:custGeom>
            <a:avLst/>
            <a:gdLst/>
            <a:ahLst/>
            <a:cxnLst/>
            <a:rect l="l" t="t" r="r" b="b"/>
            <a:pathLst>
              <a:path w="73025" h="73025">
                <a:moveTo>
                  <a:pt x="72631" y="36309"/>
                </a:moveTo>
                <a:lnTo>
                  <a:pt x="69777" y="50435"/>
                </a:lnTo>
                <a:lnTo>
                  <a:pt x="61996" y="61972"/>
                </a:lnTo>
                <a:lnTo>
                  <a:pt x="50455" y="69752"/>
                </a:lnTo>
                <a:lnTo>
                  <a:pt x="36321" y="72605"/>
                </a:lnTo>
                <a:lnTo>
                  <a:pt x="22186" y="69752"/>
                </a:lnTo>
                <a:lnTo>
                  <a:pt x="10641" y="61972"/>
                </a:lnTo>
                <a:lnTo>
                  <a:pt x="2855" y="50435"/>
                </a:lnTo>
                <a:lnTo>
                  <a:pt x="0" y="36309"/>
                </a:lnTo>
                <a:lnTo>
                  <a:pt x="2855" y="22175"/>
                </a:lnTo>
                <a:lnTo>
                  <a:pt x="10641" y="10634"/>
                </a:lnTo>
                <a:lnTo>
                  <a:pt x="22186" y="2853"/>
                </a:lnTo>
                <a:lnTo>
                  <a:pt x="36321" y="0"/>
                </a:lnTo>
                <a:lnTo>
                  <a:pt x="50455" y="2853"/>
                </a:lnTo>
                <a:lnTo>
                  <a:pt x="61996" y="10634"/>
                </a:lnTo>
                <a:lnTo>
                  <a:pt x="69777" y="22175"/>
                </a:lnTo>
                <a:lnTo>
                  <a:pt x="72631" y="36309"/>
                </a:lnTo>
                <a:close/>
              </a:path>
            </a:pathLst>
          </a:custGeom>
          <a:ln w="6350">
            <a:solidFill>
              <a:srgbClr val="231F20"/>
            </a:solidFill>
          </a:ln>
        </p:spPr>
        <p:txBody>
          <a:bodyPr wrap="square" lIns="0" tIns="0" rIns="0" bIns="0" rtlCol="0"/>
          <a:lstStyle/>
          <a:p>
            <a:endParaRPr/>
          </a:p>
        </p:txBody>
      </p:sp>
      <p:sp>
        <p:nvSpPr>
          <p:cNvPr id="54" name="object 54"/>
          <p:cNvSpPr/>
          <p:nvPr/>
        </p:nvSpPr>
        <p:spPr>
          <a:xfrm>
            <a:off x="6234365" y="9417075"/>
            <a:ext cx="73014" cy="73014"/>
          </a:xfrm>
          <a:custGeom>
            <a:avLst/>
            <a:gdLst/>
            <a:ahLst/>
            <a:cxnLst/>
            <a:rect l="l" t="t" r="r" b="b"/>
            <a:pathLst>
              <a:path w="73025" h="73025">
                <a:moveTo>
                  <a:pt x="36321" y="0"/>
                </a:moveTo>
                <a:lnTo>
                  <a:pt x="22186" y="2853"/>
                </a:lnTo>
                <a:lnTo>
                  <a:pt x="10641" y="10634"/>
                </a:lnTo>
                <a:lnTo>
                  <a:pt x="2855" y="22175"/>
                </a:lnTo>
                <a:lnTo>
                  <a:pt x="0" y="36309"/>
                </a:lnTo>
                <a:lnTo>
                  <a:pt x="2855" y="50435"/>
                </a:lnTo>
                <a:lnTo>
                  <a:pt x="10641" y="61972"/>
                </a:lnTo>
                <a:lnTo>
                  <a:pt x="22186" y="69752"/>
                </a:lnTo>
                <a:lnTo>
                  <a:pt x="36321" y="72605"/>
                </a:lnTo>
                <a:lnTo>
                  <a:pt x="50455" y="69752"/>
                </a:lnTo>
                <a:lnTo>
                  <a:pt x="61996" y="61972"/>
                </a:lnTo>
                <a:lnTo>
                  <a:pt x="69777" y="50435"/>
                </a:lnTo>
                <a:lnTo>
                  <a:pt x="72631" y="36309"/>
                </a:lnTo>
                <a:lnTo>
                  <a:pt x="69777" y="22175"/>
                </a:lnTo>
                <a:lnTo>
                  <a:pt x="61996" y="10634"/>
                </a:lnTo>
                <a:lnTo>
                  <a:pt x="50455" y="2853"/>
                </a:lnTo>
                <a:lnTo>
                  <a:pt x="36321" y="0"/>
                </a:lnTo>
                <a:close/>
              </a:path>
            </a:pathLst>
          </a:custGeom>
          <a:solidFill>
            <a:srgbClr val="231F20"/>
          </a:solidFill>
        </p:spPr>
        <p:txBody>
          <a:bodyPr wrap="square" lIns="0" tIns="0" rIns="0" bIns="0" rtlCol="0"/>
          <a:lstStyle/>
          <a:p>
            <a:endParaRPr/>
          </a:p>
        </p:txBody>
      </p:sp>
      <p:sp>
        <p:nvSpPr>
          <p:cNvPr id="55" name="object 55"/>
          <p:cNvSpPr/>
          <p:nvPr/>
        </p:nvSpPr>
        <p:spPr>
          <a:xfrm>
            <a:off x="6361879" y="9417075"/>
            <a:ext cx="73014" cy="73014"/>
          </a:xfrm>
          <a:custGeom>
            <a:avLst/>
            <a:gdLst/>
            <a:ahLst/>
            <a:cxnLst/>
            <a:rect l="l" t="t" r="r" b="b"/>
            <a:pathLst>
              <a:path w="73025" h="73025">
                <a:moveTo>
                  <a:pt x="36309" y="0"/>
                </a:moveTo>
                <a:lnTo>
                  <a:pt x="22181" y="2853"/>
                </a:lnTo>
                <a:lnTo>
                  <a:pt x="10639" y="10634"/>
                </a:lnTo>
                <a:lnTo>
                  <a:pt x="2855" y="22175"/>
                </a:lnTo>
                <a:lnTo>
                  <a:pt x="0" y="36309"/>
                </a:lnTo>
                <a:lnTo>
                  <a:pt x="2855" y="50435"/>
                </a:lnTo>
                <a:lnTo>
                  <a:pt x="10639" y="61972"/>
                </a:lnTo>
                <a:lnTo>
                  <a:pt x="22181" y="69752"/>
                </a:lnTo>
                <a:lnTo>
                  <a:pt x="36309" y="72605"/>
                </a:lnTo>
                <a:lnTo>
                  <a:pt x="50447" y="69752"/>
                </a:lnTo>
                <a:lnTo>
                  <a:pt x="61988" y="61972"/>
                </a:lnTo>
                <a:lnTo>
                  <a:pt x="69767" y="50435"/>
                </a:lnTo>
                <a:lnTo>
                  <a:pt x="72618" y="36309"/>
                </a:lnTo>
                <a:lnTo>
                  <a:pt x="69767" y="22175"/>
                </a:lnTo>
                <a:lnTo>
                  <a:pt x="61988" y="10634"/>
                </a:lnTo>
                <a:lnTo>
                  <a:pt x="50447" y="2853"/>
                </a:lnTo>
                <a:lnTo>
                  <a:pt x="36309" y="0"/>
                </a:lnTo>
                <a:close/>
              </a:path>
            </a:pathLst>
          </a:custGeom>
          <a:solidFill>
            <a:srgbClr val="231F20"/>
          </a:solidFill>
        </p:spPr>
        <p:txBody>
          <a:bodyPr wrap="square" lIns="0" tIns="0" rIns="0" bIns="0" rtlCol="0"/>
          <a:lstStyle/>
          <a:p>
            <a:endParaRPr/>
          </a:p>
        </p:txBody>
      </p:sp>
      <p:sp>
        <p:nvSpPr>
          <p:cNvPr id="56" name="object 56"/>
          <p:cNvSpPr/>
          <p:nvPr/>
        </p:nvSpPr>
        <p:spPr>
          <a:xfrm>
            <a:off x="6488327" y="9417075"/>
            <a:ext cx="73014" cy="73014"/>
          </a:xfrm>
          <a:custGeom>
            <a:avLst/>
            <a:gdLst/>
            <a:ahLst/>
            <a:cxnLst/>
            <a:rect l="l" t="t" r="r" b="b"/>
            <a:pathLst>
              <a:path w="73025" h="73025">
                <a:moveTo>
                  <a:pt x="36321" y="0"/>
                </a:moveTo>
                <a:lnTo>
                  <a:pt x="22186" y="2853"/>
                </a:lnTo>
                <a:lnTo>
                  <a:pt x="10641" y="10634"/>
                </a:lnTo>
                <a:lnTo>
                  <a:pt x="2855" y="22175"/>
                </a:lnTo>
                <a:lnTo>
                  <a:pt x="0" y="36309"/>
                </a:lnTo>
                <a:lnTo>
                  <a:pt x="2855" y="50435"/>
                </a:lnTo>
                <a:lnTo>
                  <a:pt x="10641" y="61972"/>
                </a:lnTo>
                <a:lnTo>
                  <a:pt x="22186" y="69752"/>
                </a:lnTo>
                <a:lnTo>
                  <a:pt x="36321" y="72605"/>
                </a:lnTo>
                <a:lnTo>
                  <a:pt x="50455" y="69752"/>
                </a:lnTo>
                <a:lnTo>
                  <a:pt x="61996" y="61972"/>
                </a:lnTo>
                <a:lnTo>
                  <a:pt x="69777" y="50435"/>
                </a:lnTo>
                <a:lnTo>
                  <a:pt x="72631" y="36309"/>
                </a:lnTo>
                <a:lnTo>
                  <a:pt x="69777" y="22175"/>
                </a:lnTo>
                <a:lnTo>
                  <a:pt x="61996" y="10634"/>
                </a:lnTo>
                <a:lnTo>
                  <a:pt x="50455" y="2853"/>
                </a:lnTo>
                <a:lnTo>
                  <a:pt x="36321" y="0"/>
                </a:lnTo>
                <a:close/>
              </a:path>
            </a:pathLst>
          </a:custGeom>
          <a:solidFill>
            <a:srgbClr val="231F20"/>
          </a:solidFill>
        </p:spPr>
        <p:txBody>
          <a:bodyPr wrap="square" lIns="0" tIns="0" rIns="0" bIns="0" rtlCol="0"/>
          <a:lstStyle/>
          <a:p>
            <a:endParaRPr/>
          </a:p>
        </p:txBody>
      </p:sp>
      <p:sp>
        <p:nvSpPr>
          <p:cNvPr id="57" name="object 57"/>
          <p:cNvSpPr/>
          <p:nvPr/>
        </p:nvSpPr>
        <p:spPr>
          <a:xfrm>
            <a:off x="6615841" y="9417075"/>
            <a:ext cx="73014" cy="73014"/>
          </a:xfrm>
          <a:custGeom>
            <a:avLst/>
            <a:gdLst/>
            <a:ahLst/>
            <a:cxnLst/>
            <a:rect l="l" t="t" r="r" b="b"/>
            <a:pathLst>
              <a:path w="73025" h="73025">
                <a:moveTo>
                  <a:pt x="36309" y="0"/>
                </a:moveTo>
                <a:lnTo>
                  <a:pt x="22181" y="2853"/>
                </a:lnTo>
                <a:lnTo>
                  <a:pt x="10639" y="10634"/>
                </a:lnTo>
                <a:lnTo>
                  <a:pt x="2855" y="22175"/>
                </a:lnTo>
                <a:lnTo>
                  <a:pt x="0" y="36309"/>
                </a:lnTo>
                <a:lnTo>
                  <a:pt x="2855" y="50435"/>
                </a:lnTo>
                <a:lnTo>
                  <a:pt x="10639" y="61972"/>
                </a:lnTo>
                <a:lnTo>
                  <a:pt x="22181" y="69752"/>
                </a:lnTo>
                <a:lnTo>
                  <a:pt x="36309" y="72605"/>
                </a:lnTo>
                <a:lnTo>
                  <a:pt x="50447" y="69752"/>
                </a:lnTo>
                <a:lnTo>
                  <a:pt x="61988" y="61972"/>
                </a:lnTo>
                <a:lnTo>
                  <a:pt x="69767" y="50435"/>
                </a:lnTo>
                <a:lnTo>
                  <a:pt x="72618" y="36309"/>
                </a:lnTo>
                <a:lnTo>
                  <a:pt x="69767" y="22175"/>
                </a:lnTo>
                <a:lnTo>
                  <a:pt x="61988" y="10634"/>
                </a:lnTo>
                <a:lnTo>
                  <a:pt x="50447" y="2853"/>
                </a:lnTo>
                <a:lnTo>
                  <a:pt x="36309" y="0"/>
                </a:lnTo>
                <a:close/>
              </a:path>
            </a:pathLst>
          </a:custGeom>
          <a:solidFill>
            <a:srgbClr val="231F20"/>
          </a:solidFill>
        </p:spPr>
        <p:txBody>
          <a:bodyPr wrap="square" lIns="0" tIns="0" rIns="0" bIns="0" rtlCol="0"/>
          <a:lstStyle/>
          <a:p>
            <a:endParaRPr/>
          </a:p>
        </p:txBody>
      </p:sp>
      <p:sp>
        <p:nvSpPr>
          <p:cNvPr id="58" name="object 58"/>
          <p:cNvSpPr/>
          <p:nvPr/>
        </p:nvSpPr>
        <p:spPr>
          <a:xfrm>
            <a:off x="6742290" y="9417075"/>
            <a:ext cx="73014" cy="73014"/>
          </a:xfrm>
          <a:custGeom>
            <a:avLst/>
            <a:gdLst/>
            <a:ahLst/>
            <a:cxnLst/>
            <a:rect l="l" t="t" r="r" b="b"/>
            <a:pathLst>
              <a:path w="73025" h="73025">
                <a:moveTo>
                  <a:pt x="36322" y="0"/>
                </a:moveTo>
                <a:lnTo>
                  <a:pt x="22186" y="2853"/>
                </a:lnTo>
                <a:lnTo>
                  <a:pt x="10641" y="10634"/>
                </a:lnTo>
                <a:lnTo>
                  <a:pt x="2855" y="22175"/>
                </a:lnTo>
                <a:lnTo>
                  <a:pt x="0" y="36309"/>
                </a:lnTo>
                <a:lnTo>
                  <a:pt x="2855" y="50435"/>
                </a:lnTo>
                <a:lnTo>
                  <a:pt x="10641" y="61972"/>
                </a:lnTo>
                <a:lnTo>
                  <a:pt x="22186" y="69752"/>
                </a:lnTo>
                <a:lnTo>
                  <a:pt x="36322" y="72605"/>
                </a:lnTo>
                <a:lnTo>
                  <a:pt x="50455" y="69752"/>
                </a:lnTo>
                <a:lnTo>
                  <a:pt x="61996" y="61972"/>
                </a:lnTo>
                <a:lnTo>
                  <a:pt x="69777" y="50435"/>
                </a:lnTo>
                <a:lnTo>
                  <a:pt x="72631" y="36309"/>
                </a:lnTo>
                <a:lnTo>
                  <a:pt x="69777" y="22175"/>
                </a:lnTo>
                <a:lnTo>
                  <a:pt x="61996" y="10634"/>
                </a:lnTo>
                <a:lnTo>
                  <a:pt x="50455" y="2853"/>
                </a:lnTo>
                <a:lnTo>
                  <a:pt x="36322" y="0"/>
                </a:lnTo>
                <a:close/>
              </a:path>
            </a:pathLst>
          </a:custGeom>
          <a:solidFill>
            <a:srgbClr val="231F20"/>
          </a:solidFill>
        </p:spPr>
        <p:txBody>
          <a:bodyPr wrap="square" lIns="0" tIns="0" rIns="0" bIns="0" rtlCol="0"/>
          <a:lstStyle/>
          <a:p>
            <a:endParaRPr/>
          </a:p>
        </p:txBody>
      </p:sp>
      <p:sp>
        <p:nvSpPr>
          <p:cNvPr id="59" name="object 59"/>
          <p:cNvSpPr/>
          <p:nvPr/>
        </p:nvSpPr>
        <p:spPr>
          <a:xfrm>
            <a:off x="6234365" y="9696434"/>
            <a:ext cx="73014" cy="73014"/>
          </a:xfrm>
          <a:custGeom>
            <a:avLst/>
            <a:gdLst/>
            <a:ahLst/>
            <a:cxnLst/>
            <a:rect l="l" t="t" r="r" b="b"/>
            <a:pathLst>
              <a:path w="73025" h="73025">
                <a:moveTo>
                  <a:pt x="36321" y="0"/>
                </a:moveTo>
                <a:lnTo>
                  <a:pt x="22186" y="2853"/>
                </a:lnTo>
                <a:lnTo>
                  <a:pt x="10641" y="10634"/>
                </a:lnTo>
                <a:lnTo>
                  <a:pt x="2855" y="22175"/>
                </a:lnTo>
                <a:lnTo>
                  <a:pt x="0" y="36309"/>
                </a:lnTo>
                <a:lnTo>
                  <a:pt x="2855" y="50435"/>
                </a:lnTo>
                <a:lnTo>
                  <a:pt x="10641" y="61972"/>
                </a:lnTo>
                <a:lnTo>
                  <a:pt x="22186" y="69752"/>
                </a:lnTo>
                <a:lnTo>
                  <a:pt x="36321" y="72605"/>
                </a:lnTo>
                <a:lnTo>
                  <a:pt x="50455" y="69752"/>
                </a:lnTo>
                <a:lnTo>
                  <a:pt x="61996" y="61972"/>
                </a:lnTo>
                <a:lnTo>
                  <a:pt x="69777" y="50435"/>
                </a:lnTo>
                <a:lnTo>
                  <a:pt x="72631" y="36309"/>
                </a:lnTo>
                <a:lnTo>
                  <a:pt x="69777" y="22175"/>
                </a:lnTo>
                <a:lnTo>
                  <a:pt x="61996" y="10634"/>
                </a:lnTo>
                <a:lnTo>
                  <a:pt x="50455" y="2853"/>
                </a:lnTo>
                <a:lnTo>
                  <a:pt x="36321" y="0"/>
                </a:lnTo>
                <a:close/>
              </a:path>
            </a:pathLst>
          </a:custGeom>
          <a:solidFill>
            <a:srgbClr val="231F20"/>
          </a:solidFill>
        </p:spPr>
        <p:txBody>
          <a:bodyPr wrap="square" lIns="0" tIns="0" rIns="0" bIns="0" rtlCol="0"/>
          <a:lstStyle/>
          <a:p>
            <a:endParaRPr/>
          </a:p>
        </p:txBody>
      </p:sp>
      <p:sp>
        <p:nvSpPr>
          <p:cNvPr id="60" name="object 60"/>
          <p:cNvSpPr/>
          <p:nvPr/>
        </p:nvSpPr>
        <p:spPr>
          <a:xfrm>
            <a:off x="6361879" y="9696434"/>
            <a:ext cx="73014" cy="73014"/>
          </a:xfrm>
          <a:custGeom>
            <a:avLst/>
            <a:gdLst/>
            <a:ahLst/>
            <a:cxnLst/>
            <a:rect l="l" t="t" r="r" b="b"/>
            <a:pathLst>
              <a:path w="73025" h="73025">
                <a:moveTo>
                  <a:pt x="36309" y="0"/>
                </a:moveTo>
                <a:lnTo>
                  <a:pt x="22181" y="2853"/>
                </a:lnTo>
                <a:lnTo>
                  <a:pt x="10639" y="10634"/>
                </a:lnTo>
                <a:lnTo>
                  <a:pt x="2855" y="22175"/>
                </a:lnTo>
                <a:lnTo>
                  <a:pt x="0" y="36309"/>
                </a:lnTo>
                <a:lnTo>
                  <a:pt x="2855" y="50435"/>
                </a:lnTo>
                <a:lnTo>
                  <a:pt x="10639" y="61972"/>
                </a:lnTo>
                <a:lnTo>
                  <a:pt x="22181" y="69752"/>
                </a:lnTo>
                <a:lnTo>
                  <a:pt x="36309" y="72605"/>
                </a:lnTo>
                <a:lnTo>
                  <a:pt x="50447" y="69752"/>
                </a:lnTo>
                <a:lnTo>
                  <a:pt x="61988" y="61972"/>
                </a:lnTo>
                <a:lnTo>
                  <a:pt x="69767" y="50435"/>
                </a:lnTo>
                <a:lnTo>
                  <a:pt x="72618" y="36309"/>
                </a:lnTo>
                <a:lnTo>
                  <a:pt x="69767" y="22175"/>
                </a:lnTo>
                <a:lnTo>
                  <a:pt x="61988" y="10634"/>
                </a:lnTo>
                <a:lnTo>
                  <a:pt x="50447" y="2853"/>
                </a:lnTo>
                <a:lnTo>
                  <a:pt x="36309" y="0"/>
                </a:lnTo>
                <a:close/>
              </a:path>
            </a:pathLst>
          </a:custGeom>
          <a:solidFill>
            <a:srgbClr val="231F20"/>
          </a:solidFill>
        </p:spPr>
        <p:txBody>
          <a:bodyPr wrap="square" lIns="0" tIns="0" rIns="0" bIns="0" rtlCol="0"/>
          <a:lstStyle/>
          <a:p>
            <a:endParaRPr/>
          </a:p>
        </p:txBody>
      </p:sp>
      <p:sp>
        <p:nvSpPr>
          <p:cNvPr id="61" name="object 61"/>
          <p:cNvSpPr/>
          <p:nvPr/>
        </p:nvSpPr>
        <p:spPr>
          <a:xfrm>
            <a:off x="6488327" y="9696434"/>
            <a:ext cx="73014" cy="73014"/>
          </a:xfrm>
          <a:custGeom>
            <a:avLst/>
            <a:gdLst/>
            <a:ahLst/>
            <a:cxnLst/>
            <a:rect l="l" t="t" r="r" b="b"/>
            <a:pathLst>
              <a:path w="73025" h="73025">
                <a:moveTo>
                  <a:pt x="36321" y="0"/>
                </a:moveTo>
                <a:lnTo>
                  <a:pt x="22186" y="2853"/>
                </a:lnTo>
                <a:lnTo>
                  <a:pt x="10641" y="10634"/>
                </a:lnTo>
                <a:lnTo>
                  <a:pt x="2855" y="22175"/>
                </a:lnTo>
                <a:lnTo>
                  <a:pt x="0" y="36309"/>
                </a:lnTo>
                <a:lnTo>
                  <a:pt x="2855" y="50435"/>
                </a:lnTo>
                <a:lnTo>
                  <a:pt x="10641" y="61972"/>
                </a:lnTo>
                <a:lnTo>
                  <a:pt x="22186" y="69752"/>
                </a:lnTo>
                <a:lnTo>
                  <a:pt x="36321" y="72605"/>
                </a:lnTo>
                <a:lnTo>
                  <a:pt x="50455" y="69752"/>
                </a:lnTo>
                <a:lnTo>
                  <a:pt x="61996" y="61972"/>
                </a:lnTo>
                <a:lnTo>
                  <a:pt x="69777" y="50435"/>
                </a:lnTo>
                <a:lnTo>
                  <a:pt x="72631" y="36309"/>
                </a:lnTo>
                <a:lnTo>
                  <a:pt x="69777" y="22175"/>
                </a:lnTo>
                <a:lnTo>
                  <a:pt x="61996" y="10634"/>
                </a:lnTo>
                <a:lnTo>
                  <a:pt x="50455" y="2853"/>
                </a:lnTo>
                <a:lnTo>
                  <a:pt x="36321" y="0"/>
                </a:lnTo>
                <a:close/>
              </a:path>
            </a:pathLst>
          </a:custGeom>
          <a:solidFill>
            <a:srgbClr val="231F20"/>
          </a:solidFill>
        </p:spPr>
        <p:txBody>
          <a:bodyPr wrap="square" lIns="0" tIns="0" rIns="0" bIns="0" rtlCol="0"/>
          <a:lstStyle/>
          <a:p>
            <a:endParaRPr/>
          </a:p>
        </p:txBody>
      </p:sp>
      <p:sp>
        <p:nvSpPr>
          <p:cNvPr id="62" name="object 62"/>
          <p:cNvSpPr/>
          <p:nvPr/>
        </p:nvSpPr>
        <p:spPr>
          <a:xfrm>
            <a:off x="6615841" y="9696434"/>
            <a:ext cx="73014" cy="73014"/>
          </a:xfrm>
          <a:custGeom>
            <a:avLst/>
            <a:gdLst/>
            <a:ahLst/>
            <a:cxnLst/>
            <a:rect l="l" t="t" r="r" b="b"/>
            <a:pathLst>
              <a:path w="73025" h="73025">
                <a:moveTo>
                  <a:pt x="36309" y="0"/>
                </a:moveTo>
                <a:lnTo>
                  <a:pt x="22181" y="2853"/>
                </a:lnTo>
                <a:lnTo>
                  <a:pt x="10639" y="10634"/>
                </a:lnTo>
                <a:lnTo>
                  <a:pt x="2855" y="22175"/>
                </a:lnTo>
                <a:lnTo>
                  <a:pt x="0" y="36309"/>
                </a:lnTo>
                <a:lnTo>
                  <a:pt x="2855" y="50435"/>
                </a:lnTo>
                <a:lnTo>
                  <a:pt x="10639" y="61972"/>
                </a:lnTo>
                <a:lnTo>
                  <a:pt x="22181" y="69752"/>
                </a:lnTo>
                <a:lnTo>
                  <a:pt x="36309" y="72605"/>
                </a:lnTo>
                <a:lnTo>
                  <a:pt x="50447" y="69752"/>
                </a:lnTo>
                <a:lnTo>
                  <a:pt x="61988" y="61972"/>
                </a:lnTo>
                <a:lnTo>
                  <a:pt x="69767" y="50435"/>
                </a:lnTo>
                <a:lnTo>
                  <a:pt x="72618" y="36309"/>
                </a:lnTo>
                <a:lnTo>
                  <a:pt x="69767" y="22175"/>
                </a:lnTo>
                <a:lnTo>
                  <a:pt x="61988" y="10634"/>
                </a:lnTo>
                <a:lnTo>
                  <a:pt x="50447" y="2853"/>
                </a:lnTo>
                <a:lnTo>
                  <a:pt x="36309" y="0"/>
                </a:lnTo>
                <a:close/>
              </a:path>
            </a:pathLst>
          </a:custGeom>
          <a:solidFill>
            <a:srgbClr val="231F20"/>
          </a:solidFill>
        </p:spPr>
        <p:txBody>
          <a:bodyPr wrap="square" lIns="0" tIns="0" rIns="0" bIns="0" rtlCol="0"/>
          <a:lstStyle/>
          <a:p>
            <a:endParaRPr/>
          </a:p>
        </p:txBody>
      </p:sp>
      <p:sp>
        <p:nvSpPr>
          <p:cNvPr id="63" name="object 63"/>
          <p:cNvSpPr/>
          <p:nvPr/>
        </p:nvSpPr>
        <p:spPr>
          <a:xfrm>
            <a:off x="6742290" y="9696434"/>
            <a:ext cx="73014" cy="73014"/>
          </a:xfrm>
          <a:custGeom>
            <a:avLst/>
            <a:gdLst/>
            <a:ahLst/>
            <a:cxnLst/>
            <a:rect l="l" t="t" r="r" b="b"/>
            <a:pathLst>
              <a:path w="73025" h="73025">
                <a:moveTo>
                  <a:pt x="72631" y="36309"/>
                </a:moveTo>
                <a:lnTo>
                  <a:pt x="69777" y="50435"/>
                </a:lnTo>
                <a:lnTo>
                  <a:pt x="61996" y="61972"/>
                </a:lnTo>
                <a:lnTo>
                  <a:pt x="50455" y="69752"/>
                </a:lnTo>
                <a:lnTo>
                  <a:pt x="36322" y="72605"/>
                </a:lnTo>
                <a:lnTo>
                  <a:pt x="22186" y="69752"/>
                </a:lnTo>
                <a:lnTo>
                  <a:pt x="10641" y="61972"/>
                </a:lnTo>
                <a:lnTo>
                  <a:pt x="2855" y="50435"/>
                </a:lnTo>
                <a:lnTo>
                  <a:pt x="0" y="36309"/>
                </a:lnTo>
                <a:lnTo>
                  <a:pt x="2855" y="22175"/>
                </a:lnTo>
                <a:lnTo>
                  <a:pt x="10641" y="10634"/>
                </a:lnTo>
                <a:lnTo>
                  <a:pt x="22186" y="2853"/>
                </a:lnTo>
                <a:lnTo>
                  <a:pt x="36322" y="0"/>
                </a:lnTo>
                <a:lnTo>
                  <a:pt x="50455" y="2853"/>
                </a:lnTo>
                <a:lnTo>
                  <a:pt x="61996" y="10634"/>
                </a:lnTo>
                <a:lnTo>
                  <a:pt x="69777" y="22175"/>
                </a:lnTo>
                <a:lnTo>
                  <a:pt x="72631" y="36309"/>
                </a:lnTo>
                <a:close/>
              </a:path>
            </a:pathLst>
          </a:custGeom>
          <a:ln w="6350">
            <a:solidFill>
              <a:srgbClr val="231F20"/>
            </a:solidFill>
          </a:ln>
        </p:spPr>
        <p:txBody>
          <a:bodyPr wrap="square" lIns="0" tIns="0" rIns="0" bIns="0" rtlCol="0"/>
          <a:lstStyle/>
          <a:p>
            <a:endParaRPr/>
          </a:p>
        </p:txBody>
      </p:sp>
      <p:sp>
        <p:nvSpPr>
          <p:cNvPr id="95" name="object 95"/>
          <p:cNvSpPr/>
          <p:nvPr/>
        </p:nvSpPr>
        <p:spPr>
          <a:xfrm>
            <a:off x="2147" y="1931396"/>
            <a:ext cx="2920566" cy="1469807"/>
          </a:xfrm>
          <a:custGeom>
            <a:avLst/>
            <a:gdLst/>
            <a:ahLst/>
            <a:cxnLst/>
            <a:rect l="l" t="t" r="r" b="b"/>
            <a:pathLst>
              <a:path w="2921000" h="1470025">
                <a:moveTo>
                  <a:pt x="2920746" y="1469948"/>
                </a:moveTo>
                <a:lnTo>
                  <a:pt x="0" y="1469948"/>
                </a:lnTo>
                <a:lnTo>
                  <a:pt x="0" y="0"/>
                </a:lnTo>
                <a:lnTo>
                  <a:pt x="2920746" y="0"/>
                </a:lnTo>
                <a:lnTo>
                  <a:pt x="2920746" y="1469948"/>
                </a:lnTo>
                <a:close/>
              </a:path>
            </a:pathLst>
          </a:custGeom>
          <a:solidFill>
            <a:srgbClr val="E5BA93"/>
          </a:solidFill>
        </p:spPr>
        <p:txBody>
          <a:bodyPr wrap="square" lIns="0" tIns="0" rIns="0" bIns="0" rtlCol="0"/>
          <a:lstStyle/>
          <a:p>
            <a:endParaRPr/>
          </a:p>
        </p:txBody>
      </p:sp>
      <p:sp>
        <p:nvSpPr>
          <p:cNvPr id="98" name="object 98"/>
          <p:cNvSpPr txBox="1"/>
          <p:nvPr/>
        </p:nvSpPr>
        <p:spPr>
          <a:xfrm>
            <a:off x="628800" y="4331114"/>
            <a:ext cx="683793" cy="897553"/>
          </a:xfrm>
          <a:prstGeom prst="rect">
            <a:avLst/>
          </a:prstGeom>
        </p:spPr>
        <p:txBody>
          <a:bodyPr vert="horz" wrap="square" lIns="0" tIns="0" rIns="0" bIns="0" rtlCol="0">
            <a:spAutoFit/>
          </a:bodyPr>
          <a:lstStyle/>
          <a:p>
            <a:pPr marL="12699" marR="5079">
              <a:lnSpc>
                <a:spcPct val="108300"/>
              </a:lnSpc>
            </a:pPr>
            <a:r>
              <a:rPr lang="fr-FR" sz="900" b="1" dirty="0">
                <a:solidFill>
                  <a:srgbClr val="231F20"/>
                </a:solidFill>
                <a:cs typeface="Proxima Nova Rg"/>
              </a:rPr>
              <a:t>EMAIL</a:t>
            </a:r>
          </a:p>
          <a:p>
            <a:pPr marL="12699" marR="5079">
              <a:lnSpc>
                <a:spcPct val="108300"/>
              </a:lnSpc>
            </a:pPr>
            <a:endParaRPr lang="fr-FR" sz="900" b="1" dirty="0">
              <a:solidFill>
                <a:srgbClr val="231F20"/>
              </a:solidFill>
              <a:cs typeface="Proxima Nova Rg"/>
            </a:endParaRPr>
          </a:p>
          <a:p>
            <a:pPr marL="12699" marR="5079">
              <a:lnSpc>
                <a:spcPct val="108300"/>
              </a:lnSpc>
            </a:pPr>
            <a:r>
              <a:rPr lang="fr-FR" sz="900" b="1" dirty="0">
                <a:solidFill>
                  <a:srgbClr val="231F20"/>
                </a:solidFill>
                <a:cs typeface="Proxima Nova Rg"/>
              </a:rPr>
              <a:t>MOBILE</a:t>
            </a:r>
          </a:p>
          <a:p>
            <a:pPr marL="12699" marR="5079">
              <a:lnSpc>
                <a:spcPct val="108300"/>
              </a:lnSpc>
            </a:pPr>
            <a:r>
              <a:rPr lang="fr-FR" sz="900" b="1" dirty="0">
                <a:solidFill>
                  <a:srgbClr val="231F20"/>
                </a:solidFill>
                <a:cs typeface="Proxima Nova Rg"/>
              </a:rPr>
              <a:t>FIXE</a:t>
            </a:r>
          </a:p>
          <a:p>
            <a:pPr marL="12699" marR="5079">
              <a:lnSpc>
                <a:spcPct val="108300"/>
              </a:lnSpc>
            </a:pPr>
            <a:endParaRPr lang="fr-FR" sz="900" b="1" dirty="0">
              <a:solidFill>
                <a:srgbClr val="231F20"/>
              </a:solidFill>
              <a:cs typeface="Proxima Nova Rg"/>
            </a:endParaRPr>
          </a:p>
          <a:p>
            <a:pPr marL="12699" marR="5079">
              <a:lnSpc>
                <a:spcPct val="108300"/>
              </a:lnSpc>
            </a:pPr>
            <a:r>
              <a:rPr lang="fr-FR" sz="900" b="1" dirty="0">
                <a:solidFill>
                  <a:srgbClr val="231F20"/>
                </a:solidFill>
                <a:cs typeface="Proxima Nova Rg"/>
              </a:rPr>
              <a:t>ADRESSE</a:t>
            </a:r>
            <a:endParaRPr sz="900" dirty="0">
              <a:cs typeface="Proxima Nova Rg"/>
            </a:endParaRPr>
          </a:p>
        </p:txBody>
      </p:sp>
      <p:sp>
        <p:nvSpPr>
          <p:cNvPr id="99" name="object 99"/>
          <p:cNvSpPr txBox="1"/>
          <p:nvPr/>
        </p:nvSpPr>
        <p:spPr>
          <a:xfrm>
            <a:off x="1102347" y="3945157"/>
            <a:ext cx="1066430" cy="246221"/>
          </a:xfrm>
          <a:prstGeom prst="rect">
            <a:avLst/>
          </a:prstGeom>
        </p:spPr>
        <p:txBody>
          <a:bodyPr vert="horz" wrap="square" lIns="0" tIns="0" rIns="0" bIns="0" rtlCol="0">
            <a:spAutoFit/>
          </a:bodyPr>
          <a:lstStyle/>
          <a:p>
            <a:pPr marL="12699" algn="ctr"/>
            <a:r>
              <a:rPr lang="fr-FR" sz="1600" b="1">
                <a:solidFill>
                  <a:srgbClr val="E5BA93"/>
                </a:solidFill>
                <a:cs typeface="Proxima Nova Rg"/>
              </a:rPr>
              <a:t>CONTACT</a:t>
            </a:r>
            <a:endParaRPr sz="1600" dirty="0">
              <a:cs typeface="Proxima Nova Rg"/>
            </a:endParaRPr>
          </a:p>
        </p:txBody>
      </p:sp>
      <p:sp>
        <p:nvSpPr>
          <p:cNvPr id="100" name="object 100"/>
          <p:cNvSpPr txBox="1"/>
          <p:nvPr/>
        </p:nvSpPr>
        <p:spPr>
          <a:xfrm>
            <a:off x="1451523" y="4321108"/>
            <a:ext cx="1280605" cy="1077218"/>
          </a:xfrm>
          <a:prstGeom prst="rect">
            <a:avLst/>
          </a:prstGeom>
        </p:spPr>
        <p:txBody>
          <a:bodyPr vert="horz" wrap="square" lIns="0" tIns="0" rIns="0" bIns="0" rtlCol="0">
            <a:spAutoFit/>
          </a:bodyPr>
          <a:lstStyle/>
          <a:p>
            <a:pPr marL="12699"/>
            <a:r>
              <a:rPr lang="fr-FR" sz="1000" dirty="0" err="1">
                <a:solidFill>
                  <a:srgbClr val="231F20"/>
                </a:solidFill>
                <a:cs typeface="Proxima Nova Lt"/>
              </a:rPr>
              <a:t>mail@mail.com</a:t>
            </a:r>
            <a:br>
              <a:rPr lang="fr-FR" sz="1000" dirty="0">
                <a:solidFill>
                  <a:srgbClr val="231F20"/>
                </a:solidFill>
                <a:cs typeface="Proxima Nova Lt"/>
              </a:rPr>
            </a:br>
            <a:endParaRPr lang="fr-FR" sz="1000" dirty="0">
              <a:solidFill>
                <a:srgbClr val="231F20"/>
              </a:solidFill>
              <a:cs typeface="Proxima Nova Lt"/>
            </a:endParaRPr>
          </a:p>
          <a:p>
            <a:pPr marL="12699"/>
            <a:r>
              <a:rPr lang="fr-FR" sz="1000" dirty="0">
                <a:solidFill>
                  <a:srgbClr val="231F20"/>
                </a:solidFill>
                <a:cs typeface="Proxima Nova Lt"/>
              </a:rPr>
              <a:t>060102304</a:t>
            </a:r>
          </a:p>
          <a:p>
            <a:pPr marL="12699"/>
            <a:r>
              <a:rPr lang="fr-FR" sz="1000" dirty="0">
                <a:solidFill>
                  <a:srgbClr val="231F20"/>
                </a:solidFill>
                <a:cs typeface="Proxima Nova Lt"/>
              </a:rPr>
              <a:t>0102030405</a:t>
            </a:r>
          </a:p>
          <a:p>
            <a:pPr marL="12699"/>
            <a:endParaRPr lang="fr-FR" sz="900" dirty="0">
              <a:solidFill>
                <a:srgbClr val="231F20"/>
              </a:solidFill>
              <a:cs typeface="Proxima Nova Lt"/>
            </a:endParaRPr>
          </a:p>
          <a:p>
            <a:pPr marL="12699"/>
            <a:r>
              <a:rPr lang="fr-FR" sz="1000" dirty="0">
                <a:solidFill>
                  <a:srgbClr val="231F20"/>
                </a:solidFill>
                <a:cs typeface="Proxima Nova Lt"/>
              </a:rPr>
              <a:t>17 rue de la Réussite</a:t>
            </a:r>
          </a:p>
          <a:p>
            <a:pPr marL="12699"/>
            <a:r>
              <a:rPr lang="fr-FR" sz="1000" dirty="0">
                <a:solidFill>
                  <a:srgbClr val="231F20"/>
                </a:solidFill>
                <a:cs typeface="Proxima Nova Lt"/>
              </a:rPr>
              <a:t>75012 Paris</a:t>
            </a:r>
            <a:endParaRPr lang="fr-FR" sz="1000" dirty="0">
              <a:cs typeface="Proxima Nova Lt"/>
            </a:endParaRPr>
          </a:p>
        </p:txBody>
      </p:sp>
      <p:sp>
        <p:nvSpPr>
          <p:cNvPr id="103" name="object 103"/>
          <p:cNvSpPr txBox="1"/>
          <p:nvPr/>
        </p:nvSpPr>
        <p:spPr>
          <a:xfrm>
            <a:off x="3688393" y="3945157"/>
            <a:ext cx="1180925" cy="246221"/>
          </a:xfrm>
          <a:prstGeom prst="rect">
            <a:avLst/>
          </a:prstGeom>
        </p:spPr>
        <p:txBody>
          <a:bodyPr vert="horz" wrap="square" lIns="0" tIns="0" rIns="0" bIns="0" rtlCol="0">
            <a:spAutoFit/>
          </a:bodyPr>
          <a:lstStyle/>
          <a:p>
            <a:pPr marL="12699"/>
            <a:r>
              <a:rPr lang="fr-FR" sz="1600" b="1" dirty="0">
                <a:solidFill>
                  <a:srgbClr val="E5BA93"/>
                </a:solidFill>
                <a:cs typeface="Proxima Nova Rg"/>
              </a:rPr>
              <a:t>FORMATION</a:t>
            </a:r>
            <a:endParaRPr sz="1600" dirty="0">
              <a:cs typeface="Proxima Nova Rg"/>
            </a:endParaRPr>
          </a:p>
        </p:txBody>
      </p:sp>
      <p:sp>
        <p:nvSpPr>
          <p:cNvPr id="104" name="object 104"/>
          <p:cNvSpPr txBox="1"/>
          <p:nvPr/>
        </p:nvSpPr>
        <p:spPr>
          <a:xfrm>
            <a:off x="1154688" y="5770192"/>
            <a:ext cx="2875242" cy="246221"/>
          </a:xfrm>
          <a:prstGeom prst="rect">
            <a:avLst/>
          </a:prstGeom>
        </p:spPr>
        <p:txBody>
          <a:bodyPr vert="horz" wrap="square" lIns="0" tIns="0" rIns="0" bIns="0" rtlCol="0">
            <a:spAutoFit/>
          </a:bodyPr>
          <a:lstStyle/>
          <a:p>
            <a:pPr marL="12699"/>
            <a:r>
              <a:rPr lang="fr-FR" sz="1600" b="1" spc="-5" dirty="0">
                <a:solidFill>
                  <a:srgbClr val="E5BA93"/>
                </a:solidFill>
                <a:cs typeface="Proxima Nova Rg"/>
              </a:rPr>
              <a:t>EXPÉRIENCE PROFESSIONNELLE</a:t>
            </a:r>
            <a:endParaRPr sz="1600" dirty="0">
              <a:cs typeface="Proxima Nova Rg"/>
            </a:endParaRPr>
          </a:p>
        </p:txBody>
      </p:sp>
      <p:sp>
        <p:nvSpPr>
          <p:cNvPr id="105" name="object 105"/>
          <p:cNvSpPr txBox="1"/>
          <p:nvPr/>
        </p:nvSpPr>
        <p:spPr>
          <a:xfrm>
            <a:off x="586111" y="2080519"/>
            <a:ext cx="2126934" cy="923330"/>
          </a:xfrm>
          <a:prstGeom prst="rect">
            <a:avLst/>
          </a:prstGeom>
        </p:spPr>
        <p:txBody>
          <a:bodyPr vert="horz" wrap="square" lIns="0" tIns="0" rIns="0" bIns="0" rtlCol="0">
            <a:spAutoFit/>
          </a:bodyPr>
          <a:lstStyle/>
          <a:p>
            <a:pPr marL="12699" marR="5079"/>
            <a:r>
              <a:rPr lang="fr-FR" sz="3000" b="1" dirty="0">
                <a:solidFill>
                  <a:srgbClr val="FFFFFF"/>
                </a:solidFill>
                <a:cs typeface="Proxima Nova Rg"/>
              </a:rPr>
              <a:t>Murielle</a:t>
            </a:r>
          </a:p>
          <a:p>
            <a:pPr marL="12699" marR="5079"/>
            <a:r>
              <a:rPr lang="fr-FR" sz="3000" b="1" dirty="0">
                <a:solidFill>
                  <a:srgbClr val="FFFFFF"/>
                </a:solidFill>
                <a:cs typeface="Proxima Nova Rg"/>
              </a:rPr>
              <a:t>Vo Nguyen</a:t>
            </a:r>
            <a:endParaRPr sz="3000" dirty="0">
              <a:cs typeface="Proxima Nova Rg"/>
            </a:endParaRPr>
          </a:p>
        </p:txBody>
      </p:sp>
      <p:sp>
        <p:nvSpPr>
          <p:cNvPr id="106" name="object 106"/>
          <p:cNvSpPr txBox="1">
            <a:spLocks noGrp="1"/>
          </p:cNvSpPr>
          <p:nvPr>
            <p:ph type="title"/>
          </p:nvPr>
        </p:nvSpPr>
        <p:spPr>
          <a:xfrm>
            <a:off x="3231039" y="877584"/>
            <a:ext cx="3861497" cy="1556836"/>
          </a:xfrm>
          <a:prstGeom prst="rect">
            <a:avLst/>
          </a:prstGeom>
        </p:spPr>
        <p:txBody>
          <a:bodyPr vert="horz" wrap="square" lIns="0" tIns="0" rIns="0" bIns="0" rtlCol="0" anchor="ctr">
            <a:spAutoFit/>
          </a:bodyPr>
          <a:lstStyle/>
          <a:p>
            <a:pPr marL="48255" algn="just">
              <a:lnSpc>
                <a:spcPts val="3475"/>
              </a:lnSpc>
            </a:pPr>
            <a:r>
              <a:rPr lang="fr-FR" sz="1800" b="1" i="1" spc="125" dirty="0">
                <a:solidFill>
                  <a:srgbClr val="E5BA93"/>
                </a:solidFill>
                <a:latin typeface="+mn-lt"/>
                <a:cs typeface="Calibri"/>
              </a:rPr>
              <a:t>À PROPOS DE MOI</a:t>
            </a:r>
            <a:endParaRPr sz="1800" dirty="0">
              <a:latin typeface="+mn-lt"/>
              <a:cs typeface="Calibri"/>
            </a:endParaRPr>
          </a:p>
          <a:p>
            <a:pPr defTabSz="685800">
              <a:defRPr/>
            </a:pPr>
            <a:br>
              <a:rPr lang="fr-FR" sz="1000" dirty="0">
                <a:latin typeface="+mn-lt"/>
              </a:rPr>
            </a:br>
            <a:r>
              <a:rPr lang="fr-FR" sz="1000" dirty="0">
                <a:latin typeface="+mn-lt"/>
              </a:rPr>
              <a:t>Décrivez en quelques lignes vos compétences clés pour le poste et vos objectifs de carrière. Vous pouvez les mettre en forme à l’aide de puces ou les laisser sous forme de texte plein.  </a:t>
            </a:r>
            <a:br>
              <a:rPr lang="fr-FR" sz="1000" dirty="0">
                <a:latin typeface="+mn-lt"/>
              </a:rPr>
            </a:br>
            <a:br>
              <a:rPr lang="fr-FR" sz="1000" dirty="0">
                <a:latin typeface="+mn-lt"/>
              </a:rPr>
            </a:br>
            <a:r>
              <a:rPr lang="fr-FR" sz="1000" dirty="0">
                <a:latin typeface="+mn-lt"/>
              </a:rPr>
              <a:t>Cet espace peut servir de début d’introduction à votre lettre de motivation soyez précis, imaginatif et mettez en valeur votre potentiel professionnel.</a:t>
            </a:r>
          </a:p>
        </p:txBody>
      </p:sp>
      <p:sp>
        <p:nvSpPr>
          <p:cNvPr id="107" name="object 107"/>
          <p:cNvSpPr/>
          <p:nvPr/>
        </p:nvSpPr>
        <p:spPr>
          <a:xfrm>
            <a:off x="3262521" y="4086554"/>
            <a:ext cx="332691" cy="0"/>
          </a:xfrm>
          <a:custGeom>
            <a:avLst/>
            <a:gdLst/>
            <a:ahLst/>
            <a:cxnLst/>
            <a:rect l="l" t="t" r="r" b="b"/>
            <a:pathLst>
              <a:path w="332739">
                <a:moveTo>
                  <a:pt x="0" y="0"/>
                </a:moveTo>
                <a:lnTo>
                  <a:pt x="332676" y="0"/>
                </a:lnTo>
              </a:path>
            </a:pathLst>
          </a:custGeom>
          <a:ln w="25400">
            <a:solidFill>
              <a:srgbClr val="E5BA93"/>
            </a:solidFill>
          </a:ln>
        </p:spPr>
        <p:txBody>
          <a:bodyPr wrap="square" lIns="0" tIns="0" rIns="0" bIns="0" rtlCol="0"/>
          <a:lstStyle/>
          <a:p>
            <a:endParaRPr/>
          </a:p>
        </p:txBody>
      </p:sp>
      <p:sp>
        <p:nvSpPr>
          <p:cNvPr id="108" name="object 108"/>
          <p:cNvSpPr/>
          <p:nvPr/>
        </p:nvSpPr>
        <p:spPr>
          <a:xfrm>
            <a:off x="3595151" y="4037616"/>
            <a:ext cx="0" cy="98410"/>
          </a:xfrm>
          <a:custGeom>
            <a:avLst/>
            <a:gdLst/>
            <a:ahLst/>
            <a:cxnLst/>
            <a:rect l="l" t="t" r="r" b="b"/>
            <a:pathLst>
              <a:path h="98425">
                <a:moveTo>
                  <a:pt x="0" y="0"/>
                </a:moveTo>
                <a:lnTo>
                  <a:pt x="0" y="97891"/>
                </a:lnTo>
              </a:path>
            </a:pathLst>
          </a:custGeom>
          <a:ln w="25400">
            <a:solidFill>
              <a:srgbClr val="E5BA93"/>
            </a:solidFill>
          </a:ln>
        </p:spPr>
        <p:txBody>
          <a:bodyPr wrap="square" lIns="0" tIns="0" rIns="0" bIns="0" rtlCol="0"/>
          <a:lstStyle/>
          <a:p>
            <a:endParaRPr/>
          </a:p>
        </p:txBody>
      </p:sp>
      <p:sp>
        <p:nvSpPr>
          <p:cNvPr id="109" name="object 109"/>
          <p:cNvSpPr/>
          <p:nvPr/>
        </p:nvSpPr>
        <p:spPr>
          <a:xfrm>
            <a:off x="598990" y="5894822"/>
            <a:ext cx="332691" cy="0"/>
          </a:xfrm>
          <a:custGeom>
            <a:avLst/>
            <a:gdLst/>
            <a:ahLst/>
            <a:cxnLst/>
            <a:rect l="l" t="t" r="r" b="b"/>
            <a:pathLst>
              <a:path w="332740">
                <a:moveTo>
                  <a:pt x="0" y="0"/>
                </a:moveTo>
                <a:lnTo>
                  <a:pt x="332676" y="0"/>
                </a:lnTo>
              </a:path>
            </a:pathLst>
          </a:custGeom>
          <a:ln w="25400">
            <a:solidFill>
              <a:srgbClr val="E5BA93"/>
            </a:solidFill>
          </a:ln>
        </p:spPr>
        <p:txBody>
          <a:bodyPr wrap="square" lIns="0" tIns="0" rIns="0" bIns="0" rtlCol="0"/>
          <a:lstStyle/>
          <a:p>
            <a:endParaRPr/>
          </a:p>
        </p:txBody>
      </p:sp>
      <p:sp>
        <p:nvSpPr>
          <p:cNvPr id="110" name="object 110"/>
          <p:cNvSpPr/>
          <p:nvPr/>
        </p:nvSpPr>
        <p:spPr>
          <a:xfrm>
            <a:off x="931623" y="5845878"/>
            <a:ext cx="0" cy="98410"/>
          </a:xfrm>
          <a:custGeom>
            <a:avLst/>
            <a:gdLst/>
            <a:ahLst/>
            <a:cxnLst/>
            <a:rect l="l" t="t" r="r" b="b"/>
            <a:pathLst>
              <a:path h="98425">
                <a:moveTo>
                  <a:pt x="0" y="0"/>
                </a:moveTo>
                <a:lnTo>
                  <a:pt x="0" y="97904"/>
                </a:lnTo>
              </a:path>
            </a:pathLst>
          </a:custGeom>
          <a:ln w="25400">
            <a:solidFill>
              <a:srgbClr val="E5BA93"/>
            </a:solidFill>
          </a:ln>
        </p:spPr>
        <p:txBody>
          <a:bodyPr wrap="square" lIns="0" tIns="0" rIns="0" bIns="0" rtlCol="0"/>
          <a:lstStyle/>
          <a:p>
            <a:endParaRPr/>
          </a:p>
        </p:txBody>
      </p:sp>
      <p:sp>
        <p:nvSpPr>
          <p:cNvPr id="111" name="object 111"/>
          <p:cNvSpPr/>
          <p:nvPr/>
        </p:nvSpPr>
        <p:spPr>
          <a:xfrm>
            <a:off x="558408" y="9165587"/>
            <a:ext cx="332691" cy="0"/>
          </a:xfrm>
          <a:custGeom>
            <a:avLst/>
            <a:gdLst/>
            <a:ahLst/>
            <a:cxnLst/>
            <a:rect l="l" t="t" r="r" b="b"/>
            <a:pathLst>
              <a:path w="332740">
                <a:moveTo>
                  <a:pt x="0" y="0"/>
                </a:moveTo>
                <a:lnTo>
                  <a:pt x="332676" y="0"/>
                </a:lnTo>
              </a:path>
            </a:pathLst>
          </a:custGeom>
          <a:ln w="25400">
            <a:solidFill>
              <a:srgbClr val="E5BA93"/>
            </a:solidFill>
          </a:ln>
        </p:spPr>
        <p:txBody>
          <a:bodyPr wrap="square" lIns="0" tIns="0" rIns="0" bIns="0" rtlCol="0"/>
          <a:lstStyle/>
          <a:p>
            <a:endParaRPr/>
          </a:p>
        </p:txBody>
      </p:sp>
      <p:sp>
        <p:nvSpPr>
          <p:cNvPr id="112" name="object 112"/>
          <p:cNvSpPr/>
          <p:nvPr/>
        </p:nvSpPr>
        <p:spPr>
          <a:xfrm>
            <a:off x="891041" y="9116643"/>
            <a:ext cx="0" cy="98410"/>
          </a:xfrm>
          <a:custGeom>
            <a:avLst/>
            <a:gdLst/>
            <a:ahLst/>
            <a:cxnLst/>
            <a:rect l="l" t="t" r="r" b="b"/>
            <a:pathLst>
              <a:path h="98425">
                <a:moveTo>
                  <a:pt x="0" y="0"/>
                </a:moveTo>
                <a:lnTo>
                  <a:pt x="0" y="97904"/>
                </a:lnTo>
              </a:path>
            </a:pathLst>
          </a:custGeom>
          <a:ln w="25400">
            <a:solidFill>
              <a:srgbClr val="E5BA93"/>
            </a:solidFill>
          </a:ln>
        </p:spPr>
        <p:txBody>
          <a:bodyPr wrap="square" lIns="0" tIns="0" rIns="0" bIns="0" rtlCol="0"/>
          <a:lstStyle/>
          <a:p>
            <a:endParaRPr/>
          </a:p>
        </p:txBody>
      </p:sp>
      <p:sp>
        <p:nvSpPr>
          <p:cNvPr id="113" name="object 113"/>
          <p:cNvSpPr/>
          <p:nvPr/>
        </p:nvSpPr>
        <p:spPr>
          <a:xfrm>
            <a:off x="2618289" y="9165587"/>
            <a:ext cx="706411" cy="45719"/>
          </a:xfrm>
          <a:custGeom>
            <a:avLst/>
            <a:gdLst/>
            <a:ahLst/>
            <a:cxnLst/>
            <a:rect l="l" t="t" r="r" b="b"/>
            <a:pathLst>
              <a:path w="1809114">
                <a:moveTo>
                  <a:pt x="1809076" y="0"/>
                </a:moveTo>
                <a:lnTo>
                  <a:pt x="0" y="0"/>
                </a:lnTo>
              </a:path>
            </a:pathLst>
          </a:custGeom>
          <a:ln w="25400">
            <a:solidFill>
              <a:srgbClr val="E5BA93"/>
            </a:solidFill>
          </a:ln>
        </p:spPr>
        <p:txBody>
          <a:bodyPr wrap="square" lIns="0" tIns="0" rIns="0" bIns="0" rtlCol="0"/>
          <a:lstStyle/>
          <a:p>
            <a:endParaRPr/>
          </a:p>
        </p:txBody>
      </p:sp>
      <p:sp>
        <p:nvSpPr>
          <p:cNvPr id="114" name="object 114"/>
          <p:cNvSpPr/>
          <p:nvPr/>
        </p:nvSpPr>
        <p:spPr>
          <a:xfrm>
            <a:off x="2610091" y="9117681"/>
            <a:ext cx="0" cy="98410"/>
          </a:xfrm>
          <a:custGeom>
            <a:avLst/>
            <a:gdLst/>
            <a:ahLst/>
            <a:cxnLst/>
            <a:rect l="l" t="t" r="r" b="b"/>
            <a:pathLst>
              <a:path h="98425">
                <a:moveTo>
                  <a:pt x="0" y="97904"/>
                </a:moveTo>
                <a:lnTo>
                  <a:pt x="0" y="0"/>
                </a:lnTo>
              </a:path>
            </a:pathLst>
          </a:custGeom>
          <a:ln w="25400">
            <a:solidFill>
              <a:srgbClr val="E5BA93"/>
            </a:solidFill>
          </a:ln>
        </p:spPr>
        <p:txBody>
          <a:bodyPr wrap="square" lIns="0" tIns="0" rIns="0" bIns="0" rtlCol="0"/>
          <a:lstStyle/>
          <a:p>
            <a:endParaRPr/>
          </a:p>
        </p:txBody>
      </p:sp>
      <p:sp>
        <p:nvSpPr>
          <p:cNvPr id="115" name="object 115"/>
          <p:cNvSpPr/>
          <p:nvPr/>
        </p:nvSpPr>
        <p:spPr>
          <a:xfrm flipV="1">
            <a:off x="4045379" y="5849103"/>
            <a:ext cx="3003464" cy="45719"/>
          </a:xfrm>
          <a:custGeom>
            <a:avLst/>
            <a:gdLst/>
            <a:ahLst/>
            <a:cxnLst/>
            <a:rect l="l" t="t" r="r" b="b"/>
            <a:pathLst>
              <a:path w="3669029">
                <a:moveTo>
                  <a:pt x="3668801" y="0"/>
                </a:moveTo>
                <a:lnTo>
                  <a:pt x="0" y="0"/>
                </a:lnTo>
              </a:path>
            </a:pathLst>
          </a:custGeom>
          <a:ln w="25400">
            <a:solidFill>
              <a:srgbClr val="E5BA93"/>
            </a:solidFill>
          </a:ln>
        </p:spPr>
        <p:txBody>
          <a:bodyPr wrap="square" lIns="0" tIns="0" rIns="0" bIns="0" rtlCol="0"/>
          <a:lstStyle/>
          <a:p>
            <a:endParaRPr/>
          </a:p>
        </p:txBody>
      </p:sp>
      <p:sp>
        <p:nvSpPr>
          <p:cNvPr id="116" name="object 116"/>
          <p:cNvSpPr/>
          <p:nvPr/>
        </p:nvSpPr>
        <p:spPr>
          <a:xfrm>
            <a:off x="4042628" y="5845617"/>
            <a:ext cx="0" cy="98410"/>
          </a:xfrm>
          <a:custGeom>
            <a:avLst/>
            <a:gdLst/>
            <a:ahLst/>
            <a:cxnLst/>
            <a:rect l="l" t="t" r="r" b="b"/>
            <a:pathLst>
              <a:path h="98425">
                <a:moveTo>
                  <a:pt x="0" y="97904"/>
                </a:moveTo>
                <a:lnTo>
                  <a:pt x="0" y="0"/>
                </a:lnTo>
              </a:path>
            </a:pathLst>
          </a:custGeom>
          <a:ln w="25400">
            <a:solidFill>
              <a:srgbClr val="E5BA93"/>
            </a:solidFill>
          </a:ln>
        </p:spPr>
        <p:txBody>
          <a:bodyPr wrap="square" lIns="0" tIns="0" rIns="0" bIns="0" rtlCol="0"/>
          <a:lstStyle/>
          <a:p>
            <a:endParaRPr/>
          </a:p>
        </p:txBody>
      </p:sp>
      <p:sp>
        <p:nvSpPr>
          <p:cNvPr id="117" name="object 117"/>
          <p:cNvSpPr/>
          <p:nvPr/>
        </p:nvSpPr>
        <p:spPr>
          <a:xfrm>
            <a:off x="4847412" y="4086571"/>
            <a:ext cx="2198679" cy="0"/>
          </a:xfrm>
          <a:custGeom>
            <a:avLst/>
            <a:gdLst/>
            <a:ahLst/>
            <a:cxnLst/>
            <a:rect l="l" t="t" r="r" b="b"/>
            <a:pathLst>
              <a:path w="2199004">
                <a:moveTo>
                  <a:pt x="2198890" y="0"/>
                </a:moveTo>
                <a:lnTo>
                  <a:pt x="0" y="0"/>
                </a:lnTo>
              </a:path>
            </a:pathLst>
          </a:custGeom>
          <a:ln w="25400">
            <a:solidFill>
              <a:srgbClr val="E5BA93"/>
            </a:solidFill>
          </a:ln>
        </p:spPr>
        <p:txBody>
          <a:bodyPr wrap="square" lIns="0" tIns="0" rIns="0" bIns="0" rtlCol="0"/>
          <a:lstStyle/>
          <a:p>
            <a:endParaRPr/>
          </a:p>
        </p:txBody>
      </p:sp>
      <p:sp>
        <p:nvSpPr>
          <p:cNvPr id="118" name="object 118"/>
          <p:cNvSpPr/>
          <p:nvPr/>
        </p:nvSpPr>
        <p:spPr>
          <a:xfrm>
            <a:off x="4847416" y="4037608"/>
            <a:ext cx="0" cy="98410"/>
          </a:xfrm>
          <a:custGeom>
            <a:avLst/>
            <a:gdLst/>
            <a:ahLst/>
            <a:cxnLst/>
            <a:rect l="l" t="t" r="r" b="b"/>
            <a:pathLst>
              <a:path h="98425">
                <a:moveTo>
                  <a:pt x="0" y="97904"/>
                </a:moveTo>
                <a:lnTo>
                  <a:pt x="0" y="0"/>
                </a:lnTo>
              </a:path>
            </a:pathLst>
          </a:custGeom>
          <a:ln w="25400">
            <a:solidFill>
              <a:srgbClr val="E5BA93"/>
            </a:solidFill>
          </a:ln>
        </p:spPr>
        <p:txBody>
          <a:bodyPr wrap="square" lIns="0" tIns="0" rIns="0" bIns="0" rtlCol="0"/>
          <a:lstStyle/>
          <a:p>
            <a:endParaRPr/>
          </a:p>
        </p:txBody>
      </p:sp>
      <p:sp>
        <p:nvSpPr>
          <p:cNvPr id="119" name="object 119"/>
          <p:cNvSpPr/>
          <p:nvPr/>
        </p:nvSpPr>
        <p:spPr>
          <a:xfrm>
            <a:off x="599102" y="4086027"/>
            <a:ext cx="332691" cy="0"/>
          </a:xfrm>
          <a:custGeom>
            <a:avLst/>
            <a:gdLst/>
            <a:ahLst/>
            <a:cxnLst/>
            <a:rect l="l" t="t" r="r" b="b"/>
            <a:pathLst>
              <a:path w="332740">
                <a:moveTo>
                  <a:pt x="0" y="0"/>
                </a:moveTo>
                <a:lnTo>
                  <a:pt x="332676" y="0"/>
                </a:lnTo>
              </a:path>
            </a:pathLst>
          </a:custGeom>
          <a:ln w="25400">
            <a:solidFill>
              <a:srgbClr val="E5BA93"/>
            </a:solidFill>
          </a:ln>
        </p:spPr>
        <p:txBody>
          <a:bodyPr wrap="square" lIns="0" tIns="0" rIns="0" bIns="0" rtlCol="0"/>
          <a:lstStyle/>
          <a:p>
            <a:endParaRPr/>
          </a:p>
        </p:txBody>
      </p:sp>
      <p:sp>
        <p:nvSpPr>
          <p:cNvPr id="120" name="object 120"/>
          <p:cNvSpPr/>
          <p:nvPr/>
        </p:nvSpPr>
        <p:spPr>
          <a:xfrm>
            <a:off x="931735" y="4037087"/>
            <a:ext cx="0" cy="98410"/>
          </a:xfrm>
          <a:custGeom>
            <a:avLst/>
            <a:gdLst/>
            <a:ahLst/>
            <a:cxnLst/>
            <a:rect l="l" t="t" r="r" b="b"/>
            <a:pathLst>
              <a:path h="98425">
                <a:moveTo>
                  <a:pt x="0" y="0"/>
                </a:moveTo>
                <a:lnTo>
                  <a:pt x="0" y="97891"/>
                </a:lnTo>
              </a:path>
            </a:pathLst>
          </a:custGeom>
          <a:ln w="25400">
            <a:solidFill>
              <a:srgbClr val="E5BA93"/>
            </a:solidFill>
          </a:ln>
        </p:spPr>
        <p:txBody>
          <a:bodyPr wrap="square" lIns="0" tIns="0" rIns="0" bIns="0" rtlCol="0"/>
          <a:lstStyle/>
          <a:p>
            <a:endParaRPr/>
          </a:p>
        </p:txBody>
      </p:sp>
      <p:sp>
        <p:nvSpPr>
          <p:cNvPr id="121" name="object 121"/>
          <p:cNvSpPr/>
          <p:nvPr/>
        </p:nvSpPr>
        <p:spPr>
          <a:xfrm>
            <a:off x="2622978" y="4086044"/>
            <a:ext cx="244439" cy="0"/>
          </a:xfrm>
          <a:custGeom>
            <a:avLst/>
            <a:gdLst/>
            <a:ahLst/>
            <a:cxnLst/>
            <a:rect l="l" t="t" r="r" b="b"/>
            <a:pathLst>
              <a:path w="244475">
                <a:moveTo>
                  <a:pt x="244462" y="0"/>
                </a:moveTo>
                <a:lnTo>
                  <a:pt x="0" y="0"/>
                </a:lnTo>
              </a:path>
            </a:pathLst>
          </a:custGeom>
          <a:ln w="25400">
            <a:solidFill>
              <a:srgbClr val="E5BA93"/>
            </a:solidFill>
          </a:ln>
        </p:spPr>
        <p:txBody>
          <a:bodyPr wrap="square" lIns="0" tIns="0" rIns="0" bIns="0" rtlCol="0"/>
          <a:lstStyle/>
          <a:p>
            <a:endParaRPr/>
          </a:p>
        </p:txBody>
      </p:sp>
      <p:sp>
        <p:nvSpPr>
          <p:cNvPr id="122" name="object 122"/>
          <p:cNvSpPr/>
          <p:nvPr/>
        </p:nvSpPr>
        <p:spPr>
          <a:xfrm>
            <a:off x="2628433" y="4037081"/>
            <a:ext cx="0" cy="98410"/>
          </a:xfrm>
          <a:custGeom>
            <a:avLst/>
            <a:gdLst/>
            <a:ahLst/>
            <a:cxnLst/>
            <a:rect l="l" t="t" r="r" b="b"/>
            <a:pathLst>
              <a:path h="98425">
                <a:moveTo>
                  <a:pt x="0" y="97904"/>
                </a:moveTo>
                <a:lnTo>
                  <a:pt x="0" y="0"/>
                </a:lnTo>
              </a:path>
            </a:pathLst>
          </a:custGeom>
          <a:ln w="25400">
            <a:solidFill>
              <a:srgbClr val="E5BA93"/>
            </a:solidFill>
          </a:ln>
        </p:spPr>
        <p:txBody>
          <a:bodyPr wrap="square" lIns="0" tIns="0" rIns="0" bIns="0" rtlCol="0"/>
          <a:lstStyle/>
          <a:p>
            <a:endParaRPr/>
          </a:p>
        </p:txBody>
      </p:sp>
      <p:sp>
        <p:nvSpPr>
          <p:cNvPr id="123" name="object 123"/>
          <p:cNvSpPr/>
          <p:nvPr/>
        </p:nvSpPr>
        <p:spPr>
          <a:xfrm>
            <a:off x="4042628" y="9165612"/>
            <a:ext cx="332691" cy="0"/>
          </a:xfrm>
          <a:custGeom>
            <a:avLst/>
            <a:gdLst/>
            <a:ahLst/>
            <a:cxnLst/>
            <a:rect l="l" t="t" r="r" b="b"/>
            <a:pathLst>
              <a:path w="332739">
                <a:moveTo>
                  <a:pt x="0" y="0"/>
                </a:moveTo>
                <a:lnTo>
                  <a:pt x="332676" y="0"/>
                </a:lnTo>
              </a:path>
            </a:pathLst>
          </a:custGeom>
          <a:ln w="25400">
            <a:solidFill>
              <a:srgbClr val="E5BA93"/>
            </a:solidFill>
          </a:ln>
        </p:spPr>
        <p:txBody>
          <a:bodyPr wrap="square" lIns="0" tIns="0" rIns="0" bIns="0" rtlCol="0"/>
          <a:lstStyle/>
          <a:p>
            <a:endParaRPr/>
          </a:p>
        </p:txBody>
      </p:sp>
      <p:sp>
        <p:nvSpPr>
          <p:cNvPr id="124" name="object 124"/>
          <p:cNvSpPr/>
          <p:nvPr/>
        </p:nvSpPr>
        <p:spPr>
          <a:xfrm>
            <a:off x="4375259" y="9116669"/>
            <a:ext cx="0" cy="98410"/>
          </a:xfrm>
          <a:custGeom>
            <a:avLst/>
            <a:gdLst/>
            <a:ahLst/>
            <a:cxnLst/>
            <a:rect l="l" t="t" r="r" b="b"/>
            <a:pathLst>
              <a:path h="98425">
                <a:moveTo>
                  <a:pt x="0" y="0"/>
                </a:moveTo>
                <a:lnTo>
                  <a:pt x="0" y="97904"/>
                </a:lnTo>
              </a:path>
            </a:pathLst>
          </a:custGeom>
          <a:ln w="25400">
            <a:solidFill>
              <a:srgbClr val="E5BA93"/>
            </a:solidFill>
          </a:ln>
        </p:spPr>
        <p:txBody>
          <a:bodyPr wrap="square" lIns="0" tIns="0" rIns="0" bIns="0" rtlCol="0"/>
          <a:lstStyle/>
          <a:p>
            <a:endParaRPr/>
          </a:p>
        </p:txBody>
      </p:sp>
      <p:sp>
        <p:nvSpPr>
          <p:cNvPr id="125" name="object 125"/>
          <p:cNvSpPr/>
          <p:nvPr/>
        </p:nvSpPr>
        <p:spPr>
          <a:xfrm>
            <a:off x="5538015" y="9165637"/>
            <a:ext cx="1281240" cy="0"/>
          </a:xfrm>
          <a:custGeom>
            <a:avLst/>
            <a:gdLst/>
            <a:ahLst/>
            <a:cxnLst/>
            <a:rect l="l" t="t" r="r" b="b"/>
            <a:pathLst>
              <a:path w="1281429">
                <a:moveTo>
                  <a:pt x="1281201" y="0"/>
                </a:moveTo>
                <a:lnTo>
                  <a:pt x="0" y="0"/>
                </a:lnTo>
              </a:path>
            </a:pathLst>
          </a:custGeom>
          <a:ln w="25400">
            <a:solidFill>
              <a:srgbClr val="E5BA93"/>
            </a:solidFill>
          </a:ln>
        </p:spPr>
        <p:txBody>
          <a:bodyPr wrap="square" lIns="0" tIns="0" rIns="0" bIns="0" rtlCol="0"/>
          <a:lstStyle/>
          <a:p>
            <a:endParaRPr/>
          </a:p>
        </p:txBody>
      </p:sp>
      <p:sp>
        <p:nvSpPr>
          <p:cNvPr id="126" name="object 126"/>
          <p:cNvSpPr/>
          <p:nvPr/>
        </p:nvSpPr>
        <p:spPr>
          <a:xfrm>
            <a:off x="5536964" y="9116667"/>
            <a:ext cx="0" cy="98410"/>
          </a:xfrm>
          <a:custGeom>
            <a:avLst/>
            <a:gdLst/>
            <a:ahLst/>
            <a:cxnLst/>
            <a:rect l="l" t="t" r="r" b="b"/>
            <a:pathLst>
              <a:path h="98425">
                <a:moveTo>
                  <a:pt x="0" y="97904"/>
                </a:moveTo>
                <a:lnTo>
                  <a:pt x="0" y="0"/>
                </a:lnTo>
              </a:path>
            </a:pathLst>
          </a:custGeom>
          <a:ln w="25400">
            <a:solidFill>
              <a:srgbClr val="E5BA93"/>
            </a:solidFill>
          </a:ln>
        </p:spPr>
        <p:txBody>
          <a:bodyPr wrap="square" lIns="0" tIns="0" rIns="0" bIns="0" rtlCol="0"/>
          <a:lstStyle/>
          <a:p>
            <a:endParaRPr/>
          </a:p>
        </p:txBody>
      </p:sp>
      <p:pic>
        <p:nvPicPr>
          <p:cNvPr id="127" name="Image 1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91"/>
            <a:ext cx="2917316" cy="1947171"/>
          </a:xfrm>
          <a:prstGeom prst="rect">
            <a:avLst/>
          </a:prstGeom>
        </p:spPr>
      </p:pic>
      <p:sp>
        <p:nvSpPr>
          <p:cNvPr id="128" name="Rectangle 127"/>
          <p:cNvSpPr/>
          <p:nvPr/>
        </p:nvSpPr>
        <p:spPr>
          <a:xfrm>
            <a:off x="3334845" y="4356121"/>
            <a:ext cx="1735001" cy="1169551"/>
          </a:xfrm>
          <a:prstGeom prst="rect">
            <a:avLst/>
          </a:prstGeom>
        </p:spPr>
        <p:txBody>
          <a:bodyPr wrap="square">
            <a:spAutoFit/>
          </a:bodyPr>
          <a:lstStyle/>
          <a:p>
            <a:pPr defTabSz="685800">
              <a:defRPr/>
            </a:pPr>
            <a:r>
              <a:rPr lang="fr-FR" sz="1000" b="1" dirty="0"/>
              <a:t>2012 </a:t>
            </a:r>
            <a:r>
              <a:rPr lang="mr-IN" sz="1000" b="1" dirty="0"/>
              <a:t>–</a:t>
            </a:r>
            <a:r>
              <a:rPr lang="fr-FR" sz="1000" b="1" dirty="0"/>
              <a:t> DIPLÔME – UNIVERSITÉ</a:t>
            </a:r>
          </a:p>
          <a:p>
            <a:pPr defTabSz="685800">
              <a:defRPr/>
            </a:pPr>
            <a:r>
              <a:rPr lang="fr-FR" sz="1000" dirty="0"/>
              <a:t>Décrivez en une ligne les objectifs et les spécialités de cette formation. Inscrivez votre mention si vous en avez eu une.</a:t>
            </a:r>
          </a:p>
        </p:txBody>
      </p:sp>
      <p:sp>
        <p:nvSpPr>
          <p:cNvPr id="129" name="Rectangle 128"/>
          <p:cNvSpPr/>
          <p:nvPr/>
        </p:nvSpPr>
        <p:spPr>
          <a:xfrm>
            <a:off x="5303258" y="4339475"/>
            <a:ext cx="1729531" cy="1169551"/>
          </a:xfrm>
          <a:prstGeom prst="rect">
            <a:avLst/>
          </a:prstGeom>
        </p:spPr>
        <p:txBody>
          <a:bodyPr wrap="square">
            <a:spAutoFit/>
          </a:bodyPr>
          <a:lstStyle/>
          <a:p>
            <a:pPr defTabSz="685800">
              <a:defRPr/>
            </a:pPr>
            <a:r>
              <a:rPr lang="fr-FR" sz="1000" b="1" dirty="0"/>
              <a:t>2012 </a:t>
            </a:r>
            <a:r>
              <a:rPr lang="mr-IN" sz="1000" b="1" dirty="0"/>
              <a:t>–</a:t>
            </a:r>
            <a:r>
              <a:rPr lang="fr-FR" sz="1000" b="1" dirty="0"/>
              <a:t> DIPLÔME – UNIVERSITÉ</a:t>
            </a:r>
          </a:p>
          <a:p>
            <a:pPr defTabSz="685800">
              <a:defRPr/>
            </a:pPr>
            <a:r>
              <a:rPr lang="fr-FR" sz="1000" dirty="0"/>
              <a:t>Décrivez en une ligne les objectifs et les spécialités de cette formation. Inscrivez votre mention si vous en avez eu une.</a:t>
            </a:r>
          </a:p>
        </p:txBody>
      </p:sp>
      <p:sp>
        <p:nvSpPr>
          <p:cNvPr id="130" name="Rectangle 129"/>
          <p:cNvSpPr/>
          <p:nvPr/>
        </p:nvSpPr>
        <p:spPr>
          <a:xfrm>
            <a:off x="549767" y="6161965"/>
            <a:ext cx="6504261" cy="2400657"/>
          </a:xfrm>
          <a:prstGeom prst="rect">
            <a:avLst/>
          </a:prstGeom>
        </p:spPr>
        <p:txBody>
          <a:bodyPr wrap="square">
            <a:spAutoFit/>
          </a:bodyPr>
          <a:lstStyle/>
          <a:p>
            <a:pPr algn="just" defTabSz="685800">
              <a:defRPr/>
            </a:pPr>
            <a:r>
              <a:rPr lang="fr-FR" sz="1000" b="1" dirty="0"/>
              <a:t>2010- 2015 | TITRE DU POSTE  | SOCIÉTÉ</a:t>
            </a:r>
          </a:p>
          <a:p>
            <a:pPr algn="just"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algn="just" defTabSz="685800">
              <a:defRPr/>
            </a:pPr>
            <a:endParaRPr lang="fr-FR" sz="1000" dirty="0"/>
          </a:p>
          <a:p>
            <a:pPr algn="just" defTabSz="685800">
              <a:defRPr/>
            </a:pPr>
            <a:r>
              <a:rPr lang="fr-FR" sz="1000" b="1" dirty="0"/>
              <a:t>2010- 2015 | TITRE DU POSTE  | SOCIÉTÉ</a:t>
            </a:r>
          </a:p>
          <a:p>
            <a:pPr algn="just"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algn="just" defTabSz="685800">
              <a:defRPr/>
            </a:pPr>
            <a:endParaRPr lang="fr-FR" sz="1000" dirty="0"/>
          </a:p>
          <a:p>
            <a:pPr algn="just" defTabSz="685800">
              <a:defRPr/>
            </a:pPr>
            <a:r>
              <a:rPr lang="fr-FR" sz="1000" b="1" dirty="0"/>
              <a:t>2010- 2015 | TITRE DU POSTE  | SOCIÉTÉ</a:t>
            </a:r>
          </a:p>
          <a:p>
            <a:pPr algn="just"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algn="just" defTabSz="685800">
              <a:defRPr/>
            </a:pPr>
            <a:endParaRPr lang="fr-FR" sz="1000" dirty="0"/>
          </a:p>
          <a:p>
            <a:pPr algn="just" defTabSz="685800">
              <a:defRPr/>
            </a:pPr>
            <a:r>
              <a:rPr lang="fr-FR" sz="1000" b="1" dirty="0"/>
              <a:t>2010- 2015 | TITRE DU POSTE  | SOCIÉTÉ</a:t>
            </a:r>
          </a:p>
          <a:p>
            <a:pPr algn="just"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131" name="Rectangle 130"/>
          <p:cNvSpPr/>
          <p:nvPr/>
        </p:nvSpPr>
        <p:spPr>
          <a:xfrm>
            <a:off x="4029930" y="8980921"/>
            <a:ext cx="1489062" cy="369332"/>
          </a:xfrm>
          <a:prstGeom prst="rect">
            <a:avLst/>
          </a:prstGeom>
        </p:spPr>
        <p:txBody>
          <a:bodyPr wrap="none">
            <a:spAutoFit/>
          </a:bodyPr>
          <a:lstStyle/>
          <a:p>
            <a:pPr marL="406993">
              <a:spcBef>
                <a:spcPts val="715"/>
              </a:spcBef>
              <a:tabLst>
                <a:tab pos="3873748" algn="l"/>
              </a:tabLst>
            </a:pPr>
            <a:r>
              <a:rPr lang="fr-FR" b="1" spc="-15" dirty="0">
                <a:solidFill>
                  <a:srgbClr val="E5BA93"/>
                </a:solidFill>
                <a:cs typeface="Proxima Nova Rg"/>
              </a:rPr>
              <a:t>LANGUES</a:t>
            </a:r>
            <a:endParaRPr lang="fr-FR" dirty="0">
              <a:cs typeface="Proxima Nova Rg"/>
            </a:endParaRPr>
          </a:p>
        </p:txBody>
      </p:sp>
      <p:sp>
        <p:nvSpPr>
          <p:cNvPr id="132" name="Rectangle 131"/>
          <p:cNvSpPr/>
          <p:nvPr/>
        </p:nvSpPr>
        <p:spPr>
          <a:xfrm>
            <a:off x="549599" y="8969008"/>
            <a:ext cx="2007153" cy="369332"/>
          </a:xfrm>
          <a:prstGeom prst="rect">
            <a:avLst/>
          </a:prstGeom>
        </p:spPr>
        <p:txBody>
          <a:bodyPr wrap="none">
            <a:spAutoFit/>
          </a:bodyPr>
          <a:lstStyle/>
          <a:p>
            <a:pPr marL="406993">
              <a:spcBef>
                <a:spcPts val="715"/>
              </a:spcBef>
              <a:tabLst>
                <a:tab pos="3873748" algn="l"/>
              </a:tabLst>
            </a:pPr>
            <a:r>
              <a:rPr lang="fr-FR" b="1" spc="-15" dirty="0">
                <a:solidFill>
                  <a:srgbClr val="E5BA93"/>
                </a:solidFill>
                <a:cs typeface="Proxima Nova Rg"/>
              </a:rPr>
              <a:t>COMPÉTENCES</a:t>
            </a:r>
            <a:endParaRPr lang="fr-FR" dirty="0">
              <a:cs typeface="Proxima Nova Rg"/>
            </a:endParaRPr>
          </a:p>
        </p:txBody>
      </p:sp>
      <p:sp>
        <p:nvSpPr>
          <p:cNvPr id="97" name="object 3">
            <a:extLst>
              <a:ext uri="{FF2B5EF4-FFF2-40B4-BE49-F238E27FC236}">
                <a16:creationId xmlns:a16="http://schemas.microsoft.com/office/drawing/2014/main" id="{F0F4244D-96DE-4C44-B85B-B367FAEDD27E}"/>
              </a:ext>
            </a:extLst>
          </p:cNvPr>
          <p:cNvSpPr/>
          <p:nvPr/>
        </p:nvSpPr>
        <p:spPr>
          <a:xfrm>
            <a:off x="3195841" y="2970249"/>
            <a:ext cx="165075" cy="165075"/>
          </a:xfrm>
          <a:custGeom>
            <a:avLst/>
            <a:gdLst/>
            <a:ahLst/>
            <a:cxnLst/>
            <a:rect l="l" t="t" r="r" b="b"/>
            <a:pathLst>
              <a:path w="165100" h="165100">
                <a:moveTo>
                  <a:pt x="0" y="82550"/>
                </a:moveTo>
                <a:lnTo>
                  <a:pt x="6486" y="114677"/>
                </a:lnTo>
                <a:lnTo>
                  <a:pt x="24177" y="140917"/>
                </a:lnTo>
                <a:lnTo>
                  <a:pt x="50417" y="158611"/>
                </a:lnTo>
                <a:lnTo>
                  <a:pt x="82550" y="165100"/>
                </a:lnTo>
                <a:lnTo>
                  <a:pt x="114677" y="158611"/>
                </a:lnTo>
                <a:lnTo>
                  <a:pt x="140917" y="140917"/>
                </a:lnTo>
                <a:lnTo>
                  <a:pt x="158611" y="114677"/>
                </a:lnTo>
                <a:lnTo>
                  <a:pt x="165100" y="82550"/>
                </a:lnTo>
                <a:lnTo>
                  <a:pt x="158611" y="50422"/>
                </a:lnTo>
                <a:lnTo>
                  <a:pt x="140917" y="24182"/>
                </a:lnTo>
                <a:lnTo>
                  <a:pt x="114677" y="6488"/>
                </a:lnTo>
                <a:lnTo>
                  <a:pt x="82550" y="0"/>
                </a:lnTo>
                <a:lnTo>
                  <a:pt x="50417" y="6488"/>
                </a:lnTo>
                <a:lnTo>
                  <a:pt x="24177" y="24182"/>
                </a:lnTo>
                <a:lnTo>
                  <a:pt x="6486" y="50422"/>
                </a:lnTo>
                <a:lnTo>
                  <a:pt x="0" y="82550"/>
                </a:lnTo>
                <a:close/>
              </a:path>
            </a:pathLst>
          </a:custGeom>
          <a:ln w="9525">
            <a:solidFill>
              <a:srgbClr val="E5BA93"/>
            </a:solidFill>
          </a:ln>
        </p:spPr>
        <p:txBody>
          <a:bodyPr wrap="square" lIns="0" tIns="0" rIns="0" bIns="0" rtlCol="0"/>
          <a:lstStyle/>
          <a:p>
            <a:endParaRPr/>
          </a:p>
        </p:txBody>
      </p:sp>
      <p:sp>
        <p:nvSpPr>
          <p:cNvPr id="101" name="object 4">
            <a:extLst>
              <a:ext uri="{FF2B5EF4-FFF2-40B4-BE49-F238E27FC236}">
                <a16:creationId xmlns:a16="http://schemas.microsoft.com/office/drawing/2014/main" id="{D76A34FA-7D0D-C246-889F-4465181AE9C9}"/>
              </a:ext>
            </a:extLst>
          </p:cNvPr>
          <p:cNvSpPr/>
          <p:nvPr/>
        </p:nvSpPr>
        <p:spPr>
          <a:xfrm>
            <a:off x="3228982" y="3000113"/>
            <a:ext cx="95718" cy="88187"/>
          </a:xfrm>
          <a:custGeom>
            <a:avLst/>
            <a:gdLst/>
            <a:ahLst/>
            <a:cxnLst/>
            <a:rect l="l" t="t" r="r" b="b"/>
            <a:pathLst>
              <a:path w="56514" h="52070">
                <a:moveTo>
                  <a:pt x="31521" y="16637"/>
                </a:moveTo>
                <a:lnTo>
                  <a:pt x="19164" y="16637"/>
                </a:lnTo>
                <a:lnTo>
                  <a:pt x="19164" y="51879"/>
                </a:lnTo>
                <a:lnTo>
                  <a:pt x="31521" y="51879"/>
                </a:lnTo>
                <a:lnTo>
                  <a:pt x="31470" y="30695"/>
                </a:lnTo>
                <a:lnTo>
                  <a:pt x="31800" y="29921"/>
                </a:lnTo>
                <a:lnTo>
                  <a:pt x="32639" y="27800"/>
                </a:lnTo>
                <a:lnTo>
                  <a:pt x="34480" y="25615"/>
                </a:lnTo>
                <a:lnTo>
                  <a:pt x="56502" y="25615"/>
                </a:lnTo>
                <a:lnTo>
                  <a:pt x="56502" y="22174"/>
                </a:lnTo>
                <a:lnTo>
                  <a:pt x="31521" y="22174"/>
                </a:lnTo>
                <a:lnTo>
                  <a:pt x="31521" y="16637"/>
                </a:lnTo>
                <a:close/>
              </a:path>
              <a:path w="56514" h="52070">
                <a:moveTo>
                  <a:pt x="56502" y="25615"/>
                </a:moveTo>
                <a:lnTo>
                  <a:pt x="42049" y="25615"/>
                </a:lnTo>
                <a:lnTo>
                  <a:pt x="44005" y="28867"/>
                </a:lnTo>
                <a:lnTo>
                  <a:pt x="44005" y="51879"/>
                </a:lnTo>
                <a:lnTo>
                  <a:pt x="56502" y="51879"/>
                </a:lnTo>
                <a:lnTo>
                  <a:pt x="56502" y="25615"/>
                </a:lnTo>
                <a:close/>
              </a:path>
              <a:path w="56514" h="52070">
                <a:moveTo>
                  <a:pt x="50368" y="16294"/>
                </a:moveTo>
                <a:lnTo>
                  <a:pt x="36207" y="16294"/>
                </a:lnTo>
                <a:lnTo>
                  <a:pt x="32258" y="19748"/>
                </a:lnTo>
                <a:lnTo>
                  <a:pt x="31521" y="22174"/>
                </a:lnTo>
                <a:lnTo>
                  <a:pt x="56502" y="22174"/>
                </a:lnTo>
                <a:lnTo>
                  <a:pt x="56502" y="21361"/>
                </a:lnTo>
                <a:lnTo>
                  <a:pt x="50368" y="16294"/>
                </a:lnTo>
                <a:close/>
              </a:path>
              <a:path w="56514" h="52070">
                <a:moveTo>
                  <a:pt x="10769" y="0"/>
                </a:moveTo>
                <a:lnTo>
                  <a:pt x="2667" y="0"/>
                </a:lnTo>
                <a:lnTo>
                  <a:pt x="0" y="2641"/>
                </a:lnTo>
                <a:lnTo>
                  <a:pt x="0" y="9537"/>
                </a:lnTo>
                <a:lnTo>
                  <a:pt x="2590" y="12230"/>
                </a:lnTo>
                <a:lnTo>
                  <a:pt x="10769" y="12230"/>
                </a:lnTo>
                <a:lnTo>
                  <a:pt x="13373" y="9537"/>
                </a:lnTo>
                <a:lnTo>
                  <a:pt x="13296" y="2641"/>
                </a:lnTo>
                <a:lnTo>
                  <a:pt x="10769" y="0"/>
                </a:lnTo>
                <a:close/>
              </a:path>
              <a:path w="56514" h="52070">
                <a:moveTo>
                  <a:pt x="12446" y="16637"/>
                </a:moveTo>
                <a:lnTo>
                  <a:pt x="1435" y="16637"/>
                </a:lnTo>
                <a:lnTo>
                  <a:pt x="1435" y="51879"/>
                </a:lnTo>
                <a:lnTo>
                  <a:pt x="12446" y="51879"/>
                </a:lnTo>
                <a:lnTo>
                  <a:pt x="12446" y="16637"/>
                </a:lnTo>
                <a:close/>
              </a:path>
            </a:pathLst>
          </a:custGeom>
          <a:solidFill>
            <a:srgbClr val="414042"/>
          </a:solidFill>
        </p:spPr>
        <p:txBody>
          <a:bodyPr wrap="square" lIns="0" tIns="0" rIns="0" bIns="0" rtlCol="0"/>
          <a:lstStyle/>
          <a:p>
            <a:endParaRPr/>
          </a:p>
        </p:txBody>
      </p:sp>
      <p:sp>
        <p:nvSpPr>
          <p:cNvPr id="102" name="object 5">
            <a:extLst>
              <a:ext uri="{FF2B5EF4-FFF2-40B4-BE49-F238E27FC236}">
                <a16:creationId xmlns:a16="http://schemas.microsoft.com/office/drawing/2014/main" id="{DFBDF8D8-288A-C945-944C-A3F033B7AC5A}"/>
              </a:ext>
            </a:extLst>
          </p:cNvPr>
          <p:cNvSpPr/>
          <p:nvPr/>
        </p:nvSpPr>
        <p:spPr>
          <a:xfrm>
            <a:off x="3236411" y="2749861"/>
            <a:ext cx="108833" cy="96097"/>
          </a:xfrm>
          <a:custGeom>
            <a:avLst/>
            <a:gdLst/>
            <a:ahLst/>
            <a:cxnLst/>
            <a:rect l="l" t="t" r="r" b="b"/>
            <a:pathLst>
              <a:path w="59689" h="52704">
                <a:moveTo>
                  <a:pt x="0" y="46151"/>
                </a:moveTo>
                <a:lnTo>
                  <a:pt x="5410" y="49911"/>
                </a:lnTo>
                <a:lnTo>
                  <a:pt x="11798" y="52095"/>
                </a:lnTo>
                <a:lnTo>
                  <a:pt x="18719" y="52095"/>
                </a:lnTo>
                <a:lnTo>
                  <a:pt x="33629" y="48692"/>
                </a:lnTo>
                <a:lnTo>
                  <a:pt x="36526" y="46355"/>
                </a:lnTo>
                <a:lnTo>
                  <a:pt x="8648" y="46355"/>
                </a:lnTo>
                <a:lnTo>
                  <a:pt x="0" y="46151"/>
                </a:lnTo>
                <a:close/>
              </a:path>
              <a:path w="59689" h="52704">
                <a:moveTo>
                  <a:pt x="6692" y="31584"/>
                </a:moveTo>
                <a:lnTo>
                  <a:pt x="8229" y="36830"/>
                </a:lnTo>
                <a:lnTo>
                  <a:pt x="12725" y="40640"/>
                </a:lnTo>
                <a:lnTo>
                  <a:pt x="18084" y="40716"/>
                </a:lnTo>
                <a:lnTo>
                  <a:pt x="13919" y="44259"/>
                </a:lnTo>
                <a:lnTo>
                  <a:pt x="8648" y="46355"/>
                </a:lnTo>
                <a:lnTo>
                  <a:pt x="36526" y="46355"/>
                </a:lnTo>
                <a:lnTo>
                  <a:pt x="44524" y="39903"/>
                </a:lnTo>
                <a:lnTo>
                  <a:pt x="49012" y="31813"/>
                </a:lnTo>
                <a:lnTo>
                  <a:pt x="10083" y="31813"/>
                </a:lnTo>
                <a:lnTo>
                  <a:pt x="7429" y="31775"/>
                </a:lnTo>
                <a:lnTo>
                  <a:pt x="6692" y="31584"/>
                </a:lnTo>
                <a:close/>
              </a:path>
              <a:path w="59689" h="52704">
                <a:moveTo>
                  <a:pt x="2387" y="18313"/>
                </a:moveTo>
                <a:lnTo>
                  <a:pt x="2387" y="24866"/>
                </a:lnTo>
                <a:lnTo>
                  <a:pt x="6591" y="30162"/>
                </a:lnTo>
                <a:lnTo>
                  <a:pt x="12179" y="31381"/>
                </a:lnTo>
                <a:lnTo>
                  <a:pt x="11175" y="31686"/>
                </a:lnTo>
                <a:lnTo>
                  <a:pt x="10083" y="31813"/>
                </a:lnTo>
                <a:lnTo>
                  <a:pt x="49012" y="31813"/>
                </a:lnTo>
                <a:lnTo>
                  <a:pt x="51207" y="27856"/>
                </a:lnTo>
                <a:lnTo>
                  <a:pt x="52573" y="19939"/>
                </a:lnTo>
                <a:lnTo>
                  <a:pt x="7937" y="19939"/>
                </a:lnTo>
                <a:lnTo>
                  <a:pt x="5905" y="19862"/>
                </a:lnTo>
                <a:lnTo>
                  <a:pt x="4038" y="19304"/>
                </a:lnTo>
                <a:lnTo>
                  <a:pt x="2387" y="18313"/>
                </a:lnTo>
                <a:close/>
              </a:path>
              <a:path w="59689" h="52704">
                <a:moveTo>
                  <a:pt x="4140" y="2413"/>
                </a:moveTo>
                <a:lnTo>
                  <a:pt x="3098" y="4330"/>
                </a:lnTo>
                <a:lnTo>
                  <a:pt x="2608" y="6159"/>
                </a:lnTo>
                <a:lnTo>
                  <a:pt x="2489" y="13576"/>
                </a:lnTo>
                <a:lnTo>
                  <a:pt x="4635" y="17627"/>
                </a:lnTo>
                <a:lnTo>
                  <a:pt x="7937" y="19939"/>
                </a:lnTo>
                <a:lnTo>
                  <a:pt x="52573" y="19939"/>
                </a:lnTo>
                <a:lnTo>
                  <a:pt x="53227" y="16141"/>
                </a:lnTo>
                <a:lnTo>
                  <a:pt x="29311" y="16141"/>
                </a:lnTo>
                <a:lnTo>
                  <a:pt x="21949" y="14887"/>
                </a:lnTo>
                <a:lnTo>
                  <a:pt x="15182" y="12053"/>
                </a:lnTo>
                <a:lnTo>
                  <a:pt x="9187" y="7831"/>
                </a:lnTo>
                <a:lnTo>
                  <a:pt x="4140" y="2413"/>
                </a:lnTo>
                <a:close/>
              </a:path>
              <a:path w="59689" h="52704">
                <a:moveTo>
                  <a:pt x="44729" y="0"/>
                </a:moveTo>
                <a:lnTo>
                  <a:pt x="34480" y="0"/>
                </a:lnTo>
                <a:lnTo>
                  <a:pt x="29006" y="5880"/>
                </a:lnTo>
                <a:lnTo>
                  <a:pt x="29121" y="15176"/>
                </a:lnTo>
                <a:lnTo>
                  <a:pt x="29311" y="16141"/>
                </a:lnTo>
                <a:lnTo>
                  <a:pt x="53227" y="16141"/>
                </a:lnTo>
                <a:lnTo>
                  <a:pt x="53394" y="15176"/>
                </a:lnTo>
                <a:lnTo>
                  <a:pt x="53454" y="12992"/>
                </a:lnTo>
                <a:lnTo>
                  <a:pt x="55829" y="11099"/>
                </a:lnTo>
                <a:lnTo>
                  <a:pt x="57886" y="8801"/>
                </a:lnTo>
                <a:lnTo>
                  <a:pt x="58235" y="8242"/>
                </a:lnTo>
                <a:lnTo>
                  <a:pt x="52527" y="8242"/>
                </a:lnTo>
                <a:lnTo>
                  <a:pt x="55041" y="6604"/>
                </a:lnTo>
                <a:lnTo>
                  <a:pt x="56888" y="4165"/>
                </a:lnTo>
                <a:lnTo>
                  <a:pt x="50126" y="4165"/>
                </a:lnTo>
                <a:lnTo>
                  <a:pt x="47917" y="1600"/>
                </a:lnTo>
                <a:lnTo>
                  <a:pt x="44729" y="0"/>
                </a:lnTo>
                <a:close/>
              </a:path>
              <a:path w="59689" h="52704">
                <a:moveTo>
                  <a:pt x="59537" y="6159"/>
                </a:moveTo>
                <a:lnTo>
                  <a:pt x="57327" y="7226"/>
                </a:lnTo>
                <a:lnTo>
                  <a:pt x="54990" y="7912"/>
                </a:lnTo>
                <a:lnTo>
                  <a:pt x="52527" y="8242"/>
                </a:lnTo>
                <a:lnTo>
                  <a:pt x="58235" y="8242"/>
                </a:lnTo>
                <a:lnTo>
                  <a:pt x="59537" y="6159"/>
                </a:lnTo>
                <a:close/>
              </a:path>
              <a:path w="59689" h="52704">
                <a:moveTo>
                  <a:pt x="57886" y="952"/>
                </a:moveTo>
                <a:lnTo>
                  <a:pt x="55537" y="2451"/>
                </a:lnTo>
                <a:lnTo>
                  <a:pt x="52920" y="3543"/>
                </a:lnTo>
                <a:lnTo>
                  <a:pt x="50126" y="4165"/>
                </a:lnTo>
                <a:lnTo>
                  <a:pt x="56888" y="4165"/>
                </a:lnTo>
                <a:lnTo>
                  <a:pt x="56984" y="4038"/>
                </a:lnTo>
                <a:lnTo>
                  <a:pt x="57886" y="952"/>
                </a:lnTo>
                <a:close/>
              </a:path>
            </a:pathLst>
          </a:custGeom>
          <a:solidFill>
            <a:srgbClr val="414042"/>
          </a:solidFill>
        </p:spPr>
        <p:txBody>
          <a:bodyPr wrap="square" lIns="0" tIns="0" rIns="0" bIns="0" rtlCol="0"/>
          <a:lstStyle/>
          <a:p>
            <a:endParaRPr/>
          </a:p>
        </p:txBody>
      </p:sp>
      <p:sp>
        <p:nvSpPr>
          <p:cNvPr id="133" name="object 6">
            <a:extLst>
              <a:ext uri="{FF2B5EF4-FFF2-40B4-BE49-F238E27FC236}">
                <a16:creationId xmlns:a16="http://schemas.microsoft.com/office/drawing/2014/main" id="{C99CAD0A-DC62-2345-97E0-553DC02872B2}"/>
              </a:ext>
            </a:extLst>
          </p:cNvPr>
          <p:cNvSpPr/>
          <p:nvPr/>
        </p:nvSpPr>
        <p:spPr>
          <a:xfrm>
            <a:off x="3200603" y="2711271"/>
            <a:ext cx="165075" cy="165075"/>
          </a:xfrm>
          <a:custGeom>
            <a:avLst/>
            <a:gdLst/>
            <a:ahLst/>
            <a:cxnLst/>
            <a:rect l="l" t="t" r="r" b="b"/>
            <a:pathLst>
              <a:path w="165100" h="165100">
                <a:moveTo>
                  <a:pt x="0" y="82537"/>
                </a:moveTo>
                <a:lnTo>
                  <a:pt x="6486" y="114662"/>
                </a:lnTo>
                <a:lnTo>
                  <a:pt x="24176" y="140898"/>
                </a:lnTo>
                <a:lnTo>
                  <a:pt x="50411" y="158587"/>
                </a:lnTo>
                <a:lnTo>
                  <a:pt x="82537" y="165074"/>
                </a:lnTo>
                <a:lnTo>
                  <a:pt x="114672" y="158587"/>
                </a:lnTo>
                <a:lnTo>
                  <a:pt x="140916" y="140898"/>
                </a:lnTo>
                <a:lnTo>
                  <a:pt x="158611" y="114662"/>
                </a:lnTo>
                <a:lnTo>
                  <a:pt x="165100" y="82537"/>
                </a:lnTo>
                <a:lnTo>
                  <a:pt x="158611" y="50411"/>
                </a:lnTo>
                <a:lnTo>
                  <a:pt x="140916" y="24176"/>
                </a:lnTo>
                <a:lnTo>
                  <a:pt x="114672" y="6486"/>
                </a:lnTo>
                <a:lnTo>
                  <a:pt x="82537" y="0"/>
                </a:lnTo>
                <a:lnTo>
                  <a:pt x="50411" y="6486"/>
                </a:lnTo>
                <a:lnTo>
                  <a:pt x="24176" y="24176"/>
                </a:lnTo>
                <a:lnTo>
                  <a:pt x="6486" y="50411"/>
                </a:lnTo>
                <a:lnTo>
                  <a:pt x="0" y="82537"/>
                </a:lnTo>
                <a:close/>
              </a:path>
            </a:pathLst>
          </a:custGeom>
          <a:ln w="9525">
            <a:solidFill>
              <a:srgbClr val="E5BA93"/>
            </a:solidFill>
          </a:ln>
        </p:spPr>
        <p:txBody>
          <a:bodyPr wrap="square" lIns="0" tIns="0" rIns="0" bIns="0" rtlCol="0"/>
          <a:lstStyle/>
          <a:p>
            <a:endParaRPr/>
          </a:p>
        </p:txBody>
      </p:sp>
      <p:sp>
        <p:nvSpPr>
          <p:cNvPr id="134" name="object 7">
            <a:extLst>
              <a:ext uri="{FF2B5EF4-FFF2-40B4-BE49-F238E27FC236}">
                <a16:creationId xmlns:a16="http://schemas.microsoft.com/office/drawing/2014/main" id="{9872EC33-1573-1C42-90A7-2DE2BB938A5B}"/>
              </a:ext>
            </a:extLst>
          </p:cNvPr>
          <p:cNvSpPr txBox="1"/>
          <p:nvPr/>
        </p:nvSpPr>
        <p:spPr>
          <a:xfrm>
            <a:off x="3461236" y="2715165"/>
            <a:ext cx="1498378" cy="620554"/>
          </a:xfrm>
          <a:prstGeom prst="rect">
            <a:avLst/>
          </a:prstGeom>
        </p:spPr>
        <p:txBody>
          <a:bodyPr vert="horz" wrap="square" lIns="0" tIns="0" rIns="0" bIns="0" rtlCol="0">
            <a:spAutoFit/>
          </a:bodyPr>
          <a:lstStyle/>
          <a:p>
            <a:pPr marL="16508"/>
            <a:r>
              <a:rPr sz="900" spc="-5" dirty="0">
                <a:solidFill>
                  <a:srgbClr val="414042"/>
                </a:solidFill>
                <a:cs typeface="Proxima Nova Lt"/>
              </a:rPr>
              <a:t>twitter.com/</a:t>
            </a:r>
            <a:r>
              <a:rPr lang="fr-FR" sz="900" spc="-5" dirty="0" err="1">
                <a:solidFill>
                  <a:srgbClr val="414042"/>
                </a:solidFill>
                <a:cs typeface="Proxima Nova Lt"/>
              </a:rPr>
              <a:t>muriellevo</a:t>
            </a:r>
            <a:endParaRPr sz="900" dirty="0">
              <a:cs typeface="Proxima Nova Lt"/>
            </a:endParaRPr>
          </a:p>
          <a:p>
            <a:pPr marL="13334" marR="5079" indent="-1270">
              <a:lnSpc>
                <a:spcPct val="181000"/>
              </a:lnSpc>
              <a:spcBef>
                <a:spcPts val="85"/>
              </a:spcBef>
            </a:pPr>
            <a:r>
              <a:rPr sz="900" spc="-5" dirty="0">
                <a:solidFill>
                  <a:srgbClr val="414042"/>
                </a:solidFill>
                <a:cs typeface="Proxima Nova Lt"/>
              </a:rPr>
              <a:t>linkedin.com/</a:t>
            </a:r>
            <a:r>
              <a:rPr lang="fr-FR" sz="900" spc="-5" dirty="0" err="1">
                <a:solidFill>
                  <a:srgbClr val="414042"/>
                </a:solidFill>
                <a:cs typeface="Proxima Nova Lt"/>
              </a:rPr>
              <a:t>muriellevo</a:t>
            </a:r>
            <a:r>
              <a:rPr sz="900" spc="-5" dirty="0">
                <a:solidFill>
                  <a:srgbClr val="414042"/>
                </a:solidFill>
                <a:cs typeface="Proxima Nova Lt"/>
              </a:rPr>
              <a:t>  facebook.com/</a:t>
            </a:r>
            <a:r>
              <a:rPr lang="fr-FR" sz="900" spc="-5" dirty="0" err="1">
                <a:solidFill>
                  <a:srgbClr val="414042"/>
                </a:solidFill>
                <a:cs typeface="Proxima Nova Lt"/>
              </a:rPr>
              <a:t>muriellevo</a:t>
            </a:r>
            <a:endParaRPr sz="900" dirty="0">
              <a:cs typeface="Proxima Nova Lt"/>
            </a:endParaRPr>
          </a:p>
        </p:txBody>
      </p:sp>
      <p:sp>
        <p:nvSpPr>
          <p:cNvPr id="135" name="object 8">
            <a:extLst>
              <a:ext uri="{FF2B5EF4-FFF2-40B4-BE49-F238E27FC236}">
                <a16:creationId xmlns:a16="http://schemas.microsoft.com/office/drawing/2014/main" id="{6086668B-9337-D44A-90D8-8093F0939813}"/>
              </a:ext>
            </a:extLst>
          </p:cNvPr>
          <p:cNvSpPr/>
          <p:nvPr/>
        </p:nvSpPr>
        <p:spPr>
          <a:xfrm>
            <a:off x="3195097" y="3218468"/>
            <a:ext cx="165075" cy="165075"/>
          </a:xfrm>
          <a:custGeom>
            <a:avLst/>
            <a:gdLst/>
            <a:ahLst/>
            <a:cxnLst/>
            <a:rect l="l" t="t" r="r" b="b"/>
            <a:pathLst>
              <a:path w="165100" h="165100">
                <a:moveTo>
                  <a:pt x="0" y="82550"/>
                </a:moveTo>
                <a:lnTo>
                  <a:pt x="6484" y="114677"/>
                </a:lnTo>
                <a:lnTo>
                  <a:pt x="24171" y="140917"/>
                </a:lnTo>
                <a:lnTo>
                  <a:pt x="50406" y="158611"/>
                </a:lnTo>
                <a:lnTo>
                  <a:pt x="82537" y="165100"/>
                </a:lnTo>
                <a:lnTo>
                  <a:pt x="114666" y="158611"/>
                </a:lnTo>
                <a:lnTo>
                  <a:pt x="140911" y="140917"/>
                </a:lnTo>
                <a:lnTo>
                  <a:pt x="158609" y="114677"/>
                </a:lnTo>
                <a:lnTo>
                  <a:pt x="165100" y="82550"/>
                </a:lnTo>
                <a:lnTo>
                  <a:pt x="158609" y="50422"/>
                </a:lnTo>
                <a:lnTo>
                  <a:pt x="140911" y="24182"/>
                </a:lnTo>
                <a:lnTo>
                  <a:pt x="114666" y="6488"/>
                </a:lnTo>
                <a:lnTo>
                  <a:pt x="82537" y="0"/>
                </a:lnTo>
                <a:lnTo>
                  <a:pt x="50406" y="6488"/>
                </a:lnTo>
                <a:lnTo>
                  <a:pt x="24171" y="24182"/>
                </a:lnTo>
                <a:lnTo>
                  <a:pt x="6484" y="50422"/>
                </a:lnTo>
                <a:lnTo>
                  <a:pt x="0" y="82550"/>
                </a:lnTo>
                <a:close/>
              </a:path>
            </a:pathLst>
          </a:custGeom>
          <a:ln w="9525">
            <a:solidFill>
              <a:srgbClr val="E5BA93"/>
            </a:solidFill>
          </a:ln>
        </p:spPr>
        <p:txBody>
          <a:bodyPr wrap="square" lIns="0" tIns="0" rIns="0" bIns="0" rtlCol="0"/>
          <a:lstStyle/>
          <a:p>
            <a:endParaRPr/>
          </a:p>
        </p:txBody>
      </p:sp>
      <p:sp>
        <p:nvSpPr>
          <p:cNvPr id="136" name="object 9">
            <a:extLst>
              <a:ext uri="{FF2B5EF4-FFF2-40B4-BE49-F238E27FC236}">
                <a16:creationId xmlns:a16="http://schemas.microsoft.com/office/drawing/2014/main" id="{599F1168-BDCC-8D4B-B218-2E03C7982A8D}"/>
              </a:ext>
            </a:extLst>
          </p:cNvPr>
          <p:cNvSpPr/>
          <p:nvPr/>
        </p:nvSpPr>
        <p:spPr>
          <a:xfrm>
            <a:off x="3255754" y="3252299"/>
            <a:ext cx="48120" cy="98106"/>
          </a:xfrm>
          <a:custGeom>
            <a:avLst/>
            <a:gdLst/>
            <a:ahLst/>
            <a:cxnLst/>
            <a:rect l="l" t="t" r="r" b="b"/>
            <a:pathLst>
              <a:path w="30479" h="65404">
                <a:moveTo>
                  <a:pt x="19951" y="32588"/>
                </a:moveTo>
                <a:lnTo>
                  <a:pt x="6426" y="32588"/>
                </a:lnTo>
                <a:lnTo>
                  <a:pt x="6426" y="65125"/>
                </a:lnTo>
                <a:lnTo>
                  <a:pt x="19951" y="65125"/>
                </a:lnTo>
                <a:lnTo>
                  <a:pt x="19951" y="32588"/>
                </a:lnTo>
                <a:close/>
              </a:path>
              <a:path w="30479" h="65404">
                <a:moveTo>
                  <a:pt x="30251" y="21081"/>
                </a:moveTo>
                <a:lnTo>
                  <a:pt x="0" y="21081"/>
                </a:lnTo>
                <a:lnTo>
                  <a:pt x="0" y="32588"/>
                </a:lnTo>
                <a:lnTo>
                  <a:pt x="29070" y="32588"/>
                </a:lnTo>
                <a:lnTo>
                  <a:pt x="30251" y="21081"/>
                </a:lnTo>
                <a:close/>
              </a:path>
              <a:path w="30479" h="65404">
                <a:moveTo>
                  <a:pt x="8953" y="0"/>
                </a:moveTo>
                <a:lnTo>
                  <a:pt x="6426" y="8318"/>
                </a:lnTo>
                <a:lnTo>
                  <a:pt x="6426" y="21081"/>
                </a:lnTo>
                <a:lnTo>
                  <a:pt x="19951" y="21081"/>
                </a:lnTo>
                <a:lnTo>
                  <a:pt x="19951" y="11785"/>
                </a:lnTo>
                <a:lnTo>
                  <a:pt x="21628" y="11188"/>
                </a:lnTo>
                <a:lnTo>
                  <a:pt x="30099" y="11188"/>
                </a:lnTo>
                <a:lnTo>
                  <a:pt x="30099" y="38"/>
                </a:lnTo>
                <a:lnTo>
                  <a:pt x="8953" y="0"/>
                </a:lnTo>
                <a:close/>
              </a:path>
            </a:pathLst>
          </a:custGeom>
          <a:solidFill>
            <a:srgbClr val="414042"/>
          </a:solidFill>
        </p:spPr>
        <p:txBody>
          <a:bodyPr wrap="square" lIns="0" tIns="0" rIns="0" bIns="0" rtlCol="0"/>
          <a:lstStyle/>
          <a:p>
            <a:endParaRPr/>
          </a:p>
        </p:txBody>
      </p:sp>
      <p:sp>
        <p:nvSpPr>
          <p:cNvPr id="137" name="object 6">
            <a:extLst>
              <a:ext uri="{FF2B5EF4-FFF2-40B4-BE49-F238E27FC236}">
                <a16:creationId xmlns:a16="http://schemas.microsoft.com/office/drawing/2014/main" id="{780D5DC5-BCDE-B142-BE3B-54BC8F326D29}"/>
              </a:ext>
            </a:extLst>
          </p:cNvPr>
          <p:cNvSpPr/>
          <p:nvPr/>
        </p:nvSpPr>
        <p:spPr>
          <a:xfrm>
            <a:off x="5547111" y="2699781"/>
            <a:ext cx="165075" cy="165075"/>
          </a:xfrm>
          <a:custGeom>
            <a:avLst/>
            <a:gdLst/>
            <a:ahLst/>
            <a:cxnLst/>
            <a:rect l="l" t="t" r="r" b="b"/>
            <a:pathLst>
              <a:path w="165100" h="165100">
                <a:moveTo>
                  <a:pt x="0" y="82537"/>
                </a:moveTo>
                <a:lnTo>
                  <a:pt x="6486" y="114662"/>
                </a:lnTo>
                <a:lnTo>
                  <a:pt x="24176" y="140898"/>
                </a:lnTo>
                <a:lnTo>
                  <a:pt x="50411" y="158587"/>
                </a:lnTo>
                <a:lnTo>
                  <a:pt x="82537" y="165074"/>
                </a:lnTo>
                <a:lnTo>
                  <a:pt x="114672" y="158587"/>
                </a:lnTo>
                <a:lnTo>
                  <a:pt x="140916" y="140898"/>
                </a:lnTo>
                <a:lnTo>
                  <a:pt x="158611" y="114662"/>
                </a:lnTo>
                <a:lnTo>
                  <a:pt x="165100" y="82537"/>
                </a:lnTo>
                <a:lnTo>
                  <a:pt x="158611" y="50411"/>
                </a:lnTo>
                <a:lnTo>
                  <a:pt x="140916" y="24176"/>
                </a:lnTo>
                <a:lnTo>
                  <a:pt x="114672" y="6486"/>
                </a:lnTo>
                <a:lnTo>
                  <a:pt x="82537" y="0"/>
                </a:lnTo>
                <a:lnTo>
                  <a:pt x="50411" y="6486"/>
                </a:lnTo>
                <a:lnTo>
                  <a:pt x="24176" y="24176"/>
                </a:lnTo>
                <a:lnTo>
                  <a:pt x="6486" y="50411"/>
                </a:lnTo>
                <a:lnTo>
                  <a:pt x="0" y="82537"/>
                </a:lnTo>
                <a:close/>
              </a:path>
            </a:pathLst>
          </a:custGeom>
          <a:ln w="9525">
            <a:solidFill>
              <a:srgbClr val="E5BA93"/>
            </a:solidFill>
          </a:ln>
        </p:spPr>
        <p:txBody>
          <a:bodyPr wrap="square" lIns="0" tIns="0" rIns="0" bIns="0" rtlCol="0"/>
          <a:lstStyle/>
          <a:p>
            <a:endParaRPr/>
          </a:p>
        </p:txBody>
      </p:sp>
      <p:pic>
        <p:nvPicPr>
          <p:cNvPr id="64" name="Image 63">
            <a:extLst>
              <a:ext uri="{FF2B5EF4-FFF2-40B4-BE49-F238E27FC236}">
                <a16:creationId xmlns:a16="http://schemas.microsoft.com/office/drawing/2014/main" id="{4F32B4EC-E026-2D45-BD3B-9CDEB475BE43}"/>
              </a:ext>
            </a:extLst>
          </p:cNvPr>
          <p:cNvPicPr>
            <a:picLocks noChangeAspect="1"/>
          </p:cNvPicPr>
          <p:nvPr/>
        </p:nvPicPr>
        <p:blipFill>
          <a:blip r:embed="rId3"/>
          <a:stretch>
            <a:fillRect/>
          </a:stretch>
        </p:blipFill>
        <p:spPr>
          <a:xfrm>
            <a:off x="5578836" y="2731699"/>
            <a:ext cx="101239" cy="101239"/>
          </a:xfrm>
          <a:prstGeom prst="rect">
            <a:avLst/>
          </a:prstGeom>
        </p:spPr>
      </p:pic>
      <p:sp>
        <p:nvSpPr>
          <p:cNvPr id="138" name="object 7">
            <a:extLst>
              <a:ext uri="{FF2B5EF4-FFF2-40B4-BE49-F238E27FC236}">
                <a16:creationId xmlns:a16="http://schemas.microsoft.com/office/drawing/2014/main" id="{C9B03FEE-1B72-E24E-BE77-BA4B4FD60CBF}"/>
              </a:ext>
            </a:extLst>
          </p:cNvPr>
          <p:cNvSpPr txBox="1"/>
          <p:nvPr/>
        </p:nvSpPr>
        <p:spPr>
          <a:xfrm>
            <a:off x="5812152" y="2729851"/>
            <a:ext cx="1498378" cy="620554"/>
          </a:xfrm>
          <a:prstGeom prst="rect">
            <a:avLst/>
          </a:prstGeom>
        </p:spPr>
        <p:txBody>
          <a:bodyPr vert="horz" wrap="square" lIns="0" tIns="0" rIns="0" bIns="0" rtlCol="0">
            <a:spAutoFit/>
          </a:bodyPr>
          <a:lstStyle/>
          <a:p>
            <a:pPr marL="16508"/>
            <a:r>
              <a:rPr lang="fr-FR" sz="900" spc="-5" dirty="0" err="1">
                <a:solidFill>
                  <a:srgbClr val="414042"/>
                </a:solidFill>
                <a:cs typeface="Proxima Nova Lt"/>
              </a:rPr>
              <a:t>instagram</a:t>
            </a:r>
            <a:r>
              <a:rPr sz="900" spc="-5" dirty="0">
                <a:solidFill>
                  <a:srgbClr val="414042"/>
                </a:solidFill>
                <a:cs typeface="Proxima Nova Lt"/>
              </a:rPr>
              <a:t>.com/</a:t>
            </a:r>
            <a:r>
              <a:rPr lang="fr-FR" sz="900" spc="-5" dirty="0" err="1">
                <a:solidFill>
                  <a:srgbClr val="414042"/>
                </a:solidFill>
                <a:cs typeface="Proxima Nova Lt"/>
              </a:rPr>
              <a:t>muriellevo</a:t>
            </a:r>
            <a:endParaRPr sz="900" dirty="0">
              <a:cs typeface="Proxima Nova Lt"/>
            </a:endParaRPr>
          </a:p>
          <a:p>
            <a:pPr marL="13334" marR="5079" indent="-1270">
              <a:lnSpc>
                <a:spcPct val="181000"/>
              </a:lnSpc>
              <a:spcBef>
                <a:spcPts val="85"/>
              </a:spcBef>
            </a:pPr>
            <a:r>
              <a:rPr lang="fr-FR" sz="900" spc="-5" dirty="0" err="1">
                <a:solidFill>
                  <a:srgbClr val="414042"/>
                </a:solidFill>
                <a:cs typeface="Proxima Nova Lt"/>
              </a:rPr>
              <a:t>youtube</a:t>
            </a:r>
            <a:r>
              <a:rPr sz="900" spc="-5" dirty="0">
                <a:solidFill>
                  <a:srgbClr val="414042"/>
                </a:solidFill>
                <a:cs typeface="Proxima Nova Lt"/>
              </a:rPr>
              <a:t>.com/</a:t>
            </a:r>
            <a:r>
              <a:rPr lang="fr-FR" sz="900" spc="-5" dirty="0" err="1">
                <a:solidFill>
                  <a:srgbClr val="414042"/>
                </a:solidFill>
                <a:cs typeface="Proxima Nova Lt"/>
              </a:rPr>
              <a:t>muriellevo</a:t>
            </a:r>
            <a:r>
              <a:rPr sz="900" spc="-5" dirty="0">
                <a:solidFill>
                  <a:srgbClr val="414042"/>
                </a:solidFill>
                <a:cs typeface="Proxima Nova Lt"/>
              </a:rPr>
              <a:t>  </a:t>
            </a:r>
            <a:r>
              <a:rPr lang="fr-FR" sz="900" spc="-5" dirty="0" err="1">
                <a:solidFill>
                  <a:srgbClr val="414042"/>
                </a:solidFill>
                <a:cs typeface="Proxima Nova Lt"/>
              </a:rPr>
              <a:t>snapchat</a:t>
            </a:r>
            <a:r>
              <a:rPr sz="900" spc="-5" dirty="0">
                <a:solidFill>
                  <a:srgbClr val="414042"/>
                </a:solidFill>
                <a:cs typeface="Proxima Nova Lt"/>
              </a:rPr>
              <a:t>.com/</a:t>
            </a:r>
            <a:r>
              <a:rPr lang="fr-FR" sz="900" spc="-5" dirty="0" err="1">
                <a:solidFill>
                  <a:srgbClr val="414042"/>
                </a:solidFill>
                <a:cs typeface="Proxima Nova Lt"/>
              </a:rPr>
              <a:t>muriellevo</a:t>
            </a:r>
            <a:endParaRPr sz="900" dirty="0">
              <a:cs typeface="Proxima Nova Lt"/>
            </a:endParaRPr>
          </a:p>
        </p:txBody>
      </p:sp>
      <p:pic>
        <p:nvPicPr>
          <p:cNvPr id="66" name="Image 65">
            <a:extLst>
              <a:ext uri="{FF2B5EF4-FFF2-40B4-BE49-F238E27FC236}">
                <a16:creationId xmlns:a16="http://schemas.microsoft.com/office/drawing/2014/main" id="{8B91BF56-3E2A-E547-8CB0-4368096902F6}"/>
              </a:ext>
            </a:extLst>
          </p:cNvPr>
          <p:cNvPicPr>
            <a:picLocks noChangeAspect="1"/>
          </p:cNvPicPr>
          <p:nvPr/>
        </p:nvPicPr>
        <p:blipFill>
          <a:blip r:embed="rId4"/>
          <a:stretch>
            <a:fillRect/>
          </a:stretch>
        </p:blipFill>
        <p:spPr>
          <a:xfrm>
            <a:off x="5580575" y="3003729"/>
            <a:ext cx="100140" cy="100140"/>
          </a:xfrm>
          <a:prstGeom prst="rect">
            <a:avLst/>
          </a:prstGeom>
        </p:spPr>
      </p:pic>
      <p:sp>
        <p:nvSpPr>
          <p:cNvPr id="139" name="object 6">
            <a:extLst>
              <a:ext uri="{FF2B5EF4-FFF2-40B4-BE49-F238E27FC236}">
                <a16:creationId xmlns:a16="http://schemas.microsoft.com/office/drawing/2014/main" id="{BE8F838C-B467-3D4A-ADD6-DC6F72FDC565}"/>
              </a:ext>
            </a:extLst>
          </p:cNvPr>
          <p:cNvSpPr/>
          <p:nvPr/>
        </p:nvSpPr>
        <p:spPr>
          <a:xfrm>
            <a:off x="5547111" y="2964261"/>
            <a:ext cx="165075" cy="165075"/>
          </a:xfrm>
          <a:custGeom>
            <a:avLst/>
            <a:gdLst/>
            <a:ahLst/>
            <a:cxnLst/>
            <a:rect l="l" t="t" r="r" b="b"/>
            <a:pathLst>
              <a:path w="165100" h="165100">
                <a:moveTo>
                  <a:pt x="0" y="82537"/>
                </a:moveTo>
                <a:lnTo>
                  <a:pt x="6486" y="114662"/>
                </a:lnTo>
                <a:lnTo>
                  <a:pt x="24176" y="140898"/>
                </a:lnTo>
                <a:lnTo>
                  <a:pt x="50411" y="158587"/>
                </a:lnTo>
                <a:lnTo>
                  <a:pt x="82537" y="165074"/>
                </a:lnTo>
                <a:lnTo>
                  <a:pt x="114672" y="158587"/>
                </a:lnTo>
                <a:lnTo>
                  <a:pt x="140916" y="140898"/>
                </a:lnTo>
                <a:lnTo>
                  <a:pt x="158611" y="114662"/>
                </a:lnTo>
                <a:lnTo>
                  <a:pt x="165100" y="82537"/>
                </a:lnTo>
                <a:lnTo>
                  <a:pt x="158611" y="50411"/>
                </a:lnTo>
                <a:lnTo>
                  <a:pt x="140916" y="24176"/>
                </a:lnTo>
                <a:lnTo>
                  <a:pt x="114672" y="6486"/>
                </a:lnTo>
                <a:lnTo>
                  <a:pt x="82537" y="0"/>
                </a:lnTo>
                <a:lnTo>
                  <a:pt x="50411" y="6486"/>
                </a:lnTo>
                <a:lnTo>
                  <a:pt x="24176" y="24176"/>
                </a:lnTo>
                <a:lnTo>
                  <a:pt x="6486" y="50411"/>
                </a:lnTo>
                <a:lnTo>
                  <a:pt x="0" y="82537"/>
                </a:lnTo>
                <a:close/>
              </a:path>
            </a:pathLst>
          </a:custGeom>
          <a:ln w="9525">
            <a:solidFill>
              <a:srgbClr val="E5BA93"/>
            </a:solidFill>
          </a:ln>
        </p:spPr>
        <p:txBody>
          <a:bodyPr wrap="square" lIns="0" tIns="0" rIns="0" bIns="0" rtlCol="0"/>
          <a:lstStyle/>
          <a:p>
            <a:endParaRPr/>
          </a:p>
        </p:txBody>
      </p:sp>
      <p:pic>
        <p:nvPicPr>
          <p:cNvPr id="68" name="Image 67">
            <a:extLst>
              <a:ext uri="{FF2B5EF4-FFF2-40B4-BE49-F238E27FC236}">
                <a16:creationId xmlns:a16="http://schemas.microsoft.com/office/drawing/2014/main" id="{C6E29418-46CE-214A-8CEC-CD48792513CB}"/>
              </a:ext>
            </a:extLst>
          </p:cNvPr>
          <p:cNvPicPr>
            <a:picLocks noChangeAspect="1"/>
          </p:cNvPicPr>
          <p:nvPr/>
        </p:nvPicPr>
        <p:blipFill>
          <a:blip r:embed="rId5"/>
          <a:stretch>
            <a:fillRect/>
          </a:stretch>
        </p:blipFill>
        <p:spPr>
          <a:xfrm>
            <a:off x="5564943" y="3247083"/>
            <a:ext cx="109115" cy="109115"/>
          </a:xfrm>
          <a:prstGeom prst="rect">
            <a:avLst/>
          </a:prstGeom>
        </p:spPr>
      </p:pic>
      <p:sp>
        <p:nvSpPr>
          <p:cNvPr id="140" name="object 6">
            <a:extLst>
              <a:ext uri="{FF2B5EF4-FFF2-40B4-BE49-F238E27FC236}">
                <a16:creationId xmlns:a16="http://schemas.microsoft.com/office/drawing/2014/main" id="{5A851FA0-E731-2444-A459-43BB0BF9C045}"/>
              </a:ext>
            </a:extLst>
          </p:cNvPr>
          <p:cNvSpPr/>
          <p:nvPr/>
        </p:nvSpPr>
        <p:spPr>
          <a:xfrm>
            <a:off x="5536964" y="3217164"/>
            <a:ext cx="165075" cy="165075"/>
          </a:xfrm>
          <a:custGeom>
            <a:avLst/>
            <a:gdLst/>
            <a:ahLst/>
            <a:cxnLst/>
            <a:rect l="l" t="t" r="r" b="b"/>
            <a:pathLst>
              <a:path w="165100" h="165100">
                <a:moveTo>
                  <a:pt x="0" y="82537"/>
                </a:moveTo>
                <a:lnTo>
                  <a:pt x="6486" y="114662"/>
                </a:lnTo>
                <a:lnTo>
                  <a:pt x="24176" y="140898"/>
                </a:lnTo>
                <a:lnTo>
                  <a:pt x="50411" y="158587"/>
                </a:lnTo>
                <a:lnTo>
                  <a:pt x="82537" y="165074"/>
                </a:lnTo>
                <a:lnTo>
                  <a:pt x="114672" y="158587"/>
                </a:lnTo>
                <a:lnTo>
                  <a:pt x="140916" y="140898"/>
                </a:lnTo>
                <a:lnTo>
                  <a:pt x="158611" y="114662"/>
                </a:lnTo>
                <a:lnTo>
                  <a:pt x="165100" y="82537"/>
                </a:lnTo>
                <a:lnTo>
                  <a:pt x="158611" y="50411"/>
                </a:lnTo>
                <a:lnTo>
                  <a:pt x="140916" y="24176"/>
                </a:lnTo>
                <a:lnTo>
                  <a:pt x="114672" y="6486"/>
                </a:lnTo>
                <a:lnTo>
                  <a:pt x="82537" y="0"/>
                </a:lnTo>
                <a:lnTo>
                  <a:pt x="50411" y="6486"/>
                </a:lnTo>
                <a:lnTo>
                  <a:pt x="24176" y="24176"/>
                </a:lnTo>
                <a:lnTo>
                  <a:pt x="6486" y="50411"/>
                </a:lnTo>
                <a:lnTo>
                  <a:pt x="0" y="82537"/>
                </a:lnTo>
                <a:close/>
              </a:path>
            </a:pathLst>
          </a:custGeom>
          <a:ln w="9525">
            <a:solidFill>
              <a:srgbClr val="E5BA93"/>
            </a:solidFill>
          </a:ln>
        </p:spPr>
        <p:txBody>
          <a:bodyPr wrap="square" lIns="0" tIns="0" rIns="0" bIns="0" rtlCol="0"/>
          <a:lstStyle/>
          <a:p>
            <a:endParaRPr/>
          </a:p>
        </p:txBody>
      </p:sp>
      <p:sp>
        <p:nvSpPr>
          <p:cNvPr id="69" name="Rectangle 68">
            <a:extLst>
              <a:ext uri="{FF2B5EF4-FFF2-40B4-BE49-F238E27FC236}">
                <a16:creationId xmlns:a16="http://schemas.microsoft.com/office/drawing/2014/main" id="{27296037-9CA7-9440-8F11-EC16AF9ED5AC}"/>
              </a:ext>
            </a:extLst>
          </p:cNvPr>
          <p:cNvSpPr/>
          <p:nvPr/>
        </p:nvSpPr>
        <p:spPr>
          <a:xfrm>
            <a:off x="3198374" y="233544"/>
            <a:ext cx="3813160" cy="523220"/>
          </a:xfrm>
          <a:prstGeom prst="rect">
            <a:avLst/>
          </a:prstGeom>
        </p:spPr>
        <p:txBody>
          <a:bodyPr wrap="none">
            <a:spAutoFit/>
          </a:bodyPr>
          <a:lstStyle/>
          <a:p>
            <a:r>
              <a:rPr lang="fr-FR" sz="2800" b="1" dirty="0">
                <a:cs typeface="Proxima Nova Rg"/>
              </a:rPr>
              <a:t>Titre du poste recherché</a:t>
            </a:r>
            <a:endParaRPr lang="fr-FR" sz="2800" dirty="0"/>
          </a:p>
        </p:txBody>
      </p:sp>
      <p:sp>
        <p:nvSpPr>
          <p:cNvPr id="141" name="object 117">
            <a:extLst>
              <a:ext uri="{FF2B5EF4-FFF2-40B4-BE49-F238E27FC236}">
                <a16:creationId xmlns:a16="http://schemas.microsoft.com/office/drawing/2014/main" id="{F28C528A-802F-1440-99DD-34FDF45A9399}"/>
              </a:ext>
            </a:extLst>
          </p:cNvPr>
          <p:cNvSpPr/>
          <p:nvPr/>
        </p:nvSpPr>
        <p:spPr>
          <a:xfrm>
            <a:off x="4981771" y="759015"/>
            <a:ext cx="2198679" cy="0"/>
          </a:xfrm>
          <a:custGeom>
            <a:avLst/>
            <a:gdLst/>
            <a:ahLst/>
            <a:cxnLst/>
            <a:rect l="l" t="t" r="r" b="b"/>
            <a:pathLst>
              <a:path w="2199004">
                <a:moveTo>
                  <a:pt x="2198890" y="0"/>
                </a:moveTo>
                <a:lnTo>
                  <a:pt x="0" y="0"/>
                </a:lnTo>
              </a:path>
            </a:pathLst>
          </a:custGeom>
          <a:ln w="25400">
            <a:solidFill>
              <a:srgbClr val="E5BA93"/>
            </a:solidFill>
          </a:ln>
        </p:spPr>
        <p:txBody>
          <a:bodyPr wrap="square" lIns="0" tIns="0" rIns="0" bIns="0" rtlCol="0"/>
          <a:lstStyle/>
          <a:p>
            <a:endParaRPr/>
          </a:p>
        </p:txBody>
      </p:sp>
    </p:spTree>
    <p:extLst>
      <p:ext uri="{BB962C8B-B14F-4D97-AF65-F5344CB8AC3E}">
        <p14:creationId xmlns:p14="http://schemas.microsoft.com/office/powerpoint/2010/main" val="1524047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7318212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TotalTime>
  <Words>680</Words>
  <Application>Microsoft Macintosh PowerPoint</Application>
  <PresentationFormat>Personnalisé</PresentationFormat>
  <Paragraphs>89</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À PROPOS DE MOI  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ME Lorem ipsum eget senectus aliquet lacus nostra interdum, justo suscipit  per litora vulputate risus volutpat sem, porta eleifend ornare rhoncus  ligula hac at commodo vel et ornare tempor fusce porttitor, nullam  sapien donec duis eleifend leo egestas consequat, netus lobortis  aliquet fermentum ornare purus malesuada id eget dapibus lacinia  aliquam accumsan dui lacus, donec posuere donec feugiat per portti-  tor senectus tincidunt non, velit felis sem donec quam bibendum sit  auctor per porttitor faucibus feugiat vestibulum turpis feugiat lobortis  laoreet urna nostra adipiscing</dc:title>
  <dc:creator>Axel Maille</dc:creator>
  <cp:lastModifiedBy>Axel Maille</cp:lastModifiedBy>
  <cp:revision>15</cp:revision>
  <dcterms:created xsi:type="dcterms:W3CDTF">2017-09-29T14:27:34Z</dcterms:created>
  <dcterms:modified xsi:type="dcterms:W3CDTF">2022-08-01T12:47:27Z</dcterms:modified>
</cp:coreProperties>
</file>