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1"/>
  </p:normalViewPr>
  <p:slideViewPr>
    <p:cSldViewPr snapToGrid="0" snapToObjects="1">
      <p:cViewPr varScale="1">
        <p:scale>
          <a:sx n="82" d="100"/>
          <a:sy n="82" d="100"/>
        </p:scale>
        <p:origin x="34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C39F675C-CE08-8C40-AECE-38DB03170ED7}"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39F675C-CE08-8C40-AECE-38DB03170ED7}"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39F675C-CE08-8C40-AECE-38DB03170ED7}"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11/18/20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1843095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39F675C-CE08-8C40-AECE-38DB03170ED7}"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39F675C-CE08-8C40-AECE-38DB03170ED7}"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39F675C-CE08-8C40-AECE-38DB03170ED7}"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39F675C-CE08-8C40-AECE-38DB03170ED7}"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C39F675C-CE08-8C40-AECE-38DB03170ED7}"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F675C-CE08-8C40-AECE-38DB03170ED7}"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39F675C-CE08-8C40-AECE-38DB03170ED7}"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39F675C-CE08-8C40-AECE-38DB03170ED7}"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8292875-209C-EB40-A44D-AC4DEC3AFD7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39F675C-CE08-8C40-AECE-38DB03170ED7}"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8292875-209C-EB40-A44D-AC4DEC3AFD79}" type="slidenum">
              <a:rPr lang="fr-FR" smtClean="0"/>
              <a:t>‹N°›</a:t>
            </a:fld>
            <a:endParaRPr lang="fr-FR"/>
          </a:p>
        </p:txBody>
      </p:sp>
    </p:spTree>
    <p:extLst>
      <p:ext uri="{BB962C8B-B14F-4D97-AF65-F5344CB8AC3E}">
        <p14:creationId xmlns:p14="http://schemas.microsoft.com/office/powerpoint/2010/main" val="696942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148" y="10574372"/>
            <a:ext cx="7558934" cy="11604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148" y="1270"/>
            <a:ext cx="2923741" cy="10690543"/>
          </a:xfrm>
          <a:custGeom>
            <a:avLst/>
            <a:gdLst/>
            <a:ahLst/>
            <a:cxnLst/>
            <a:rect l="l" t="t" r="r" b="b"/>
            <a:pathLst>
              <a:path w="2924175" h="10692130">
                <a:moveTo>
                  <a:pt x="0" y="10691990"/>
                </a:moveTo>
                <a:lnTo>
                  <a:pt x="2924048" y="10691990"/>
                </a:lnTo>
                <a:lnTo>
                  <a:pt x="2924048" y="0"/>
                </a:lnTo>
                <a:lnTo>
                  <a:pt x="0" y="0"/>
                </a:lnTo>
                <a:lnTo>
                  <a:pt x="0" y="10691990"/>
                </a:lnTo>
                <a:close/>
              </a:path>
            </a:pathLst>
          </a:custGeom>
          <a:solidFill>
            <a:srgbClr val="EDD870"/>
          </a:solidFill>
        </p:spPr>
        <p:txBody>
          <a:bodyPr wrap="square" lIns="0" tIns="0" rIns="0" bIns="0" rtlCol="0"/>
          <a:lstStyle/>
          <a:p>
            <a:endParaRPr/>
          </a:p>
        </p:txBody>
      </p:sp>
      <p:sp>
        <p:nvSpPr>
          <p:cNvPr id="35" name="object 35"/>
          <p:cNvSpPr txBox="1"/>
          <p:nvPr/>
        </p:nvSpPr>
        <p:spPr>
          <a:xfrm>
            <a:off x="531993" y="2708096"/>
            <a:ext cx="2044396" cy="892552"/>
          </a:xfrm>
          <a:prstGeom prst="rect">
            <a:avLst/>
          </a:prstGeom>
        </p:spPr>
        <p:txBody>
          <a:bodyPr vert="horz" wrap="square" lIns="0" tIns="0" rIns="0" bIns="0" rtlCol="0">
            <a:spAutoFit/>
          </a:bodyPr>
          <a:lstStyle/>
          <a:p>
            <a:pPr marL="12699"/>
            <a:r>
              <a:rPr lang="fr-FR" sz="2900" b="1" spc="-75" dirty="0">
                <a:solidFill>
                  <a:srgbClr val="FFFFFF"/>
                </a:solidFill>
                <a:cs typeface="Lucida Sans"/>
              </a:rPr>
              <a:t>Clara</a:t>
            </a:r>
          </a:p>
          <a:p>
            <a:pPr marL="12699"/>
            <a:r>
              <a:rPr lang="fr-FR" sz="2900" b="1" spc="-75" dirty="0">
                <a:solidFill>
                  <a:srgbClr val="FFFFFF"/>
                </a:solidFill>
                <a:cs typeface="Lucida Sans"/>
              </a:rPr>
              <a:t>DELASSO</a:t>
            </a:r>
          </a:p>
        </p:txBody>
      </p:sp>
      <p:sp>
        <p:nvSpPr>
          <p:cNvPr id="36" name="object 36"/>
          <p:cNvSpPr txBox="1"/>
          <p:nvPr/>
        </p:nvSpPr>
        <p:spPr>
          <a:xfrm>
            <a:off x="542388" y="3684155"/>
            <a:ext cx="1485045" cy="153888"/>
          </a:xfrm>
          <a:prstGeom prst="rect">
            <a:avLst/>
          </a:prstGeom>
        </p:spPr>
        <p:txBody>
          <a:bodyPr vert="horz" wrap="square" lIns="0" tIns="0" rIns="0" bIns="0" rtlCol="0">
            <a:spAutoFit/>
          </a:bodyPr>
          <a:lstStyle/>
          <a:p>
            <a:pPr marL="12699"/>
            <a:r>
              <a:rPr lang="fr-FR" sz="1000" i="1" spc="-60" dirty="0">
                <a:solidFill>
                  <a:srgbClr val="FFFFFF"/>
                </a:solidFill>
                <a:cs typeface="Calibri"/>
              </a:rPr>
              <a:t>TITRE DU POSTE RECHERCHE</a:t>
            </a:r>
            <a:endParaRPr sz="1000" dirty="0">
              <a:cs typeface="Calibri"/>
            </a:endParaRPr>
          </a:p>
        </p:txBody>
      </p:sp>
      <p:sp>
        <p:nvSpPr>
          <p:cNvPr id="37" name="object 37"/>
          <p:cNvSpPr txBox="1"/>
          <p:nvPr/>
        </p:nvSpPr>
        <p:spPr>
          <a:xfrm>
            <a:off x="3199438" y="1234220"/>
            <a:ext cx="3857088" cy="1231106"/>
          </a:xfrm>
          <a:prstGeom prst="rect">
            <a:avLst/>
          </a:prstGeom>
        </p:spPr>
        <p:txBody>
          <a:bodyPr vert="horz" wrap="square" lIns="0" tIns="0" rIns="0" bIns="0" rtlCol="0">
            <a:spAutoFit/>
          </a:bodyPr>
          <a:lstStyle/>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 Inscrivez votre mention si vous en avez eu une.</a:t>
            </a:r>
          </a:p>
          <a:p>
            <a:pPr defTabSz="685800">
              <a:defRPr/>
            </a:pPr>
            <a:endParaRPr lang="fr-FR" sz="1000" dirty="0"/>
          </a:p>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 Inscrivez votre mention si vous en avez eu une.</a:t>
            </a:r>
          </a:p>
          <a:p>
            <a:pPr defTabSz="685800">
              <a:defRPr/>
            </a:pPr>
            <a:endParaRPr lang="fr-FR" sz="1000" dirty="0"/>
          </a:p>
        </p:txBody>
      </p:sp>
      <p:sp>
        <p:nvSpPr>
          <p:cNvPr id="38" name="object 38"/>
          <p:cNvSpPr txBox="1"/>
          <p:nvPr/>
        </p:nvSpPr>
        <p:spPr>
          <a:xfrm>
            <a:off x="3199437" y="3499564"/>
            <a:ext cx="3824036" cy="3693319"/>
          </a:xfrm>
          <a:prstGeom prst="rect">
            <a:avLst/>
          </a:prstGeom>
        </p:spPr>
        <p:txBody>
          <a:bodyPr vert="horz" wrap="square" lIns="0" tIns="0" rIns="0" bIns="0" rtlCol="0">
            <a:spAutoFit/>
          </a:bodyPr>
          <a:lstStyle/>
          <a:p>
            <a:pPr algn="just" defTabSz="685800">
              <a:defRPr/>
            </a:pPr>
            <a:r>
              <a:rPr lang="fr-FR" sz="1000" b="1" dirty="0"/>
              <a:t>2010- 2015 | TITRE DU POSTE  | SOCIÉTÉ</a:t>
            </a:r>
          </a:p>
          <a:p>
            <a:pPr algn="just" defTabSz="685800">
              <a:defRPr/>
            </a:pPr>
            <a:r>
              <a:rPr lang="fr-FR" sz="1000" dirty="0"/>
              <a:t>Décrivez ici les fonctions que vous avez occupées. Décrivez également vos missions, le nombre de personnes que vous avez encadré et si vous </a:t>
            </a:r>
            <a:r>
              <a:rPr lang="fr-FR" sz="1000"/>
              <a:t>le pouvez, </a:t>
            </a:r>
            <a:r>
              <a:rPr lang="fr-FR" sz="1000" dirty="0"/>
              <a:t>essayez d’inscrire les résultats que vous avez obtenus, n’hésitez pas à les quantifier.</a:t>
            </a:r>
          </a:p>
          <a:p>
            <a:pPr marL="12699" algn="just"/>
            <a:endParaRPr lang="fr-FR" sz="1000" dirty="0">
              <a:cs typeface="Lato Light"/>
            </a:endParaRPr>
          </a:p>
          <a:p>
            <a:pPr algn="just" defTabSz="685800">
              <a:defRPr/>
            </a:pPr>
            <a:r>
              <a:rPr lang="fr-FR" sz="1000" b="1" dirty="0"/>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marL="12699" algn="just"/>
            <a:endParaRPr lang="fr-FR" sz="1000" dirty="0">
              <a:cs typeface="Lato Light"/>
            </a:endParaRPr>
          </a:p>
          <a:p>
            <a:pPr algn="just" defTabSz="685800">
              <a:defRPr/>
            </a:pPr>
            <a:r>
              <a:rPr lang="fr-FR" sz="1000" b="1" dirty="0"/>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marL="12699" algn="just"/>
            <a:endParaRPr lang="fr-FR" sz="1000" dirty="0">
              <a:cs typeface="Lato Light"/>
            </a:endParaRPr>
          </a:p>
          <a:p>
            <a:pPr algn="just" defTabSz="685800">
              <a:defRPr/>
            </a:pPr>
            <a:r>
              <a:rPr lang="fr-FR" sz="1000" b="1" dirty="0"/>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marL="12699" algn="just"/>
            <a:endParaRPr sz="1000" dirty="0">
              <a:cs typeface="Lato Light"/>
            </a:endParaRPr>
          </a:p>
        </p:txBody>
      </p:sp>
      <p:sp>
        <p:nvSpPr>
          <p:cNvPr id="41" name="object 41"/>
          <p:cNvSpPr txBox="1"/>
          <p:nvPr/>
        </p:nvSpPr>
        <p:spPr>
          <a:xfrm>
            <a:off x="3147750" y="820426"/>
            <a:ext cx="3914194" cy="275034"/>
          </a:xfrm>
          <a:prstGeom prst="rect">
            <a:avLst/>
          </a:prstGeom>
          <a:solidFill>
            <a:srgbClr val="EDD870"/>
          </a:solidFill>
        </p:spPr>
        <p:txBody>
          <a:bodyPr vert="horz" wrap="square" lIns="0" tIns="28571" rIns="0" bIns="0" rtlCol="0">
            <a:spAutoFit/>
          </a:bodyPr>
          <a:lstStyle/>
          <a:p>
            <a:pPr algn="ctr">
              <a:spcBef>
                <a:spcPts val="225"/>
              </a:spcBef>
            </a:pPr>
            <a:r>
              <a:rPr lang="fr-FR" sz="1600" b="1" spc="-55" dirty="0" err="1">
                <a:solidFill>
                  <a:srgbClr val="FFFFFF"/>
                </a:solidFill>
                <a:cs typeface="Lucida Sans"/>
              </a:rPr>
              <a:t>É</a:t>
            </a:r>
            <a:r>
              <a:rPr sz="1600" b="1" spc="-55" dirty="0">
                <a:solidFill>
                  <a:srgbClr val="FFFFFF"/>
                </a:solidFill>
                <a:cs typeface="Lucida Sans"/>
              </a:rPr>
              <a:t>DUCATION</a:t>
            </a:r>
            <a:endParaRPr sz="1600" dirty="0">
              <a:cs typeface="Lucida Sans"/>
            </a:endParaRPr>
          </a:p>
        </p:txBody>
      </p:sp>
      <p:sp>
        <p:nvSpPr>
          <p:cNvPr id="42" name="object 42"/>
          <p:cNvSpPr txBox="1"/>
          <p:nvPr/>
        </p:nvSpPr>
        <p:spPr>
          <a:xfrm>
            <a:off x="3147750" y="3080690"/>
            <a:ext cx="3914194" cy="275034"/>
          </a:xfrm>
          <a:prstGeom prst="rect">
            <a:avLst/>
          </a:prstGeom>
          <a:solidFill>
            <a:srgbClr val="EDD870"/>
          </a:solidFill>
        </p:spPr>
        <p:txBody>
          <a:bodyPr vert="horz" wrap="square" lIns="0" tIns="28571" rIns="0" bIns="0" rtlCol="0">
            <a:spAutoFit/>
          </a:bodyPr>
          <a:lstStyle/>
          <a:p>
            <a:pPr marL="763829">
              <a:spcBef>
                <a:spcPts val="225"/>
              </a:spcBef>
            </a:pPr>
            <a:r>
              <a:rPr lang="fr-FR" sz="1600" b="1" spc="-35">
                <a:solidFill>
                  <a:srgbClr val="FFFFFF"/>
                </a:solidFill>
                <a:cs typeface="Lucida Sans"/>
              </a:rPr>
              <a:t>               </a:t>
            </a:r>
            <a:r>
              <a:rPr sz="1600" b="1" spc="-35">
                <a:solidFill>
                  <a:srgbClr val="FFFFFF"/>
                </a:solidFill>
                <a:cs typeface="Lucida Sans"/>
              </a:rPr>
              <a:t>EXP</a:t>
            </a:r>
            <a:r>
              <a:rPr lang="fr-FR" sz="1600" b="1" spc="-35" dirty="0" err="1">
                <a:solidFill>
                  <a:srgbClr val="FFFFFF"/>
                </a:solidFill>
                <a:cs typeface="Lucida Sans"/>
              </a:rPr>
              <a:t>É</a:t>
            </a:r>
            <a:r>
              <a:rPr sz="1600" b="1" spc="-35" dirty="0">
                <a:solidFill>
                  <a:srgbClr val="FFFFFF"/>
                </a:solidFill>
                <a:cs typeface="Lucida Sans"/>
              </a:rPr>
              <a:t>RIENCES</a:t>
            </a:r>
            <a:endParaRPr sz="1600" dirty="0">
              <a:cs typeface="Lucida Sans"/>
            </a:endParaRPr>
          </a:p>
        </p:txBody>
      </p:sp>
      <p:sp>
        <p:nvSpPr>
          <p:cNvPr id="43" name="object 43"/>
          <p:cNvSpPr txBox="1"/>
          <p:nvPr/>
        </p:nvSpPr>
        <p:spPr>
          <a:xfrm>
            <a:off x="3147750" y="7473489"/>
            <a:ext cx="3914194" cy="275034"/>
          </a:xfrm>
          <a:prstGeom prst="rect">
            <a:avLst/>
          </a:prstGeom>
          <a:solidFill>
            <a:srgbClr val="EDD870"/>
          </a:solidFill>
        </p:spPr>
        <p:txBody>
          <a:bodyPr vert="horz" wrap="square" lIns="0" tIns="28571" rIns="0" bIns="0" rtlCol="0">
            <a:spAutoFit/>
          </a:bodyPr>
          <a:lstStyle/>
          <a:p>
            <a:pPr algn="ctr">
              <a:spcBef>
                <a:spcPts val="225"/>
              </a:spcBef>
            </a:pPr>
            <a:r>
              <a:rPr lang="fr-FR" sz="1600" b="1" spc="-35" dirty="0">
                <a:solidFill>
                  <a:srgbClr val="FFFFFF"/>
                </a:solidFill>
                <a:cs typeface="Lucida Sans"/>
              </a:rPr>
              <a:t>COMPÉTENCES / LANGUES</a:t>
            </a:r>
            <a:endParaRPr sz="1600" dirty="0">
              <a:cs typeface="Lucida Sans"/>
            </a:endParaRPr>
          </a:p>
        </p:txBody>
      </p:sp>
      <p:sp>
        <p:nvSpPr>
          <p:cNvPr id="44" name="object 44"/>
          <p:cNvSpPr txBox="1"/>
          <p:nvPr/>
        </p:nvSpPr>
        <p:spPr>
          <a:xfrm>
            <a:off x="3154962" y="9149640"/>
            <a:ext cx="3914194" cy="275034"/>
          </a:xfrm>
          <a:prstGeom prst="rect">
            <a:avLst/>
          </a:prstGeom>
          <a:solidFill>
            <a:srgbClr val="EDD870"/>
          </a:solidFill>
        </p:spPr>
        <p:txBody>
          <a:bodyPr vert="horz" wrap="square" lIns="0" tIns="28571" rIns="0" bIns="0" rtlCol="0">
            <a:spAutoFit/>
          </a:bodyPr>
          <a:lstStyle/>
          <a:p>
            <a:pPr algn="ctr">
              <a:spcBef>
                <a:spcPts val="225"/>
              </a:spcBef>
            </a:pPr>
            <a:r>
              <a:rPr lang="fr-FR" sz="1600" b="1" spc="-30" dirty="0">
                <a:solidFill>
                  <a:srgbClr val="FFFFFF"/>
                </a:solidFill>
                <a:cs typeface="Lucida Sans"/>
              </a:rPr>
              <a:t>PERSONNALITÉ</a:t>
            </a:r>
            <a:endParaRPr sz="1600" dirty="0">
              <a:cs typeface="Lucida Sans"/>
            </a:endParaRPr>
          </a:p>
        </p:txBody>
      </p:sp>
      <p:sp>
        <p:nvSpPr>
          <p:cNvPr id="45" name="object 45"/>
          <p:cNvSpPr txBox="1"/>
          <p:nvPr/>
        </p:nvSpPr>
        <p:spPr>
          <a:xfrm>
            <a:off x="3063987" y="7902956"/>
            <a:ext cx="584963" cy="153888"/>
          </a:xfrm>
          <a:prstGeom prst="rect">
            <a:avLst/>
          </a:prstGeom>
        </p:spPr>
        <p:txBody>
          <a:bodyPr vert="horz" wrap="square" lIns="0" tIns="0" rIns="0" bIns="0" rtlCol="0">
            <a:spAutoFit/>
          </a:bodyPr>
          <a:lstStyle/>
          <a:p>
            <a:pPr marL="12699" algn="r"/>
            <a:r>
              <a:rPr lang="fr-FR" sz="1000" spc="-5" dirty="0">
                <a:solidFill>
                  <a:srgbClr val="231F20"/>
                </a:solidFill>
                <a:cs typeface="Lato Semibold"/>
              </a:rPr>
              <a:t>ADWORDS</a:t>
            </a:r>
            <a:endParaRPr sz="1000" dirty="0">
              <a:cs typeface="Lato Semibold"/>
            </a:endParaRPr>
          </a:p>
        </p:txBody>
      </p:sp>
      <p:sp>
        <p:nvSpPr>
          <p:cNvPr id="46" name="object 46"/>
          <p:cNvSpPr txBox="1"/>
          <p:nvPr/>
        </p:nvSpPr>
        <p:spPr>
          <a:xfrm>
            <a:off x="2887065" y="8182315"/>
            <a:ext cx="761886" cy="153888"/>
          </a:xfrm>
          <a:prstGeom prst="rect">
            <a:avLst/>
          </a:prstGeom>
        </p:spPr>
        <p:txBody>
          <a:bodyPr vert="horz" wrap="square" lIns="0" tIns="0" rIns="0" bIns="0" rtlCol="0">
            <a:spAutoFit/>
          </a:bodyPr>
          <a:lstStyle/>
          <a:p>
            <a:pPr marL="12699" algn="r"/>
            <a:r>
              <a:rPr lang="fr-FR" sz="1000" spc="-5" dirty="0">
                <a:solidFill>
                  <a:srgbClr val="231F20"/>
                </a:solidFill>
                <a:cs typeface="Lato Semibold"/>
              </a:rPr>
              <a:t>COMPTA</a:t>
            </a:r>
            <a:endParaRPr sz="1000" dirty="0">
              <a:cs typeface="Lato Semibold"/>
            </a:endParaRPr>
          </a:p>
        </p:txBody>
      </p:sp>
      <p:sp>
        <p:nvSpPr>
          <p:cNvPr id="47" name="object 47"/>
          <p:cNvSpPr txBox="1"/>
          <p:nvPr/>
        </p:nvSpPr>
        <p:spPr>
          <a:xfrm>
            <a:off x="3063987" y="8461673"/>
            <a:ext cx="584963" cy="153888"/>
          </a:xfrm>
          <a:prstGeom prst="rect">
            <a:avLst/>
          </a:prstGeom>
        </p:spPr>
        <p:txBody>
          <a:bodyPr vert="horz" wrap="square" lIns="0" tIns="0" rIns="0" bIns="0" rtlCol="0">
            <a:spAutoFit/>
          </a:bodyPr>
          <a:lstStyle/>
          <a:p>
            <a:pPr marL="12699" algn="r"/>
            <a:r>
              <a:rPr lang="fr-FR" sz="1000" spc="-5" dirty="0">
                <a:solidFill>
                  <a:srgbClr val="231F20"/>
                </a:solidFill>
                <a:cs typeface="Lato Semibold"/>
              </a:rPr>
              <a:t>FINANCE</a:t>
            </a:r>
            <a:endParaRPr sz="1000" dirty="0">
              <a:cs typeface="Lato Semibold"/>
            </a:endParaRPr>
          </a:p>
        </p:txBody>
      </p:sp>
      <p:sp>
        <p:nvSpPr>
          <p:cNvPr id="48" name="object 48"/>
          <p:cNvSpPr/>
          <p:nvPr/>
        </p:nvSpPr>
        <p:spPr>
          <a:xfrm>
            <a:off x="3787049" y="795773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49" name="object 49"/>
          <p:cNvSpPr/>
          <p:nvPr/>
        </p:nvSpPr>
        <p:spPr>
          <a:xfrm>
            <a:off x="4041011" y="795773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50" name="object 50"/>
          <p:cNvSpPr/>
          <p:nvPr/>
        </p:nvSpPr>
        <p:spPr>
          <a:xfrm>
            <a:off x="4294973" y="795773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51" name="object 51"/>
          <p:cNvSpPr/>
          <p:nvPr/>
        </p:nvSpPr>
        <p:spPr>
          <a:xfrm>
            <a:off x="4548936" y="795773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52" name="object 52"/>
          <p:cNvSpPr/>
          <p:nvPr/>
        </p:nvSpPr>
        <p:spPr>
          <a:xfrm>
            <a:off x="4802898" y="795773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53" name="object 53"/>
          <p:cNvSpPr/>
          <p:nvPr/>
        </p:nvSpPr>
        <p:spPr>
          <a:xfrm>
            <a:off x="3787049" y="82370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54" name="object 54"/>
          <p:cNvSpPr/>
          <p:nvPr/>
        </p:nvSpPr>
        <p:spPr>
          <a:xfrm>
            <a:off x="4041011" y="82370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55" name="object 55"/>
          <p:cNvSpPr/>
          <p:nvPr/>
        </p:nvSpPr>
        <p:spPr>
          <a:xfrm>
            <a:off x="4294973" y="82370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56" name="object 56"/>
          <p:cNvSpPr/>
          <p:nvPr/>
        </p:nvSpPr>
        <p:spPr>
          <a:xfrm>
            <a:off x="4548936" y="82370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57" name="object 57"/>
          <p:cNvSpPr/>
          <p:nvPr/>
        </p:nvSpPr>
        <p:spPr>
          <a:xfrm>
            <a:off x="4802898" y="82370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58" name="object 58"/>
          <p:cNvSpPr/>
          <p:nvPr/>
        </p:nvSpPr>
        <p:spPr>
          <a:xfrm>
            <a:off x="3787049" y="8516447"/>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59" name="object 59"/>
          <p:cNvSpPr/>
          <p:nvPr/>
        </p:nvSpPr>
        <p:spPr>
          <a:xfrm>
            <a:off x="4041011" y="8516447"/>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60" name="object 60"/>
          <p:cNvSpPr/>
          <p:nvPr/>
        </p:nvSpPr>
        <p:spPr>
          <a:xfrm>
            <a:off x="4294973" y="8516447"/>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61" name="object 61"/>
          <p:cNvSpPr/>
          <p:nvPr/>
        </p:nvSpPr>
        <p:spPr>
          <a:xfrm>
            <a:off x="4548936" y="8516447"/>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62" name="object 62"/>
          <p:cNvSpPr/>
          <p:nvPr/>
        </p:nvSpPr>
        <p:spPr>
          <a:xfrm>
            <a:off x="4802898" y="8516447"/>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63" name="object 63"/>
          <p:cNvSpPr txBox="1"/>
          <p:nvPr/>
        </p:nvSpPr>
        <p:spPr>
          <a:xfrm>
            <a:off x="5035770" y="7894226"/>
            <a:ext cx="651229" cy="718145"/>
          </a:xfrm>
          <a:prstGeom prst="rect">
            <a:avLst/>
          </a:prstGeom>
        </p:spPr>
        <p:txBody>
          <a:bodyPr vert="horz" wrap="square" lIns="0" tIns="0" rIns="0" bIns="0" rtlCol="0">
            <a:spAutoFit/>
          </a:bodyPr>
          <a:lstStyle/>
          <a:p>
            <a:pPr marL="12699" algn="r"/>
            <a:r>
              <a:rPr lang="fr-FR" sz="1000" spc="-5" dirty="0">
                <a:solidFill>
                  <a:srgbClr val="231F20"/>
                </a:solidFill>
                <a:cs typeface="Lato Semibold"/>
              </a:rPr>
              <a:t>ANGLAIS</a:t>
            </a:r>
            <a:endParaRPr sz="1000" dirty="0">
              <a:cs typeface="Lato Semibold"/>
            </a:endParaRPr>
          </a:p>
          <a:p>
            <a:pPr marL="12699" algn="r">
              <a:spcBef>
                <a:spcPts val="1000"/>
              </a:spcBef>
            </a:pPr>
            <a:r>
              <a:rPr lang="fr-FR" sz="1000" dirty="0">
                <a:cs typeface="Lato Semibold"/>
              </a:rPr>
              <a:t>ITALIEN</a:t>
            </a:r>
            <a:endParaRPr sz="1000" dirty="0">
              <a:cs typeface="Lato Semibold"/>
            </a:endParaRPr>
          </a:p>
          <a:p>
            <a:pPr marL="12699" algn="r">
              <a:spcBef>
                <a:spcPts val="1000"/>
              </a:spcBef>
            </a:pPr>
            <a:r>
              <a:rPr lang="fr-FR" sz="1000" dirty="0">
                <a:cs typeface="Lato Semibold"/>
              </a:rPr>
              <a:t>ALLEMAND</a:t>
            </a:r>
            <a:endParaRPr sz="1000" dirty="0">
              <a:cs typeface="Lato Semibold"/>
            </a:endParaRPr>
          </a:p>
        </p:txBody>
      </p:sp>
      <p:sp>
        <p:nvSpPr>
          <p:cNvPr id="64" name="object 64"/>
          <p:cNvSpPr/>
          <p:nvPr/>
        </p:nvSpPr>
        <p:spPr>
          <a:xfrm>
            <a:off x="5825096" y="794899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65" name="object 65"/>
          <p:cNvSpPr/>
          <p:nvPr/>
        </p:nvSpPr>
        <p:spPr>
          <a:xfrm>
            <a:off x="6079059" y="794899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66" name="object 66"/>
          <p:cNvSpPr/>
          <p:nvPr/>
        </p:nvSpPr>
        <p:spPr>
          <a:xfrm>
            <a:off x="6333021" y="794899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67" name="object 67"/>
          <p:cNvSpPr/>
          <p:nvPr/>
        </p:nvSpPr>
        <p:spPr>
          <a:xfrm>
            <a:off x="6586983" y="794899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68" name="object 68"/>
          <p:cNvSpPr/>
          <p:nvPr/>
        </p:nvSpPr>
        <p:spPr>
          <a:xfrm>
            <a:off x="6840945" y="794899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69" name="object 69"/>
          <p:cNvSpPr/>
          <p:nvPr/>
        </p:nvSpPr>
        <p:spPr>
          <a:xfrm>
            <a:off x="5825096" y="822835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70" name="object 70"/>
          <p:cNvSpPr/>
          <p:nvPr/>
        </p:nvSpPr>
        <p:spPr>
          <a:xfrm>
            <a:off x="6079059" y="822835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71" name="object 71"/>
          <p:cNvSpPr/>
          <p:nvPr/>
        </p:nvSpPr>
        <p:spPr>
          <a:xfrm>
            <a:off x="6333021" y="822835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72" name="object 72"/>
          <p:cNvSpPr/>
          <p:nvPr/>
        </p:nvSpPr>
        <p:spPr>
          <a:xfrm>
            <a:off x="6586983" y="822835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73" name="object 73"/>
          <p:cNvSpPr/>
          <p:nvPr/>
        </p:nvSpPr>
        <p:spPr>
          <a:xfrm>
            <a:off x="6840945" y="822835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74" name="object 74"/>
          <p:cNvSpPr txBox="1"/>
          <p:nvPr/>
        </p:nvSpPr>
        <p:spPr>
          <a:xfrm>
            <a:off x="3199438" y="9566012"/>
            <a:ext cx="473639" cy="153865"/>
          </a:xfrm>
          <a:prstGeom prst="rect">
            <a:avLst/>
          </a:prstGeom>
        </p:spPr>
        <p:txBody>
          <a:bodyPr vert="horz" wrap="square" lIns="0" tIns="0" rIns="0" bIns="0" rtlCol="0">
            <a:spAutoFit/>
          </a:bodyPr>
          <a:lstStyle/>
          <a:p>
            <a:pPr marL="12699"/>
            <a:r>
              <a:rPr lang="fr-FR" sz="1000" spc="-5" dirty="0">
                <a:solidFill>
                  <a:srgbClr val="231F20"/>
                </a:solidFill>
                <a:cs typeface="Lato Semibold"/>
              </a:rPr>
              <a:t>LEADER</a:t>
            </a:r>
            <a:endParaRPr sz="1000" dirty="0">
              <a:cs typeface="Lato Semibold"/>
            </a:endParaRPr>
          </a:p>
        </p:txBody>
      </p:sp>
      <p:sp>
        <p:nvSpPr>
          <p:cNvPr id="75" name="object 75"/>
          <p:cNvSpPr txBox="1"/>
          <p:nvPr/>
        </p:nvSpPr>
        <p:spPr>
          <a:xfrm>
            <a:off x="3199438" y="9845371"/>
            <a:ext cx="473639" cy="153865"/>
          </a:xfrm>
          <a:prstGeom prst="rect">
            <a:avLst/>
          </a:prstGeom>
        </p:spPr>
        <p:txBody>
          <a:bodyPr vert="horz" wrap="square" lIns="0" tIns="0" rIns="0" bIns="0" rtlCol="0">
            <a:spAutoFit/>
          </a:bodyPr>
          <a:lstStyle/>
          <a:p>
            <a:pPr marL="12699"/>
            <a:r>
              <a:rPr lang="fr-FR" sz="1000" spc="-5" dirty="0">
                <a:solidFill>
                  <a:srgbClr val="231F20"/>
                </a:solidFill>
                <a:cs typeface="Lato Semibold"/>
              </a:rPr>
              <a:t>CRÉATIF</a:t>
            </a:r>
            <a:endParaRPr sz="1000" dirty="0">
              <a:cs typeface="Lato Semibold"/>
            </a:endParaRPr>
          </a:p>
        </p:txBody>
      </p:sp>
      <p:sp>
        <p:nvSpPr>
          <p:cNvPr id="76" name="object 76"/>
          <p:cNvSpPr/>
          <p:nvPr/>
        </p:nvSpPr>
        <p:spPr>
          <a:xfrm>
            <a:off x="3787049" y="96207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77" name="object 77"/>
          <p:cNvSpPr/>
          <p:nvPr/>
        </p:nvSpPr>
        <p:spPr>
          <a:xfrm>
            <a:off x="4041011" y="96207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78" name="object 78"/>
          <p:cNvSpPr/>
          <p:nvPr/>
        </p:nvSpPr>
        <p:spPr>
          <a:xfrm>
            <a:off x="4294973" y="96207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79" name="object 79"/>
          <p:cNvSpPr/>
          <p:nvPr/>
        </p:nvSpPr>
        <p:spPr>
          <a:xfrm>
            <a:off x="4548936" y="96207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80" name="object 80"/>
          <p:cNvSpPr/>
          <p:nvPr/>
        </p:nvSpPr>
        <p:spPr>
          <a:xfrm>
            <a:off x="4802898" y="962078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81" name="object 81"/>
          <p:cNvSpPr/>
          <p:nvPr/>
        </p:nvSpPr>
        <p:spPr>
          <a:xfrm>
            <a:off x="3787049" y="990014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82" name="object 82"/>
          <p:cNvSpPr/>
          <p:nvPr/>
        </p:nvSpPr>
        <p:spPr>
          <a:xfrm>
            <a:off x="4041011" y="990014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83" name="object 83"/>
          <p:cNvSpPr/>
          <p:nvPr/>
        </p:nvSpPr>
        <p:spPr>
          <a:xfrm>
            <a:off x="4294973" y="990014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84" name="object 84"/>
          <p:cNvSpPr/>
          <p:nvPr/>
        </p:nvSpPr>
        <p:spPr>
          <a:xfrm>
            <a:off x="4548936" y="990014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85" name="object 85"/>
          <p:cNvSpPr/>
          <p:nvPr/>
        </p:nvSpPr>
        <p:spPr>
          <a:xfrm>
            <a:off x="4802898" y="990014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86" name="object 86"/>
          <p:cNvSpPr txBox="1"/>
          <p:nvPr/>
        </p:nvSpPr>
        <p:spPr>
          <a:xfrm>
            <a:off x="5134629" y="9557282"/>
            <a:ext cx="576495" cy="153888"/>
          </a:xfrm>
          <a:prstGeom prst="rect">
            <a:avLst/>
          </a:prstGeom>
        </p:spPr>
        <p:txBody>
          <a:bodyPr vert="horz" wrap="square" lIns="0" tIns="0" rIns="0" bIns="0" rtlCol="0">
            <a:spAutoFit/>
          </a:bodyPr>
          <a:lstStyle/>
          <a:p>
            <a:pPr marL="12699"/>
            <a:r>
              <a:rPr lang="fr-FR" sz="1000" spc="-5" dirty="0">
                <a:solidFill>
                  <a:srgbClr val="231F20"/>
                </a:solidFill>
                <a:cs typeface="Lato Semibold"/>
              </a:rPr>
              <a:t>ORGANISE</a:t>
            </a:r>
          </a:p>
        </p:txBody>
      </p:sp>
      <p:sp>
        <p:nvSpPr>
          <p:cNvPr id="87" name="object 87"/>
          <p:cNvSpPr/>
          <p:nvPr/>
        </p:nvSpPr>
        <p:spPr>
          <a:xfrm>
            <a:off x="5825096" y="961205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88" name="object 88"/>
          <p:cNvSpPr/>
          <p:nvPr/>
        </p:nvSpPr>
        <p:spPr>
          <a:xfrm>
            <a:off x="6079059" y="961205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89" name="object 89"/>
          <p:cNvSpPr/>
          <p:nvPr/>
        </p:nvSpPr>
        <p:spPr>
          <a:xfrm>
            <a:off x="6333021" y="961205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90" name="object 90"/>
          <p:cNvSpPr/>
          <p:nvPr/>
        </p:nvSpPr>
        <p:spPr>
          <a:xfrm>
            <a:off x="6586983" y="961205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91" name="object 91"/>
          <p:cNvSpPr/>
          <p:nvPr/>
        </p:nvSpPr>
        <p:spPr>
          <a:xfrm>
            <a:off x="6840945" y="961205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92" name="object 92"/>
          <p:cNvSpPr/>
          <p:nvPr/>
        </p:nvSpPr>
        <p:spPr>
          <a:xfrm>
            <a:off x="5825096" y="989141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93" name="object 93"/>
          <p:cNvSpPr/>
          <p:nvPr/>
        </p:nvSpPr>
        <p:spPr>
          <a:xfrm>
            <a:off x="6079059" y="989141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94" name="object 94"/>
          <p:cNvSpPr/>
          <p:nvPr/>
        </p:nvSpPr>
        <p:spPr>
          <a:xfrm>
            <a:off x="6333021" y="989141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95" name="object 95"/>
          <p:cNvSpPr/>
          <p:nvPr/>
        </p:nvSpPr>
        <p:spPr>
          <a:xfrm>
            <a:off x="6586983" y="989141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96" name="object 96"/>
          <p:cNvSpPr/>
          <p:nvPr/>
        </p:nvSpPr>
        <p:spPr>
          <a:xfrm>
            <a:off x="6840945" y="989141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97" name="object 97"/>
          <p:cNvSpPr/>
          <p:nvPr/>
        </p:nvSpPr>
        <p:spPr>
          <a:xfrm>
            <a:off x="5825096" y="850771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98" name="object 98"/>
          <p:cNvSpPr/>
          <p:nvPr/>
        </p:nvSpPr>
        <p:spPr>
          <a:xfrm>
            <a:off x="6079059" y="850771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404041"/>
          </a:solidFill>
        </p:spPr>
        <p:txBody>
          <a:bodyPr wrap="square" lIns="0" tIns="0" rIns="0" bIns="0" rtlCol="0"/>
          <a:lstStyle/>
          <a:p>
            <a:endParaRPr/>
          </a:p>
        </p:txBody>
      </p:sp>
      <p:sp>
        <p:nvSpPr>
          <p:cNvPr id="99" name="object 99"/>
          <p:cNvSpPr/>
          <p:nvPr/>
        </p:nvSpPr>
        <p:spPr>
          <a:xfrm>
            <a:off x="6333021" y="850771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100" name="object 100"/>
          <p:cNvSpPr/>
          <p:nvPr/>
        </p:nvSpPr>
        <p:spPr>
          <a:xfrm>
            <a:off x="6586983" y="850771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101" name="object 101"/>
          <p:cNvSpPr/>
          <p:nvPr/>
        </p:nvSpPr>
        <p:spPr>
          <a:xfrm>
            <a:off x="6840945" y="850771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404041"/>
            </a:solidFill>
          </a:ln>
        </p:spPr>
        <p:txBody>
          <a:bodyPr wrap="square" lIns="0" tIns="0" rIns="0" bIns="0" rtlCol="0"/>
          <a:lstStyle/>
          <a:p>
            <a:endParaRPr/>
          </a:p>
        </p:txBody>
      </p:sp>
      <p:sp>
        <p:nvSpPr>
          <p:cNvPr id="102" name="object 102"/>
          <p:cNvSpPr/>
          <p:nvPr/>
        </p:nvSpPr>
        <p:spPr>
          <a:xfrm>
            <a:off x="5003146" y="2851895"/>
            <a:ext cx="203170" cy="139679"/>
          </a:xfrm>
          <a:custGeom>
            <a:avLst/>
            <a:gdLst/>
            <a:ahLst/>
            <a:cxnLst/>
            <a:rect l="l" t="t" r="r" b="b"/>
            <a:pathLst>
              <a:path w="203200" h="139700">
                <a:moveTo>
                  <a:pt x="38100" y="0"/>
                </a:moveTo>
                <a:lnTo>
                  <a:pt x="9245" y="0"/>
                </a:lnTo>
                <a:lnTo>
                  <a:pt x="0" y="4279"/>
                </a:lnTo>
                <a:lnTo>
                  <a:pt x="0" y="132626"/>
                </a:lnTo>
                <a:lnTo>
                  <a:pt x="9245" y="139700"/>
                </a:lnTo>
                <a:lnTo>
                  <a:pt x="201066" y="139700"/>
                </a:lnTo>
                <a:lnTo>
                  <a:pt x="203200" y="132626"/>
                </a:lnTo>
                <a:lnTo>
                  <a:pt x="203200" y="25399"/>
                </a:lnTo>
                <a:lnTo>
                  <a:pt x="47345" y="25400"/>
                </a:lnTo>
                <a:lnTo>
                  <a:pt x="38100" y="18326"/>
                </a:lnTo>
                <a:lnTo>
                  <a:pt x="38100" y="0"/>
                </a:lnTo>
                <a:close/>
              </a:path>
              <a:path w="203200" h="139700">
                <a:moveTo>
                  <a:pt x="114300" y="0"/>
                </a:moveTo>
                <a:lnTo>
                  <a:pt x="88900" y="0"/>
                </a:lnTo>
                <a:lnTo>
                  <a:pt x="88900" y="18326"/>
                </a:lnTo>
                <a:lnTo>
                  <a:pt x="86766" y="25400"/>
                </a:lnTo>
                <a:lnTo>
                  <a:pt x="123545" y="25400"/>
                </a:lnTo>
                <a:lnTo>
                  <a:pt x="114300" y="18326"/>
                </a:lnTo>
                <a:lnTo>
                  <a:pt x="114300" y="0"/>
                </a:lnTo>
                <a:close/>
              </a:path>
              <a:path w="203200" h="139700">
                <a:moveTo>
                  <a:pt x="201066" y="0"/>
                </a:moveTo>
                <a:lnTo>
                  <a:pt x="165100" y="0"/>
                </a:lnTo>
                <a:lnTo>
                  <a:pt x="165100" y="18326"/>
                </a:lnTo>
                <a:lnTo>
                  <a:pt x="162966" y="25400"/>
                </a:lnTo>
                <a:lnTo>
                  <a:pt x="203200" y="25399"/>
                </a:lnTo>
                <a:lnTo>
                  <a:pt x="203200" y="4279"/>
                </a:lnTo>
                <a:lnTo>
                  <a:pt x="201066" y="0"/>
                </a:lnTo>
                <a:close/>
              </a:path>
            </a:pathLst>
          </a:custGeom>
          <a:solidFill>
            <a:srgbClr val="3A4047"/>
          </a:solidFill>
        </p:spPr>
        <p:txBody>
          <a:bodyPr wrap="square" lIns="0" tIns="0" rIns="0" bIns="0" rtlCol="0"/>
          <a:lstStyle/>
          <a:p>
            <a:endParaRPr/>
          </a:p>
        </p:txBody>
      </p:sp>
      <p:sp>
        <p:nvSpPr>
          <p:cNvPr id="103" name="object 103"/>
          <p:cNvSpPr/>
          <p:nvPr/>
        </p:nvSpPr>
        <p:spPr>
          <a:xfrm>
            <a:off x="5053939" y="2788408"/>
            <a:ext cx="101585" cy="74919"/>
          </a:xfrm>
          <a:custGeom>
            <a:avLst/>
            <a:gdLst/>
            <a:ahLst/>
            <a:cxnLst/>
            <a:rect l="l" t="t" r="r" b="b"/>
            <a:pathLst>
              <a:path w="101600" h="74930">
                <a:moveTo>
                  <a:pt x="79756" y="0"/>
                </a:moveTo>
                <a:lnTo>
                  <a:pt x="28956" y="0"/>
                </a:lnTo>
                <a:lnTo>
                  <a:pt x="18511" y="1778"/>
                </a:lnTo>
                <a:lnTo>
                  <a:pt x="9215" y="6743"/>
                </a:lnTo>
                <a:lnTo>
                  <a:pt x="2550" y="14337"/>
                </a:lnTo>
                <a:lnTo>
                  <a:pt x="0" y="24002"/>
                </a:lnTo>
                <a:lnTo>
                  <a:pt x="0" y="69126"/>
                </a:lnTo>
                <a:lnTo>
                  <a:pt x="5689" y="74802"/>
                </a:lnTo>
                <a:lnTo>
                  <a:pt x="19710" y="74802"/>
                </a:lnTo>
                <a:lnTo>
                  <a:pt x="25400" y="69126"/>
                </a:lnTo>
                <a:lnTo>
                  <a:pt x="25400" y="25399"/>
                </a:lnTo>
                <a:lnTo>
                  <a:pt x="101600" y="25399"/>
                </a:lnTo>
                <a:lnTo>
                  <a:pt x="101600" y="24002"/>
                </a:lnTo>
                <a:lnTo>
                  <a:pt x="100158" y="14337"/>
                </a:lnTo>
                <a:lnTo>
                  <a:pt x="95935" y="6743"/>
                </a:lnTo>
                <a:lnTo>
                  <a:pt x="89084" y="1778"/>
                </a:lnTo>
                <a:lnTo>
                  <a:pt x="79756" y="0"/>
                </a:lnTo>
                <a:close/>
              </a:path>
              <a:path w="101600" h="74930">
                <a:moveTo>
                  <a:pt x="101600" y="25399"/>
                </a:moveTo>
                <a:lnTo>
                  <a:pt x="76200" y="25399"/>
                </a:lnTo>
                <a:lnTo>
                  <a:pt x="76200" y="69126"/>
                </a:lnTo>
                <a:lnTo>
                  <a:pt x="81889" y="74802"/>
                </a:lnTo>
                <a:lnTo>
                  <a:pt x="95910" y="74802"/>
                </a:lnTo>
                <a:lnTo>
                  <a:pt x="101600" y="69126"/>
                </a:lnTo>
                <a:lnTo>
                  <a:pt x="101600" y="25399"/>
                </a:lnTo>
                <a:close/>
              </a:path>
            </a:pathLst>
          </a:custGeom>
          <a:solidFill>
            <a:srgbClr val="3A4047"/>
          </a:solidFill>
        </p:spPr>
        <p:txBody>
          <a:bodyPr wrap="square" lIns="0" tIns="0" rIns="0" bIns="0" rtlCol="0"/>
          <a:lstStyle/>
          <a:p>
            <a:endParaRPr/>
          </a:p>
        </p:txBody>
      </p:sp>
      <p:sp>
        <p:nvSpPr>
          <p:cNvPr id="104" name="object 104"/>
          <p:cNvSpPr/>
          <p:nvPr/>
        </p:nvSpPr>
        <p:spPr>
          <a:xfrm>
            <a:off x="5005809" y="555469"/>
            <a:ext cx="206344" cy="179043"/>
          </a:xfrm>
          <a:custGeom>
            <a:avLst/>
            <a:gdLst/>
            <a:ahLst/>
            <a:cxnLst/>
            <a:rect l="l" t="t" r="r" b="b"/>
            <a:pathLst>
              <a:path w="206375" h="179070">
                <a:moveTo>
                  <a:pt x="104711" y="0"/>
                </a:moveTo>
                <a:lnTo>
                  <a:pt x="38392" y="51511"/>
                </a:lnTo>
                <a:lnTo>
                  <a:pt x="101599" y="51511"/>
                </a:lnTo>
                <a:lnTo>
                  <a:pt x="101599" y="64211"/>
                </a:lnTo>
                <a:lnTo>
                  <a:pt x="0" y="64211"/>
                </a:lnTo>
                <a:lnTo>
                  <a:pt x="0" y="178511"/>
                </a:lnTo>
                <a:lnTo>
                  <a:pt x="12699" y="178511"/>
                </a:lnTo>
                <a:lnTo>
                  <a:pt x="12699" y="86004"/>
                </a:lnTo>
                <a:lnTo>
                  <a:pt x="191757" y="86004"/>
                </a:lnTo>
                <a:lnTo>
                  <a:pt x="205866" y="75514"/>
                </a:lnTo>
                <a:lnTo>
                  <a:pt x="104711" y="0"/>
                </a:lnTo>
                <a:close/>
              </a:path>
              <a:path w="206375" h="179070">
                <a:moveTo>
                  <a:pt x="191757" y="86004"/>
                </a:moveTo>
                <a:lnTo>
                  <a:pt x="12699" y="86004"/>
                </a:lnTo>
                <a:lnTo>
                  <a:pt x="103377" y="151714"/>
                </a:lnTo>
                <a:lnTo>
                  <a:pt x="191757" y="86004"/>
                </a:lnTo>
                <a:close/>
              </a:path>
            </a:pathLst>
          </a:custGeom>
          <a:solidFill>
            <a:srgbClr val="3A4047"/>
          </a:solidFill>
        </p:spPr>
        <p:txBody>
          <a:bodyPr wrap="square" lIns="0" tIns="0" rIns="0" bIns="0" rtlCol="0"/>
          <a:lstStyle/>
          <a:p>
            <a:endParaRPr/>
          </a:p>
        </p:txBody>
      </p:sp>
      <p:sp>
        <p:nvSpPr>
          <p:cNvPr id="105" name="object 105"/>
          <p:cNvSpPr/>
          <p:nvPr/>
        </p:nvSpPr>
        <p:spPr>
          <a:xfrm>
            <a:off x="5047459" y="679980"/>
            <a:ext cx="126981" cy="52697"/>
          </a:xfrm>
          <a:custGeom>
            <a:avLst/>
            <a:gdLst/>
            <a:ahLst/>
            <a:cxnLst/>
            <a:rect l="l" t="t" r="r" b="b"/>
            <a:pathLst>
              <a:path w="127000" h="52704">
                <a:moveTo>
                  <a:pt x="0" y="495"/>
                </a:moveTo>
                <a:lnTo>
                  <a:pt x="0" y="46901"/>
                </a:lnTo>
                <a:lnTo>
                  <a:pt x="5689" y="52590"/>
                </a:lnTo>
                <a:lnTo>
                  <a:pt x="121310" y="52590"/>
                </a:lnTo>
                <a:lnTo>
                  <a:pt x="126873" y="47028"/>
                </a:lnTo>
                <a:lnTo>
                  <a:pt x="63500" y="47028"/>
                </a:lnTo>
                <a:lnTo>
                  <a:pt x="0" y="495"/>
                </a:lnTo>
                <a:close/>
              </a:path>
              <a:path w="127000" h="52704">
                <a:moveTo>
                  <a:pt x="127000" y="0"/>
                </a:moveTo>
                <a:lnTo>
                  <a:pt x="63500" y="47028"/>
                </a:lnTo>
                <a:lnTo>
                  <a:pt x="126873" y="47028"/>
                </a:lnTo>
                <a:lnTo>
                  <a:pt x="127000" y="0"/>
                </a:lnTo>
                <a:close/>
              </a:path>
            </a:pathLst>
          </a:custGeom>
          <a:solidFill>
            <a:srgbClr val="3A4047"/>
          </a:solidFill>
        </p:spPr>
        <p:txBody>
          <a:bodyPr wrap="square" lIns="0" tIns="0" rIns="0" bIns="0" rtlCol="0"/>
          <a:lstStyle/>
          <a:p>
            <a:endParaRPr/>
          </a:p>
        </p:txBody>
      </p:sp>
      <p:sp>
        <p:nvSpPr>
          <p:cNvPr id="106" name="object 106"/>
          <p:cNvSpPr/>
          <p:nvPr/>
        </p:nvSpPr>
        <p:spPr>
          <a:xfrm>
            <a:off x="5035770" y="8888540"/>
            <a:ext cx="0" cy="203170"/>
          </a:xfrm>
          <a:custGeom>
            <a:avLst/>
            <a:gdLst/>
            <a:ahLst/>
            <a:cxnLst/>
            <a:rect l="l" t="t" r="r" b="b"/>
            <a:pathLst>
              <a:path h="203200">
                <a:moveTo>
                  <a:pt x="0" y="0"/>
                </a:moveTo>
                <a:lnTo>
                  <a:pt x="0" y="203200"/>
                </a:lnTo>
              </a:path>
            </a:pathLst>
          </a:custGeom>
          <a:ln w="25400">
            <a:solidFill>
              <a:srgbClr val="3A4047"/>
            </a:solidFill>
          </a:ln>
        </p:spPr>
        <p:txBody>
          <a:bodyPr wrap="square" lIns="0" tIns="0" rIns="0" bIns="0" rtlCol="0"/>
          <a:lstStyle/>
          <a:p>
            <a:endParaRPr/>
          </a:p>
        </p:txBody>
      </p:sp>
      <p:sp>
        <p:nvSpPr>
          <p:cNvPr id="107" name="object 107"/>
          <p:cNvSpPr/>
          <p:nvPr/>
        </p:nvSpPr>
        <p:spPr>
          <a:xfrm>
            <a:off x="5061162" y="8901233"/>
            <a:ext cx="139679" cy="114283"/>
          </a:xfrm>
          <a:custGeom>
            <a:avLst/>
            <a:gdLst/>
            <a:ahLst/>
            <a:cxnLst/>
            <a:rect l="l" t="t" r="r" b="b"/>
            <a:pathLst>
              <a:path w="139700" h="114300">
                <a:moveTo>
                  <a:pt x="16255" y="0"/>
                </a:moveTo>
                <a:lnTo>
                  <a:pt x="0" y="0"/>
                </a:lnTo>
                <a:lnTo>
                  <a:pt x="0" y="114299"/>
                </a:lnTo>
                <a:lnTo>
                  <a:pt x="12700" y="114299"/>
                </a:lnTo>
                <a:lnTo>
                  <a:pt x="12700" y="100215"/>
                </a:lnTo>
                <a:lnTo>
                  <a:pt x="82395" y="100215"/>
                </a:lnTo>
                <a:lnTo>
                  <a:pt x="96356" y="95816"/>
                </a:lnTo>
                <a:lnTo>
                  <a:pt x="139700" y="95816"/>
                </a:lnTo>
                <a:lnTo>
                  <a:pt x="139700" y="24231"/>
                </a:lnTo>
                <a:lnTo>
                  <a:pt x="46350" y="24231"/>
                </a:lnTo>
                <a:lnTo>
                  <a:pt x="14478" y="12001"/>
                </a:lnTo>
                <a:lnTo>
                  <a:pt x="16255" y="0"/>
                </a:lnTo>
                <a:close/>
              </a:path>
              <a:path w="139700" h="114300">
                <a:moveTo>
                  <a:pt x="139700" y="95816"/>
                </a:moveTo>
                <a:lnTo>
                  <a:pt x="96356" y="95816"/>
                </a:lnTo>
                <a:lnTo>
                  <a:pt x="128778" y="100901"/>
                </a:lnTo>
                <a:lnTo>
                  <a:pt x="129159" y="103593"/>
                </a:lnTo>
                <a:lnTo>
                  <a:pt x="130555" y="114299"/>
                </a:lnTo>
                <a:lnTo>
                  <a:pt x="139700" y="114299"/>
                </a:lnTo>
                <a:lnTo>
                  <a:pt x="139700" y="95816"/>
                </a:lnTo>
                <a:close/>
              </a:path>
              <a:path w="139700" h="114300">
                <a:moveTo>
                  <a:pt x="82395" y="100215"/>
                </a:moveTo>
                <a:lnTo>
                  <a:pt x="12700" y="100215"/>
                </a:lnTo>
                <a:lnTo>
                  <a:pt x="40363" y="111793"/>
                </a:lnTo>
                <a:lnTo>
                  <a:pt x="67567" y="104887"/>
                </a:lnTo>
                <a:lnTo>
                  <a:pt x="82395" y="100215"/>
                </a:lnTo>
                <a:close/>
              </a:path>
              <a:path w="139700" h="114300">
                <a:moveTo>
                  <a:pt x="104657" y="5572"/>
                </a:moveTo>
                <a:lnTo>
                  <a:pt x="77092" y="15982"/>
                </a:lnTo>
                <a:lnTo>
                  <a:pt x="46350" y="24231"/>
                </a:lnTo>
                <a:lnTo>
                  <a:pt x="139700" y="24231"/>
                </a:lnTo>
                <a:lnTo>
                  <a:pt x="139700" y="11315"/>
                </a:lnTo>
                <a:lnTo>
                  <a:pt x="127000" y="11315"/>
                </a:lnTo>
                <a:lnTo>
                  <a:pt x="104657" y="5572"/>
                </a:lnTo>
                <a:close/>
              </a:path>
              <a:path w="139700" h="114300">
                <a:moveTo>
                  <a:pt x="139700" y="0"/>
                </a:moveTo>
                <a:lnTo>
                  <a:pt x="127000" y="0"/>
                </a:lnTo>
                <a:lnTo>
                  <a:pt x="127000" y="11315"/>
                </a:lnTo>
                <a:lnTo>
                  <a:pt x="139700" y="11315"/>
                </a:lnTo>
                <a:lnTo>
                  <a:pt x="139700" y="0"/>
                </a:lnTo>
                <a:close/>
              </a:path>
            </a:pathLst>
          </a:custGeom>
          <a:solidFill>
            <a:srgbClr val="3A4047"/>
          </a:solidFill>
        </p:spPr>
        <p:txBody>
          <a:bodyPr wrap="square" lIns="0" tIns="0" rIns="0" bIns="0" rtlCol="0"/>
          <a:lstStyle/>
          <a:p>
            <a:endParaRPr/>
          </a:p>
        </p:txBody>
      </p:sp>
      <p:sp>
        <p:nvSpPr>
          <p:cNvPr id="108" name="object 108"/>
          <p:cNvSpPr/>
          <p:nvPr/>
        </p:nvSpPr>
        <p:spPr>
          <a:xfrm>
            <a:off x="4997687" y="7191950"/>
            <a:ext cx="204440" cy="206344"/>
          </a:xfrm>
          <a:custGeom>
            <a:avLst/>
            <a:gdLst/>
            <a:ahLst/>
            <a:cxnLst/>
            <a:rect l="l" t="t" r="r" b="b"/>
            <a:pathLst>
              <a:path w="204470" h="206375">
                <a:moveTo>
                  <a:pt x="134815" y="99443"/>
                </a:moveTo>
                <a:lnTo>
                  <a:pt x="63515" y="99443"/>
                </a:lnTo>
                <a:lnTo>
                  <a:pt x="163553" y="201017"/>
                </a:lnTo>
                <a:lnTo>
                  <a:pt x="168518" y="205983"/>
                </a:lnTo>
                <a:lnTo>
                  <a:pt x="176557" y="205983"/>
                </a:lnTo>
                <a:lnTo>
                  <a:pt x="204434" y="178094"/>
                </a:lnTo>
                <a:lnTo>
                  <a:pt x="204434" y="170055"/>
                </a:lnTo>
                <a:lnTo>
                  <a:pt x="199481" y="165102"/>
                </a:lnTo>
                <a:lnTo>
                  <a:pt x="134815" y="99443"/>
                </a:lnTo>
                <a:close/>
              </a:path>
              <a:path w="204470" h="206375">
                <a:moveTo>
                  <a:pt x="1717" y="37657"/>
                </a:moveTo>
                <a:lnTo>
                  <a:pt x="0" y="50562"/>
                </a:lnTo>
                <a:lnTo>
                  <a:pt x="1563" y="63465"/>
                </a:lnTo>
                <a:lnTo>
                  <a:pt x="6448" y="75685"/>
                </a:lnTo>
                <a:lnTo>
                  <a:pt x="14696" y="86540"/>
                </a:lnTo>
                <a:lnTo>
                  <a:pt x="25542" y="94774"/>
                </a:lnTo>
                <a:lnTo>
                  <a:pt x="37743" y="99640"/>
                </a:lnTo>
                <a:lnTo>
                  <a:pt x="50625" y="101181"/>
                </a:lnTo>
                <a:lnTo>
                  <a:pt x="63515" y="99443"/>
                </a:lnTo>
                <a:lnTo>
                  <a:pt x="134815" y="99443"/>
                </a:lnTo>
                <a:lnTo>
                  <a:pt x="104421" y="68582"/>
                </a:lnTo>
                <a:lnTo>
                  <a:pt x="32666" y="68582"/>
                </a:lnTo>
                <a:lnTo>
                  <a:pt x="1717" y="37657"/>
                </a:lnTo>
                <a:close/>
              </a:path>
              <a:path w="204470" h="206375">
                <a:moveTo>
                  <a:pt x="50546" y="0"/>
                </a:moveTo>
                <a:lnTo>
                  <a:pt x="37632" y="1729"/>
                </a:lnTo>
                <a:lnTo>
                  <a:pt x="68582" y="32666"/>
                </a:lnTo>
                <a:lnTo>
                  <a:pt x="32666" y="68582"/>
                </a:lnTo>
                <a:lnTo>
                  <a:pt x="104421" y="68582"/>
                </a:lnTo>
                <a:lnTo>
                  <a:pt x="99443" y="63527"/>
                </a:lnTo>
                <a:lnTo>
                  <a:pt x="101183" y="50636"/>
                </a:lnTo>
                <a:lnTo>
                  <a:pt x="86540" y="14708"/>
                </a:lnTo>
                <a:lnTo>
                  <a:pt x="63458" y="1561"/>
                </a:lnTo>
                <a:lnTo>
                  <a:pt x="50546" y="0"/>
                </a:lnTo>
                <a:close/>
              </a:path>
            </a:pathLst>
          </a:custGeom>
          <a:solidFill>
            <a:srgbClr val="3A4047"/>
          </a:solidFill>
        </p:spPr>
        <p:txBody>
          <a:bodyPr wrap="square" lIns="0" tIns="0" rIns="0" bIns="0" rtlCol="0"/>
          <a:lstStyle/>
          <a:p>
            <a:endParaRPr/>
          </a:p>
        </p:txBody>
      </p:sp>
      <p:sp>
        <p:nvSpPr>
          <p:cNvPr id="109" name="object 109"/>
          <p:cNvSpPr/>
          <p:nvPr/>
        </p:nvSpPr>
        <p:spPr>
          <a:xfrm>
            <a:off x="3151743" y="644712"/>
            <a:ext cx="1743451" cy="0"/>
          </a:xfrm>
          <a:custGeom>
            <a:avLst/>
            <a:gdLst/>
            <a:ahLst/>
            <a:cxnLst/>
            <a:rect l="l" t="t" r="r" b="b"/>
            <a:pathLst>
              <a:path w="1743710">
                <a:moveTo>
                  <a:pt x="1743430" y="0"/>
                </a:moveTo>
                <a:lnTo>
                  <a:pt x="0" y="0"/>
                </a:lnTo>
              </a:path>
            </a:pathLst>
          </a:custGeom>
          <a:ln w="6350">
            <a:solidFill>
              <a:srgbClr val="231F20"/>
            </a:solidFill>
          </a:ln>
        </p:spPr>
        <p:txBody>
          <a:bodyPr wrap="square" lIns="0" tIns="0" rIns="0" bIns="0" rtlCol="0"/>
          <a:lstStyle/>
          <a:p>
            <a:endParaRPr/>
          </a:p>
        </p:txBody>
      </p:sp>
      <p:sp>
        <p:nvSpPr>
          <p:cNvPr id="110" name="object 110"/>
          <p:cNvSpPr/>
          <p:nvPr/>
        </p:nvSpPr>
        <p:spPr>
          <a:xfrm>
            <a:off x="5322543" y="644712"/>
            <a:ext cx="1743451" cy="0"/>
          </a:xfrm>
          <a:custGeom>
            <a:avLst/>
            <a:gdLst/>
            <a:ahLst/>
            <a:cxnLst/>
            <a:rect l="l" t="t" r="r" b="b"/>
            <a:pathLst>
              <a:path w="1743709">
                <a:moveTo>
                  <a:pt x="1743430" y="0"/>
                </a:moveTo>
                <a:lnTo>
                  <a:pt x="0" y="0"/>
                </a:lnTo>
              </a:path>
            </a:pathLst>
          </a:custGeom>
          <a:ln w="6350">
            <a:solidFill>
              <a:srgbClr val="231F20"/>
            </a:solidFill>
          </a:ln>
        </p:spPr>
        <p:txBody>
          <a:bodyPr wrap="square" lIns="0" tIns="0" rIns="0" bIns="0" rtlCol="0"/>
          <a:lstStyle/>
          <a:p>
            <a:endParaRPr/>
          </a:p>
        </p:txBody>
      </p:sp>
      <p:sp>
        <p:nvSpPr>
          <p:cNvPr id="111" name="object 111"/>
          <p:cNvSpPr/>
          <p:nvPr/>
        </p:nvSpPr>
        <p:spPr>
          <a:xfrm>
            <a:off x="3149523" y="2889990"/>
            <a:ext cx="1743451" cy="0"/>
          </a:xfrm>
          <a:custGeom>
            <a:avLst/>
            <a:gdLst/>
            <a:ahLst/>
            <a:cxnLst/>
            <a:rect l="l" t="t" r="r" b="b"/>
            <a:pathLst>
              <a:path w="1743710">
                <a:moveTo>
                  <a:pt x="1743430" y="0"/>
                </a:moveTo>
                <a:lnTo>
                  <a:pt x="0" y="0"/>
                </a:lnTo>
              </a:path>
            </a:pathLst>
          </a:custGeom>
          <a:ln w="6350">
            <a:solidFill>
              <a:srgbClr val="231F20"/>
            </a:solidFill>
          </a:ln>
        </p:spPr>
        <p:txBody>
          <a:bodyPr wrap="square" lIns="0" tIns="0" rIns="0" bIns="0" rtlCol="0"/>
          <a:lstStyle/>
          <a:p>
            <a:endParaRPr/>
          </a:p>
        </p:txBody>
      </p:sp>
      <p:sp>
        <p:nvSpPr>
          <p:cNvPr id="112" name="object 112"/>
          <p:cNvSpPr/>
          <p:nvPr/>
        </p:nvSpPr>
        <p:spPr>
          <a:xfrm>
            <a:off x="5320323" y="2889990"/>
            <a:ext cx="1743451" cy="0"/>
          </a:xfrm>
          <a:custGeom>
            <a:avLst/>
            <a:gdLst/>
            <a:ahLst/>
            <a:cxnLst/>
            <a:rect l="l" t="t" r="r" b="b"/>
            <a:pathLst>
              <a:path w="1743709">
                <a:moveTo>
                  <a:pt x="1743430" y="0"/>
                </a:moveTo>
                <a:lnTo>
                  <a:pt x="0" y="0"/>
                </a:lnTo>
              </a:path>
            </a:pathLst>
          </a:custGeom>
          <a:ln w="6350">
            <a:solidFill>
              <a:srgbClr val="231F20"/>
            </a:solidFill>
          </a:ln>
        </p:spPr>
        <p:txBody>
          <a:bodyPr wrap="square" lIns="0" tIns="0" rIns="0" bIns="0" rtlCol="0"/>
          <a:lstStyle/>
          <a:p>
            <a:endParaRPr/>
          </a:p>
        </p:txBody>
      </p:sp>
      <p:sp>
        <p:nvSpPr>
          <p:cNvPr id="113" name="object 113"/>
          <p:cNvSpPr/>
          <p:nvPr/>
        </p:nvSpPr>
        <p:spPr>
          <a:xfrm>
            <a:off x="3142275" y="7294302"/>
            <a:ext cx="1743451" cy="0"/>
          </a:xfrm>
          <a:custGeom>
            <a:avLst/>
            <a:gdLst/>
            <a:ahLst/>
            <a:cxnLst/>
            <a:rect l="l" t="t" r="r" b="b"/>
            <a:pathLst>
              <a:path w="1743710">
                <a:moveTo>
                  <a:pt x="1743430" y="0"/>
                </a:moveTo>
                <a:lnTo>
                  <a:pt x="0" y="0"/>
                </a:lnTo>
              </a:path>
            </a:pathLst>
          </a:custGeom>
          <a:ln w="6350">
            <a:solidFill>
              <a:srgbClr val="231F20"/>
            </a:solidFill>
          </a:ln>
        </p:spPr>
        <p:txBody>
          <a:bodyPr wrap="square" lIns="0" tIns="0" rIns="0" bIns="0" rtlCol="0"/>
          <a:lstStyle/>
          <a:p>
            <a:endParaRPr/>
          </a:p>
        </p:txBody>
      </p:sp>
      <p:sp>
        <p:nvSpPr>
          <p:cNvPr id="114" name="object 114"/>
          <p:cNvSpPr/>
          <p:nvPr/>
        </p:nvSpPr>
        <p:spPr>
          <a:xfrm>
            <a:off x="5313075" y="7294302"/>
            <a:ext cx="1743451" cy="0"/>
          </a:xfrm>
          <a:custGeom>
            <a:avLst/>
            <a:gdLst/>
            <a:ahLst/>
            <a:cxnLst/>
            <a:rect l="l" t="t" r="r" b="b"/>
            <a:pathLst>
              <a:path w="1743709">
                <a:moveTo>
                  <a:pt x="1743430" y="0"/>
                </a:moveTo>
                <a:lnTo>
                  <a:pt x="0" y="0"/>
                </a:lnTo>
              </a:path>
            </a:pathLst>
          </a:custGeom>
          <a:ln w="6350">
            <a:solidFill>
              <a:srgbClr val="231F20"/>
            </a:solidFill>
          </a:ln>
        </p:spPr>
        <p:txBody>
          <a:bodyPr wrap="square" lIns="0" tIns="0" rIns="0" bIns="0" rtlCol="0"/>
          <a:lstStyle/>
          <a:p>
            <a:endParaRPr/>
          </a:p>
        </p:txBody>
      </p:sp>
      <p:sp>
        <p:nvSpPr>
          <p:cNvPr id="115" name="object 115"/>
          <p:cNvSpPr/>
          <p:nvPr/>
        </p:nvSpPr>
        <p:spPr>
          <a:xfrm>
            <a:off x="3146460" y="8965072"/>
            <a:ext cx="1743451" cy="0"/>
          </a:xfrm>
          <a:custGeom>
            <a:avLst/>
            <a:gdLst/>
            <a:ahLst/>
            <a:cxnLst/>
            <a:rect l="l" t="t" r="r" b="b"/>
            <a:pathLst>
              <a:path w="1743710">
                <a:moveTo>
                  <a:pt x="1743430" y="0"/>
                </a:moveTo>
                <a:lnTo>
                  <a:pt x="0" y="0"/>
                </a:lnTo>
              </a:path>
            </a:pathLst>
          </a:custGeom>
          <a:ln w="6350">
            <a:solidFill>
              <a:srgbClr val="231F20"/>
            </a:solidFill>
          </a:ln>
        </p:spPr>
        <p:txBody>
          <a:bodyPr wrap="square" lIns="0" tIns="0" rIns="0" bIns="0" rtlCol="0"/>
          <a:lstStyle/>
          <a:p>
            <a:endParaRPr/>
          </a:p>
        </p:txBody>
      </p:sp>
      <p:sp>
        <p:nvSpPr>
          <p:cNvPr id="116" name="object 116"/>
          <p:cNvSpPr/>
          <p:nvPr/>
        </p:nvSpPr>
        <p:spPr>
          <a:xfrm>
            <a:off x="5317261" y="8965072"/>
            <a:ext cx="1743451" cy="0"/>
          </a:xfrm>
          <a:custGeom>
            <a:avLst/>
            <a:gdLst/>
            <a:ahLst/>
            <a:cxnLst/>
            <a:rect l="l" t="t" r="r" b="b"/>
            <a:pathLst>
              <a:path w="1743709">
                <a:moveTo>
                  <a:pt x="1743430" y="0"/>
                </a:moveTo>
                <a:lnTo>
                  <a:pt x="0" y="0"/>
                </a:lnTo>
              </a:path>
            </a:pathLst>
          </a:custGeom>
          <a:ln w="6350">
            <a:solidFill>
              <a:srgbClr val="231F20"/>
            </a:solidFill>
          </a:ln>
        </p:spPr>
        <p:txBody>
          <a:bodyPr wrap="square" lIns="0" tIns="0" rIns="0" bIns="0" rtlCol="0"/>
          <a:lstStyle/>
          <a:p>
            <a:endParaRPr/>
          </a:p>
        </p:txBody>
      </p:sp>
      <p:sp>
        <p:nvSpPr>
          <p:cNvPr id="117" name="object 117"/>
          <p:cNvSpPr/>
          <p:nvPr/>
        </p:nvSpPr>
        <p:spPr>
          <a:xfrm>
            <a:off x="2148" y="4323517"/>
            <a:ext cx="2556130" cy="274279"/>
          </a:xfrm>
          <a:custGeom>
            <a:avLst/>
            <a:gdLst/>
            <a:ahLst/>
            <a:cxnLst/>
            <a:rect l="l" t="t" r="r" b="b"/>
            <a:pathLst>
              <a:path w="2556510" h="274320">
                <a:moveTo>
                  <a:pt x="2556421" y="274104"/>
                </a:moveTo>
                <a:lnTo>
                  <a:pt x="0" y="274104"/>
                </a:lnTo>
                <a:lnTo>
                  <a:pt x="0" y="0"/>
                </a:lnTo>
                <a:lnTo>
                  <a:pt x="2556421" y="0"/>
                </a:lnTo>
                <a:lnTo>
                  <a:pt x="2556421" y="274104"/>
                </a:lnTo>
                <a:close/>
              </a:path>
            </a:pathLst>
          </a:custGeom>
          <a:solidFill>
            <a:srgbClr val="FFFFFF"/>
          </a:solidFill>
        </p:spPr>
        <p:txBody>
          <a:bodyPr wrap="square" lIns="0" tIns="0" rIns="0" bIns="0" rtlCol="0"/>
          <a:lstStyle/>
          <a:p>
            <a:endParaRPr/>
          </a:p>
        </p:txBody>
      </p:sp>
      <p:sp>
        <p:nvSpPr>
          <p:cNvPr id="118" name="object 118"/>
          <p:cNvSpPr/>
          <p:nvPr/>
        </p:nvSpPr>
        <p:spPr>
          <a:xfrm>
            <a:off x="2148" y="7066310"/>
            <a:ext cx="2556130" cy="274279"/>
          </a:xfrm>
          <a:custGeom>
            <a:avLst/>
            <a:gdLst/>
            <a:ahLst/>
            <a:cxnLst/>
            <a:rect l="l" t="t" r="r" b="b"/>
            <a:pathLst>
              <a:path w="2556510" h="274320">
                <a:moveTo>
                  <a:pt x="2556421" y="274116"/>
                </a:moveTo>
                <a:lnTo>
                  <a:pt x="0" y="274116"/>
                </a:lnTo>
                <a:lnTo>
                  <a:pt x="0" y="0"/>
                </a:lnTo>
                <a:lnTo>
                  <a:pt x="2556421" y="0"/>
                </a:lnTo>
                <a:lnTo>
                  <a:pt x="2556421" y="274116"/>
                </a:lnTo>
                <a:close/>
              </a:path>
            </a:pathLst>
          </a:custGeom>
          <a:solidFill>
            <a:srgbClr val="FFFFFF"/>
          </a:solidFill>
        </p:spPr>
        <p:txBody>
          <a:bodyPr wrap="square" lIns="0" tIns="0" rIns="0" bIns="0" rtlCol="0"/>
          <a:lstStyle/>
          <a:p>
            <a:endParaRPr/>
          </a:p>
        </p:txBody>
      </p:sp>
      <p:sp>
        <p:nvSpPr>
          <p:cNvPr id="119" name="object 119"/>
          <p:cNvSpPr txBox="1"/>
          <p:nvPr/>
        </p:nvSpPr>
        <p:spPr>
          <a:xfrm>
            <a:off x="542394" y="4354119"/>
            <a:ext cx="1416475" cy="215444"/>
          </a:xfrm>
          <a:prstGeom prst="rect">
            <a:avLst/>
          </a:prstGeom>
        </p:spPr>
        <p:txBody>
          <a:bodyPr vert="horz" wrap="square" lIns="0" tIns="0" rIns="0" bIns="0" rtlCol="0">
            <a:spAutoFit/>
          </a:bodyPr>
          <a:lstStyle/>
          <a:p>
            <a:pPr marL="12699"/>
            <a:r>
              <a:rPr lang="fr-FR" sz="1400" b="1" dirty="0">
                <a:solidFill>
                  <a:srgbClr val="EDD870"/>
                </a:solidFill>
                <a:cs typeface="Lato"/>
              </a:rPr>
              <a:t>CONTACTEZ-MOI</a:t>
            </a:r>
            <a:endParaRPr sz="1400" dirty="0">
              <a:cs typeface="Lato"/>
            </a:endParaRPr>
          </a:p>
        </p:txBody>
      </p:sp>
      <p:sp>
        <p:nvSpPr>
          <p:cNvPr id="120" name="object 120"/>
          <p:cNvSpPr txBox="1"/>
          <p:nvPr/>
        </p:nvSpPr>
        <p:spPr>
          <a:xfrm>
            <a:off x="542394" y="4658873"/>
            <a:ext cx="1913605" cy="1974900"/>
          </a:xfrm>
          <a:prstGeom prst="rect">
            <a:avLst/>
          </a:prstGeom>
        </p:spPr>
        <p:txBody>
          <a:bodyPr vert="horz" wrap="square" lIns="0" tIns="0" rIns="0" bIns="0" rtlCol="0">
            <a:spAutoFit/>
          </a:bodyPr>
          <a:lstStyle/>
          <a:p>
            <a:pPr marL="12699">
              <a:lnSpc>
                <a:spcPts val="1100"/>
              </a:lnSpc>
            </a:pPr>
            <a:endParaRPr lang="fr-FR" sz="1000" spc="-5" dirty="0">
              <a:cs typeface="Lato"/>
            </a:endParaRPr>
          </a:p>
          <a:p>
            <a:pPr marL="12699">
              <a:lnSpc>
                <a:spcPts val="1100"/>
              </a:lnSpc>
            </a:pPr>
            <a:r>
              <a:rPr lang="fr-FR" sz="1000" spc="-5" dirty="0">
                <a:cs typeface="Lato"/>
              </a:rPr>
              <a:t>Clara Séverine </a:t>
            </a:r>
          </a:p>
          <a:p>
            <a:pPr marL="12699">
              <a:lnSpc>
                <a:spcPts val="1100"/>
              </a:lnSpc>
            </a:pPr>
            <a:r>
              <a:rPr lang="fr-FR" sz="1000" spc="-5" dirty="0">
                <a:cs typeface="Lato"/>
              </a:rPr>
              <a:t>DELASSO</a:t>
            </a:r>
          </a:p>
          <a:p>
            <a:pPr marL="12699">
              <a:lnSpc>
                <a:spcPts val="1100"/>
              </a:lnSpc>
            </a:pPr>
            <a:endParaRPr lang="fr-FR" sz="1000" spc="-5" dirty="0">
              <a:cs typeface="Lato"/>
            </a:endParaRPr>
          </a:p>
          <a:p>
            <a:pPr marL="12699">
              <a:lnSpc>
                <a:spcPts val="1100"/>
              </a:lnSpc>
            </a:pPr>
            <a:r>
              <a:rPr lang="fr-FR" sz="1000" spc="-5" dirty="0">
                <a:cs typeface="Lato"/>
              </a:rPr>
              <a:t>17 rue de la Réussite </a:t>
            </a:r>
          </a:p>
          <a:p>
            <a:pPr marL="12699">
              <a:lnSpc>
                <a:spcPts val="1100"/>
              </a:lnSpc>
            </a:pPr>
            <a:r>
              <a:rPr lang="fr-FR" sz="1000" spc="-5" dirty="0">
                <a:cs typeface="Lato"/>
              </a:rPr>
              <a:t>75012 Paris</a:t>
            </a:r>
          </a:p>
          <a:p>
            <a:pPr marL="12699">
              <a:lnSpc>
                <a:spcPts val="1100"/>
              </a:lnSpc>
            </a:pPr>
            <a:endParaRPr lang="fr-FR" sz="1000" dirty="0">
              <a:cs typeface="Lato Light"/>
            </a:endParaRPr>
          </a:p>
          <a:p>
            <a:pPr marL="12699">
              <a:lnSpc>
                <a:spcPts val="1100"/>
              </a:lnSpc>
            </a:pPr>
            <a:r>
              <a:rPr lang="fr-FR" sz="1000" dirty="0">
                <a:cs typeface="Lato Light"/>
              </a:rPr>
              <a:t>06 01 02 03 04</a:t>
            </a:r>
          </a:p>
          <a:p>
            <a:pPr marL="12699">
              <a:lnSpc>
                <a:spcPts val="1100"/>
              </a:lnSpc>
            </a:pPr>
            <a:r>
              <a:rPr lang="fr-FR" sz="1000" dirty="0">
                <a:cs typeface="Lato Light"/>
              </a:rPr>
              <a:t>01 02 03 04 05</a:t>
            </a:r>
          </a:p>
          <a:p>
            <a:pPr marL="12699">
              <a:lnSpc>
                <a:spcPts val="1100"/>
              </a:lnSpc>
            </a:pPr>
            <a:endParaRPr lang="fr-FR" sz="1000" dirty="0">
              <a:cs typeface="Lato Light"/>
            </a:endParaRPr>
          </a:p>
          <a:p>
            <a:pPr marL="12699">
              <a:lnSpc>
                <a:spcPts val="1100"/>
              </a:lnSpc>
            </a:pPr>
            <a:r>
              <a:rPr lang="fr-FR" sz="1000" dirty="0" err="1">
                <a:cs typeface="Lato Light"/>
              </a:rPr>
              <a:t>mail@mail.com</a:t>
            </a:r>
            <a:br>
              <a:rPr lang="fr-FR" sz="1000" dirty="0">
                <a:cs typeface="Lato Light"/>
              </a:rPr>
            </a:br>
            <a:r>
              <a:rPr lang="fr-FR" sz="1000" dirty="0" err="1">
                <a:cs typeface="Lato Light"/>
              </a:rPr>
              <a:t>twitter.com</a:t>
            </a:r>
            <a:r>
              <a:rPr lang="fr-FR" sz="1000" dirty="0">
                <a:cs typeface="Lato Light"/>
              </a:rPr>
              <a:t>/CSD</a:t>
            </a:r>
            <a:br>
              <a:rPr lang="fr-FR" sz="1000" dirty="0">
                <a:cs typeface="Lato Light"/>
              </a:rPr>
            </a:br>
            <a:r>
              <a:rPr lang="fr-FR" sz="1000" dirty="0" err="1">
                <a:cs typeface="Lato Light"/>
              </a:rPr>
              <a:t>facebook.com</a:t>
            </a:r>
            <a:r>
              <a:rPr lang="fr-FR" sz="1000" dirty="0">
                <a:cs typeface="Lato Light"/>
              </a:rPr>
              <a:t>/CSD</a:t>
            </a:r>
            <a:br>
              <a:rPr lang="fr-FR" sz="1000" dirty="0">
                <a:cs typeface="Lato Light"/>
              </a:rPr>
            </a:br>
            <a:endParaRPr sz="1000" dirty="0">
              <a:cs typeface="Lato Light"/>
            </a:endParaRPr>
          </a:p>
        </p:txBody>
      </p:sp>
      <p:sp>
        <p:nvSpPr>
          <p:cNvPr id="121" name="object 121"/>
          <p:cNvSpPr txBox="1"/>
          <p:nvPr/>
        </p:nvSpPr>
        <p:spPr>
          <a:xfrm>
            <a:off x="551992" y="7084827"/>
            <a:ext cx="1596404" cy="215444"/>
          </a:xfrm>
          <a:prstGeom prst="rect">
            <a:avLst/>
          </a:prstGeom>
        </p:spPr>
        <p:txBody>
          <a:bodyPr vert="horz" wrap="square" lIns="0" tIns="0" rIns="0" bIns="0" rtlCol="0">
            <a:spAutoFit/>
          </a:bodyPr>
          <a:lstStyle/>
          <a:p>
            <a:pPr marL="12699"/>
            <a:r>
              <a:rPr lang="fr-FR" sz="1400" b="1" spc="-5" dirty="0">
                <a:solidFill>
                  <a:srgbClr val="EDD870"/>
                </a:solidFill>
                <a:cs typeface="Lato"/>
              </a:rPr>
              <a:t>MES OBJECTIFS</a:t>
            </a:r>
            <a:endParaRPr sz="1400" dirty="0">
              <a:cs typeface="Lato"/>
            </a:endParaRPr>
          </a:p>
        </p:txBody>
      </p:sp>
      <p:sp>
        <p:nvSpPr>
          <p:cNvPr id="122" name="object 122"/>
          <p:cNvSpPr txBox="1"/>
          <p:nvPr/>
        </p:nvSpPr>
        <p:spPr>
          <a:xfrm>
            <a:off x="551993" y="7414979"/>
            <a:ext cx="2004397" cy="1846659"/>
          </a:xfrm>
          <a:prstGeom prst="rect">
            <a:avLst/>
          </a:prstGeom>
        </p:spPr>
        <p:txBody>
          <a:bodyPr vert="horz" wrap="square" lIns="0" tIns="0" rIns="0" bIns="0" rtlCol="0">
            <a:spAutoFit/>
          </a:bodyPr>
          <a:lstStyle/>
          <a:p>
            <a:pPr defTabSz="685800">
              <a:defRPr/>
            </a:pPr>
            <a:endParaRPr lang="fr-FR" sz="1000" dirty="0"/>
          </a:p>
          <a:p>
            <a:pPr defTabSz="685800">
              <a:defRPr/>
            </a:pPr>
            <a:r>
              <a:rPr lang="fr-FR" sz="1000" dirty="0"/>
              <a:t>Décrivez en quelques lignes vos compétences clés pour le poste et vos objectifs de carrière. Vous pouvez les mettre en forme à l’aide de puces ou les laisser sous forme de texte plein.  </a:t>
            </a:r>
          </a:p>
          <a:p>
            <a:pPr defTabSz="685800">
              <a:defRPr/>
            </a:pPr>
            <a:endParaRPr lang="fr-FR" sz="1000" dirty="0"/>
          </a:p>
          <a:p>
            <a:pPr defTabSz="685800">
              <a:defRPr/>
            </a:pPr>
            <a:r>
              <a:rPr lang="fr-FR" sz="1000" dirty="0"/>
              <a:t>Cet espace peut servir de début d’introduction à votre lettre de motivation soyez précis, imaginatif et mettez en valeur votre potentiel professionnel.</a:t>
            </a:r>
          </a:p>
        </p:txBody>
      </p:sp>
      <p:sp>
        <p:nvSpPr>
          <p:cNvPr id="123" name="object 75"/>
          <p:cNvSpPr txBox="1"/>
          <p:nvPr/>
        </p:nvSpPr>
        <p:spPr>
          <a:xfrm>
            <a:off x="5134630" y="9845371"/>
            <a:ext cx="594596" cy="153888"/>
          </a:xfrm>
          <a:prstGeom prst="rect">
            <a:avLst/>
          </a:prstGeom>
        </p:spPr>
        <p:txBody>
          <a:bodyPr vert="horz" wrap="square" lIns="0" tIns="0" rIns="0" bIns="0" rtlCol="0">
            <a:spAutoFit/>
          </a:bodyPr>
          <a:lstStyle/>
          <a:p>
            <a:pPr marL="12699"/>
            <a:r>
              <a:rPr lang="fr-FR" sz="1000" spc="-5" dirty="0">
                <a:solidFill>
                  <a:srgbClr val="231F20"/>
                </a:solidFill>
                <a:cs typeface="Lato Semibold"/>
              </a:rPr>
              <a:t>PRÉCIS </a:t>
            </a:r>
            <a:endParaRPr sz="1000" dirty="0">
              <a:cs typeface="Lato Semibold"/>
            </a:endParaRPr>
          </a:p>
        </p:txBody>
      </p:sp>
      <p:pic>
        <p:nvPicPr>
          <p:cNvPr id="124" name="Image 123"/>
          <p:cNvPicPr>
            <a:picLocks noChangeAspect="1"/>
          </p:cNvPicPr>
          <p:nvPr/>
        </p:nvPicPr>
        <p:blipFill rotWithShape="1">
          <a:blip r:embed="rId3"/>
          <a:srcRect r="35201"/>
          <a:stretch/>
        </p:blipFill>
        <p:spPr>
          <a:xfrm>
            <a:off x="551992" y="-1511"/>
            <a:ext cx="2392754" cy="2450135"/>
          </a:xfrm>
          <a:prstGeom prst="parallelogram">
            <a:avLst/>
          </a:prstGeom>
        </p:spPr>
      </p:pic>
    </p:spTree>
    <p:extLst>
      <p:ext uri="{BB962C8B-B14F-4D97-AF65-F5344CB8AC3E}">
        <p14:creationId xmlns:p14="http://schemas.microsoft.com/office/powerpoint/2010/main" val="1609070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421549127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668</Words>
  <Application>Microsoft Macintosh PowerPoint</Application>
  <PresentationFormat>Personnalisé</PresentationFormat>
  <Paragraphs>88</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cp:revision>
  <dcterms:created xsi:type="dcterms:W3CDTF">2017-09-29T13:33:31Z</dcterms:created>
  <dcterms:modified xsi:type="dcterms:W3CDTF">2020-11-18T15:21:47Z</dcterms:modified>
</cp:coreProperties>
</file>