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A67"/>
    <a:srgbClr val="6600FF"/>
    <a:srgbClr val="713AFC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1" autoAdjust="0"/>
    <p:restoredTop sz="94660"/>
  </p:normalViewPr>
  <p:slideViewPr>
    <p:cSldViewPr snapToGrid="0" showGuides="1">
      <p:cViewPr>
        <p:scale>
          <a:sx n="243" d="100"/>
          <a:sy n="243" d="100"/>
        </p:scale>
        <p:origin x="864" y="4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5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8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7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4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5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5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ABBD-F1A1-4B29-8DD2-CE770A1B5F99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95AD-5070-444F-91C1-843B0B3EB4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ds.freestar.com/?utm_campaign=branding&amp;utm_medium=banner&amp;utm_source=lipsum.com&amp;utm_content=lipsumcom_right_siderail" TargetMode="External"/><Relationship Id="rId4" Type="http://schemas.openxmlformats.org/officeDocument/2006/relationships/hyperlink" Target="https://ads.freestar.com/?utm_campaign=branding&amp;utm_medium=banner&amp;utm_source=lipsum.com&amp;utm_content=lipsumcom_left_siderai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135355"/>
            <a:ext cx="6858000" cy="31173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16" b="42511"/>
          <a:stretch/>
        </p:blipFill>
        <p:spPr>
          <a:xfrm>
            <a:off x="0" y="0"/>
            <a:ext cx="6858000" cy="21388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6858000" cy="2138886"/>
          </a:xfrm>
          <a:prstGeom prst="rect">
            <a:avLst/>
          </a:prstGeom>
          <a:solidFill>
            <a:schemeClr val="tx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500" y="0"/>
            <a:ext cx="2362200" cy="9906000"/>
          </a:xfrm>
          <a:prstGeom prst="rect">
            <a:avLst/>
          </a:prstGeom>
          <a:solidFill>
            <a:srgbClr val="E47A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128" y="190598"/>
            <a:ext cx="2358018" cy="923330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venir Book" panose="02000503020000020003" pitchFamily="2" charset="0"/>
              </a:rPr>
              <a:t>MATHILDE</a:t>
            </a:r>
          </a:p>
          <a:p>
            <a:r>
              <a:rPr lang="en-US" sz="3200" b="1" dirty="0">
                <a:solidFill>
                  <a:schemeClr val="bg1"/>
                </a:solidFill>
                <a:latin typeface="Avenir Book" panose="02000503020000020003" pitchFamily="2" charset="0"/>
              </a:rPr>
              <a:t>RODALISSO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9" b="16529"/>
          <a:stretch/>
        </p:blipFill>
        <p:spPr>
          <a:xfrm>
            <a:off x="514350" y="366225"/>
            <a:ext cx="1927016" cy="1927016"/>
          </a:xfrm>
          <a:prstGeom prst="ellips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3071387" y="1302946"/>
            <a:ext cx="2947217" cy="369332"/>
          </a:xfrm>
          <a:prstGeom prst="rect">
            <a:avLst/>
          </a:prstGeom>
          <a:solidFill>
            <a:srgbClr val="E47A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2880" tIns="91440" rIns="182880" bIns="91440" rtlCol="0" anchor="ctr">
            <a:spAutoFit/>
          </a:bodyPr>
          <a:lstStyle/>
          <a:p>
            <a:r>
              <a:rPr lang="en-US" sz="1200" b="1" dirty="0" err="1">
                <a:latin typeface="Avenir Book" panose="02000503020000020003" pitchFamily="2" charset="0"/>
              </a:rPr>
              <a:t>Titre</a:t>
            </a:r>
            <a:r>
              <a:rPr lang="en-US" sz="1200" b="1" dirty="0">
                <a:latin typeface="Avenir Book" panose="02000503020000020003" pitchFamily="2" charset="0"/>
              </a:rPr>
              <a:t> du poste recherché – x </a:t>
            </a:r>
            <a:r>
              <a:rPr lang="en-US" sz="1200" b="1" dirty="0" err="1">
                <a:latin typeface="Avenir Book" panose="02000503020000020003" pitchFamily="2" charset="0"/>
              </a:rPr>
              <a:t>années</a:t>
            </a:r>
            <a:r>
              <a:rPr lang="en-US" sz="1200" b="1" dirty="0">
                <a:latin typeface="Avenir Book" panose="02000503020000020003" pitchFamily="2" charset="0"/>
              </a:rPr>
              <a:t>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026359" y="2363526"/>
            <a:ext cx="3504483" cy="1090811"/>
            <a:chOff x="3036019" y="2918907"/>
            <a:chExt cx="3311854" cy="1090811"/>
          </a:xfrm>
        </p:grpSpPr>
        <p:sp>
          <p:nvSpPr>
            <p:cNvPr id="11" name="TextBox 10"/>
            <p:cNvSpPr txBox="1"/>
            <p:nvPr/>
          </p:nvSpPr>
          <p:spPr>
            <a:xfrm>
              <a:off x="3036019" y="2918907"/>
              <a:ext cx="82875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spc="3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PROFIL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36020" y="3178721"/>
              <a:ext cx="3311853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Lorem ipsum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Pellentesque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vehicula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eu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auctor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pretium in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quam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fermentum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molestie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arcu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Curabitur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posuere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mollis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lorem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a cursus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tortor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purus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nunc,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ullamcorper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nec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leo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pulvinar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efficitur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In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convallis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sem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facilisis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a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nulla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</a:t>
              </a: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994760" y="3623323"/>
            <a:ext cx="3465662" cy="1397791"/>
            <a:chOff x="3036019" y="4077395"/>
            <a:chExt cx="3465662" cy="1397791"/>
          </a:xfrm>
        </p:grpSpPr>
        <p:sp>
          <p:nvSpPr>
            <p:cNvPr id="26" name="TextBox 25"/>
            <p:cNvSpPr txBox="1"/>
            <p:nvPr/>
          </p:nvSpPr>
          <p:spPr>
            <a:xfrm>
              <a:off x="3036019" y="4077395"/>
              <a:ext cx="1245534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spc="3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LOGICIELS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036019" y="4411617"/>
              <a:ext cx="1678856" cy="1063569"/>
              <a:chOff x="3036019" y="4411617"/>
              <a:chExt cx="1678856" cy="1063569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3036019" y="4411617"/>
                <a:ext cx="1678856" cy="303963"/>
                <a:chOff x="3036019" y="4411617"/>
                <a:chExt cx="1678856" cy="303963"/>
              </a:xfrm>
            </p:grpSpPr>
            <p:sp>
              <p:nvSpPr>
                <p:cNvPr id="27" name="TextBox 26"/>
                <p:cNvSpPr txBox="1"/>
                <p:nvPr/>
              </p:nvSpPr>
              <p:spPr>
                <a:xfrm>
                  <a:off x="3036019" y="4411617"/>
                  <a:ext cx="559449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Photoshop</a:t>
                  </a:r>
                </a:p>
              </p:txBody>
            </p:sp>
            <p:grpSp>
              <p:nvGrpSpPr>
                <p:cNvPr id="40" name="Group 39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37" name="Rounded Rectangle 36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39" name="Rounded Rectangle 38"/>
                  <p:cNvSpPr/>
                  <p:nvPr/>
                </p:nvSpPr>
                <p:spPr>
                  <a:xfrm>
                    <a:off x="3680351" y="4440877"/>
                    <a:ext cx="1495335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  <p:grpSp>
            <p:nvGrpSpPr>
              <p:cNvPr id="42" name="Group 41"/>
              <p:cNvGrpSpPr/>
              <p:nvPr/>
            </p:nvGrpSpPr>
            <p:grpSpPr>
              <a:xfrm>
                <a:off x="3036019" y="4801018"/>
                <a:ext cx="1678856" cy="303963"/>
                <a:chOff x="3036019" y="4411617"/>
                <a:chExt cx="1678856" cy="303963"/>
              </a:xfrm>
            </p:grpSpPr>
            <p:sp>
              <p:nvSpPr>
                <p:cNvPr id="43" name="TextBox 42"/>
                <p:cNvSpPr txBox="1"/>
                <p:nvPr/>
              </p:nvSpPr>
              <p:spPr>
                <a:xfrm>
                  <a:off x="3036019" y="4411617"/>
                  <a:ext cx="480901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Illustrator</a:t>
                  </a:r>
                </a:p>
              </p:txBody>
            </p:sp>
            <p:grpSp>
              <p:nvGrpSpPr>
                <p:cNvPr id="44" name="Group 43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45" name="Rounded Rectangle 44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46" name="Rounded Rectangle 45"/>
                  <p:cNvSpPr/>
                  <p:nvPr/>
                </p:nvSpPr>
                <p:spPr>
                  <a:xfrm>
                    <a:off x="3680351" y="4440877"/>
                    <a:ext cx="1214351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  <p:grpSp>
            <p:nvGrpSpPr>
              <p:cNvPr id="48" name="Group 47"/>
              <p:cNvGrpSpPr/>
              <p:nvPr/>
            </p:nvGrpSpPr>
            <p:grpSpPr>
              <a:xfrm>
                <a:off x="3036019" y="5171223"/>
                <a:ext cx="1678856" cy="303963"/>
                <a:chOff x="3036019" y="4411617"/>
                <a:chExt cx="1678856" cy="303963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3036019" y="4411617"/>
                  <a:ext cx="455253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InDesign</a:t>
                  </a:r>
                </a:p>
              </p:txBody>
            </p:sp>
            <p:grpSp>
              <p:nvGrpSpPr>
                <p:cNvPr id="50" name="Group 49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51" name="Rounded Rectangle 50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52" name="Rounded Rectangle 51"/>
                  <p:cNvSpPr/>
                  <p:nvPr/>
                </p:nvSpPr>
                <p:spPr>
                  <a:xfrm>
                    <a:off x="3680351" y="4440877"/>
                    <a:ext cx="1381035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4822825" y="4411617"/>
              <a:ext cx="1678856" cy="1063569"/>
              <a:chOff x="3036019" y="4411617"/>
              <a:chExt cx="1678856" cy="1063569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3036019" y="4411617"/>
                <a:ext cx="1678856" cy="303963"/>
                <a:chOff x="3036019" y="4411617"/>
                <a:chExt cx="1678856" cy="303963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3036019" y="4411617"/>
                  <a:ext cx="343043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Sketch</a:t>
                  </a: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68" name="Rounded Rectangle 67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3680351" y="4440877"/>
                    <a:ext cx="1461129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  <p:grpSp>
            <p:nvGrpSpPr>
              <p:cNvPr id="56" name="Group 55"/>
              <p:cNvGrpSpPr/>
              <p:nvPr/>
            </p:nvGrpSpPr>
            <p:grpSpPr>
              <a:xfrm>
                <a:off x="3036019" y="4801018"/>
                <a:ext cx="1678856" cy="303963"/>
                <a:chOff x="3036019" y="4411617"/>
                <a:chExt cx="1678856" cy="303963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3036019" y="4411617"/>
                  <a:ext cx="318998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Figma</a:t>
                  </a:r>
                </a:p>
              </p:txBody>
            </p:sp>
            <p:grpSp>
              <p:nvGrpSpPr>
                <p:cNvPr id="63" name="Group 62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64" name="Rounded Rectangle 63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65" name="Rounded Rectangle 64"/>
                  <p:cNvSpPr/>
                  <p:nvPr/>
                </p:nvSpPr>
                <p:spPr>
                  <a:xfrm>
                    <a:off x="3680351" y="4440877"/>
                    <a:ext cx="1238879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  <p:grpSp>
            <p:nvGrpSpPr>
              <p:cNvPr id="57" name="Group 56"/>
              <p:cNvGrpSpPr/>
              <p:nvPr/>
            </p:nvGrpSpPr>
            <p:grpSpPr>
              <a:xfrm>
                <a:off x="3036019" y="5171223"/>
                <a:ext cx="1678856" cy="303963"/>
                <a:chOff x="3036019" y="4411617"/>
                <a:chExt cx="1678856" cy="303963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3036019" y="4411617"/>
                  <a:ext cx="763029" cy="1384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900" b="1" i="1" dirty="0">
                      <a:solidFill>
                        <a:schemeClr val="bg1"/>
                      </a:solidFill>
                      <a:latin typeface="Avenir Book" panose="02000503020000020003" pitchFamily="2" charset="0"/>
                    </a:rPr>
                    <a:t>Mockup Editor</a:t>
                  </a:r>
                </a:p>
              </p:txBody>
            </p:sp>
            <p:grpSp>
              <p:nvGrpSpPr>
                <p:cNvPr id="59" name="Group 58"/>
                <p:cNvGrpSpPr/>
                <p:nvPr/>
              </p:nvGrpSpPr>
              <p:grpSpPr>
                <a:xfrm>
                  <a:off x="3036019" y="4593729"/>
                  <a:ext cx="1678856" cy="121851"/>
                  <a:chOff x="3655580" y="4419941"/>
                  <a:chExt cx="1678856" cy="121851"/>
                </a:xfrm>
              </p:grpSpPr>
              <p:sp>
                <p:nvSpPr>
                  <p:cNvPr id="60" name="Rounded Rectangle 59"/>
                  <p:cNvSpPr/>
                  <p:nvPr/>
                </p:nvSpPr>
                <p:spPr>
                  <a:xfrm>
                    <a:off x="3655580" y="4419941"/>
                    <a:ext cx="1678856" cy="12185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90000"/>
                      <a:lumOff val="10000"/>
                    </a:schemeClr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  <p:sp>
                <p:nvSpPr>
                  <p:cNvPr id="61" name="Rounded Rectangle 60"/>
                  <p:cNvSpPr/>
                  <p:nvPr/>
                </p:nvSpPr>
                <p:spPr>
                  <a:xfrm>
                    <a:off x="3680351" y="4440877"/>
                    <a:ext cx="1061079" cy="7997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E47A67"/>
                  </a:solidFill>
                  <a:ln w="63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Avenir Book" panose="02000503020000020003" pitchFamily="2" charset="0"/>
                    </a:endParaRPr>
                  </a:p>
                </p:txBody>
              </p:sp>
            </p:grpSp>
          </p:grpSp>
        </p:grpSp>
      </p:grpSp>
      <p:grpSp>
        <p:nvGrpSpPr>
          <p:cNvPr id="97" name="Group 96"/>
          <p:cNvGrpSpPr/>
          <p:nvPr/>
        </p:nvGrpSpPr>
        <p:grpSpPr>
          <a:xfrm>
            <a:off x="514350" y="2584678"/>
            <a:ext cx="1968500" cy="1182562"/>
            <a:chOff x="514350" y="2584678"/>
            <a:chExt cx="1968500" cy="1182562"/>
          </a:xfrm>
        </p:grpSpPr>
        <p:sp>
          <p:nvSpPr>
            <p:cNvPr id="84" name="TextBox 83"/>
            <p:cNvSpPr txBox="1"/>
            <p:nvPr/>
          </p:nvSpPr>
          <p:spPr>
            <a:xfrm>
              <a:off x="994874" y="2584678"/>
              <a:ext cx="100745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200" b="1" spc="3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CONTACT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419226" y="2864335"/>
              <a:ext cx="1587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514350" y="2959327"/>
              <a:ext cx="1968500" cy="807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Mob : +33 6 01 02 03 04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17 rue de la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Réussite</a:t>
              </a:r>
              <a:b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</a:b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75012 Paris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monemail@mail.com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Linkedin.com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/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profil</a:t>
              </a: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14350" y="4011529"/>
            <a:ext cx="1968500" cy="2213614"/>
            <a:chOff x="514350" y="4111637"/>
            <a:chExt cx="1968500" cy="2213614"/>
          </a:xfrm>
        </p:grpSpPr>
        <p:sp>
          <p:nvSpPr>
            <p:cNvPr id="94" name="TextBox 93"/>
            <p:cNvSpPr txBox="1"/>
            <p:nvPr/>
          </p:nvSpPr>
          <p:spPr>
            <a:xfrm>
              <a:off x="868240" y="4111637"/>
              <a:ext cx="126073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200" b="1" spc="3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FORMATION</a:t>
              </a:r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1419226" y="4391294"/>
              <a:ext cx="1587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514350" y="4486286"/>
              <a:ext cx="1968500" cy="18389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b="1" i="1" dirty="0">
                  <a:latin typeface="Avenir Book" panose="02000503020000020003" pitchFamily="2" charset="0"/>
                </a:rPr>
                <a:t>2000 – 2004</a:t>
              </a:r>
            </a:p>
            <a:p>
              <a:r>
                <a:rPr lang="fr-FR" sz="900" b="1" dirty="0">
                  <a:solidFill>
                    <a:schemeClr val="bg1"/>
                  </a:solidFill>
                  <a:latin typeface="Avenir Book" panose="02000503020000020003" pitchFamily="2" charset="0"/>
                </a:rPr>
                <a:t>TITRE DU DIPLOME</a:t>
              </a:r>
              <a:br>
                <a:rPr lang="fr-FR" sz="900" b="1" dirty="0">
                  <a:solidFill>
                    <a:schemeClr val="bg1"/>
                  </a:solidFill>
                  <a:latin typeface="Avenir Book" panose="02000503020000020003" pitchFamily="2" charset="0"/>
                </a:rPr>
              </a:br>
              <a:r>
                <a:rPr lang="fr-FR" sz="900" b="1" dirty="0">
                  <a:solidFill>
                    <a:schemeClr val="bg1"/>
                  </a:solidFill>
                  <a:latin typeface="Avenir Book" panose="02000503020000020003" pitchFamily="2" charset="0"/>
                </a:rPr>
                <a:t>École / Université</a:t>
              </a:r>
            </a:p>
            <a:p>
              <a:endParaRPr lang="fr-FR" sz="9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Lorem ipsum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Pellentesque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vehicula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eu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auctor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pretium in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quam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fermentum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molestie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arcu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Lorem ipsum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solidFill>
                    <a:schemeClr val="bg1"/>
                  </a:solidFill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Wingdings" pitchFamily="2" charset="2"/>
                <a:buChar char="§"/>
              </a:pP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317500" y="6752061"/>
            <a:ext cx="2362200" cy="26404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994024" y="5412533"/>
            <a:ext cx="159017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spc="300" dirty="0">
                <a:latin typeface="Avenir Book" panose="02000503020000020003" pitchFamily="2" charset="0"/>
              </a:rPr>
              <a:t>EXPERIENCES</a:t>
            </a:r>
          </a:p>
        </p:txBody>
      </p:sp>
      <p:grpSp>
        <p:nvGrpSpPr>
          <p:cNvPr id="151" name="Group 150"/>
          <p:cNvGrpSpPr/>
          <p:nvPr/>
        </p:nvGrpSpPr>
        <p:grpSpPr>
          <a:xfrm>
            <a:off x="2994024" y="5883425"/>
            <a:ext cx="3781426" cy="1194874"/>
            <a:chOff x="3036019" y="6512797"/>
            <a:chExt cx="1535981" cy="1194874"/>
          </a:xfrm>
        </p:grpSpPr>
        <p:sp>
          <p:nvSpPr>
            <p:cNvPr id="142" name="TextBox 141"/>
            <p:cNvSpPr txBox="1"/>
            <p:nvPr/>
          </p:nvSpPr>
          <p:spPr>
            <a:xfrm>
              <a:off x="3036019" y="6876674"/>
              <a:ext cx="1535981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Freestar</a:t>
              </a:r>
              <a:r>
                <a:rPr lang="fr-FR" sz="900" dirty="0">
                  <a:latin typeface="Avenir Book" panose="02000503020000020003" pitchFamily="2" charset="0"/>
                </a:rPr>
                <a:t> Lorem ipsum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Pellentesque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vehicula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eu </a:t>
              </a:r>
              <a:r>
                <a:rPr lang="fr-FR" sz="900" dirty="0" err="1">
                  <a:latin typeface="Avenir Book" panose="02000503020000020003" pitchFamily="2" charset="0"/>
                </a:rPr>
                <a:t>auctor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, pretium in </a:t>
              </a:r>
              <a:r>
                <a:rPr lang="fr-FR" sz="900" dirty="0" err="1">
                  <a:latin typeface="Avenir Book" panose="02000503020000020003" pitchFamily="2" charset="0"/>
                </a:rPr>
                <a:t>quam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fermentum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molestie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arcu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Curabitur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posuere</a:t>
              </a:r>
              <a:r>
                <a:rPr lang="fr-FR" sz="900" dirty="0">
                  <a:latin typeface="Avenir Book" panose="02000503020000020003" pitchFamily="2" charset="0"/>
                </a:rPr>
                <a:t> mollis </a:t>
              </a:r>
              <a:r>
                <a:rPr lang="fr-FR" sz="900" dirty="0" err="1">
                  <a:latin typeface="Avenir Book" panose="02000503020000020003" pitchFamily="2" charset="0"/>
                </a:rPr>
                <a:t>lorem</a:t>
              </a:r>
              <a:r>
                <a:rPr lang="fr-FR" sz="900" dirty="0">
                  <a:latin typeface="Avenir Book" panose="02000503020000020003" pitchFamily="2" charset="0"/>
                </a:rPr>
                <a:t>, a cursus </a:t>
              </a:r>
              <a:r>
                <a:rPr lang="fr-FR" sz="900" dirty="0" err="1">
                  <a:latin typeface="Avenir Book" panose="02000503020000020003" pitchFamily="2" charset="0"/>
                </a:rPr>
                <a:t>tortor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purus</a:t>
              </a:r>
              <a:r>
                <a:rPr lang="fr-FR" sz="900" dirty="0">
                  <a:latin typeface="Avenir Book" panose="02000503020000020003" pitchFamily="2" charset="0"/>
                </a:rPr>
                <a:t> nunc, </a:t>
              </a:r>
              <a:r>
                <a:rPr lang="fr-FR" sz="900" dirty="0" err="1">
                  <a:latin typeface="Avenir Book" panose="02000503020000020003" pitchFamily="2" charset="0"/>
                </a:rPr>
                <a:t>ullamcorper</a:t>
              </a:r>
              <a:r>
                <a:rPr lang="fr-FR" sz="900" dirty="0">
                  <a:latin typeface="Avenir Book" panose="02000503020000020003" pitchFamily="2" charset="0"/>
                </a:rPr>
                <a:t> nec </a:t>
              </a:r>
              <a:r>
                <a:rPr lang="fr-FR" sz="900" dirty="0" err="1">
                  <a:latin typeface="Avenir Book" panose="02000503020000020003" pitchFamily="2" charset="0"/>
                </a:rPr>
                <a:t>leo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pulvinar </a:t>
              </a:r>
              <a:r>
                <a:rPr lang="fr-FR" sz="900" dirty="0" err="1">
                  <a:latin typeface="Avenir Book" panose="02000503020000020003" pitchFamily="2" charset="0"/>
                </a:rPr>
                <a:t>efficitur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. In </a:t>
              </a:r>
              <a:r>
                <a:rPr lang="fr-FR" sz="900" dirty="0" err="1">
                  <a:latin typeface="Avenir Book" panose="02000503020000020003" pitchFamily="2" charset="0"/>
                </a:rPr>
                <a:t>convallis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facilisis</a:t>
              </a:r>
              <a:r>
                <a:rPr lang="fr-FR" sz="900" dirty="0">
                  <a:latin typeface="Avenir Book" panose="02000503020000020003" pitchFamily="2" charset="0"/>
                </a:rPr>
                <a:t>, a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nulla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036019" y="6512797"/>
              <a:ext cx="390196" cy="230832"/>
            </a:xfrm>
            <a:prstGeom prst="rect">
              <a:avLst/>
            </a:prstGeom>
            <a:solidFill>
              <a:srgbClr val="E47A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spAutoFit/>
            </a:bodyPr>
            <a:lstStyle/>
            <a:p>
              <a:r>
                <a:rPr lang="en-US" sz="900" b="1" dirty="0">
                  <a:latin typeface="Avenir Book" panose="02000503020000020003" pitchFamily="2" charset="0"/>
                </a:rPr>
                <a:t>2015 - AUJ</a:t>
              </a:r>
            </a:p>
          </p:txBody>
        </p:sp>
      </p:grpSp>
      <p:sp>
        <p:nvSpPr>
          <p:cNvPr id="165" name="Isosceles Triangle 164"/>
          <p:cNvSpPr/>
          <p:nvPr/>
        </p:nvSpPr>
        <p:spPr>
          <a:xfrm>
            <a:off x="1343112" y="2053931"/>
            <a:ext cx="310977" cy="268084"/>
          </a:xfrm>
          <a:prstGeom prst="triangle">
            <a:avLst/>
          </a:prstGeom>
          <a:solidFill>
            <a:srgbClr val="E47A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167" name="Isosceles Triangle 166"/>
          <p:cNvSpPr/>
          <p:nvPr/>
        </p:nvSpPr>
        <p:spPr>
          <a:xfrm flipV="1">
            <a:off x="1263737" y="6752061"/>
            <a:ext cx="310977" cy="268084"/>
          </a:xfrm>
          <a:prstGeom prst="triangle">
            <a:avLst/>
          </a:prstGeom>
          <a:solidFill>
            <a:srgbClr val="E47A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1D7F568-BF8E-AF93-8F0E-1D20392344A2}"/>
              </a:ext>
            </a:extLst>
          </p:cNvPr>
          <p:cNvSpPr txBox="1"/>
          <p:nvPr/>
        </p:nvSpPr>
        <p:spPr>
          <a:xfrm>
            <a:off x="3939796" y="5877898"/>
            <a:ext cx="26038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>
                <a:latin typeface="Avenir Book" panose="02000503020000020003" pitchFamily="2" charset="0"/>
              </a:rPr>
              <a:t>ENTREPRISE – </a:t>
            </a:r>
            <a:r>
              <a:rPr lang="en-US" sz="1000" i="1" dirty="0">
                <a:latin typeface="Avenir Book" panose="02000503020000020003" pitchFamily="2" charset="0"/>
              </a:rPr>
              <a:t>TITRE DU POSTE</a:t>
            </a:r>
          </a:p>
        </p:txBody>
      </p:sp>
      <p:grpSp>
        <p:nvGrpSpPr>
          <p:cNvPr id="6" name="Group 150">
            <a:extLst>
              <a:ext uri="{FF2B5EF4-FFF2-40B4-BE49-F238E27FC236}">
                <a16:creationId xmlns:a16="http://schemas.microsoft.com/office/drawing/2014/main" id="{A0498246-403F-363B-8B3C-B24394837F13}"/>
              </a:ext>
            </a:extLst>
          </p:cNvPr>
          <p:cNvGrpSpPr/>
          <p:nvPr/>
        </p:nvGrpSpPr>
        <p:grpSpPr>
          <a:xfrm>
            <a:off x="2994024" y="7216798"/>
            <a:ext cx="3826534" cy="1194874"/>
            <a:chOff x="3036019" y="6512797"/>
            <a:chExt cx="1535981" cy="1194874"/>
          </a:xfrm>
        </p:grpSpPr>
        <p:sp>
          <p:nvSpPr>
            <p:cNvPr id="14" name="TextBox 141">
              <a:extLst>
                <a:ext uri="{FF2B5EF4-FFF2-40B4-BE49-F238E27FC236}">
                  <a16:creationId xmlns:a16="http://schemas.microsoft.com/office/drawing/2014/main" id="{75008CD6-0453-4625-8B93-7428E3793FE3}"/>
                </a:ext>
              </a:extLst>
            </p:cNvPr>
            <p:cNvSpPr txBox="1"/>
            <p:nvPr/>
          </p:nvSpPr>
          <p:spPr>
            <a:xfrm>
              <a:off x="3036019" y="6876674"/>
              <a:ext cx="1535981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Freestar</a:t>
              </a:r>
              <a:r>
                <a:rPr lang="fr-FR" sz="900" dirty="0">
                  <a:latin typeface="Avenir Book" panose="02000503020000020003" pitchFamily="2" charset="0"/>
                </a:rPr>
                <a:t> Lorem ipsum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Pellentesque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vehicula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eu </a:t>
              </a:r>
              <a:r>
                <a:rPr lang="fr-FR" sz="900" dirty="0" err="1">
                  <a:latin typeface="Avenir Book" panose="02000503020000020003" pitchFamily="2" charset="0"/>
                </a:rPr>
                <a:t>auctor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, pretium in </a:t>
              </a:r>
              <a:r>
                <a:rPr lang="fr-FR" sz="900" dirty="0" err="1">
                  <a:latin typeface="Avenir Book" panose="02000503020000020003" pitchFamily="2" charset="0"/>
                </a:rPr>
                <a:t>quam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fermentum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molestie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arcu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Curabitur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posuere</a:t>
              </a:r>
              <a:r>
                <a:rPr lang="fr-FR" sz="900" dirty="0">
                  <a:latin typeface="Avenir Book" panose="02000503020000020003" pitchFamily="2" charset="0"/>
                </a:rPr>
                <a:t> mollis </a:t>
              </a:r>
              <a:r>
                <a:rPr lang="fr-FR" sz="900" dirty="0" err="1">
                  <a:latin typeface="Avenir Book" panose="02000503020000020003" pitchFamily="2" charset="0"/>
                </a:rPr>
                <a:t>lorem</a:t>
              </a:r>
              <a:r>
                <a:rPr lang="fr-FR" sz="900" dirty="0">
                  <a:latin typeface="Avenir Book" panose="02000503020000020003" pitchFamily="2" charset="0"/>
                </a:rPr>
                <a:t>, a cursus </a:t>
              </a:r>
              <a:r>
                <a:rPr lang="fr-FR" sz="900" dirty="0" err="1">
                  <a:latin typeface="Avenir Book" panose="02000503020000020003" pitchFamily="2" charset="0"/>
                </a:rPr>
                <a:t>tortor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purus</a:t>
              </a:r>
              <a:r>
                <a:rPr lang="fr-FR" sz="900" dirty="0">
                  <a:latin typeface="Avenir Book" panose="02000503020000020003" pitchFamily="2" charset="0"/>
                </a:rPr>
                <a:t> nunc, </a:t>
              </a:r>
              <a:r>
                <a:rPr lang="fr-FR" sz="900" dirty="0" err="1">
                  <a:latin typeface="Avenir Book" panose="02000503020000020003" pitchFamily="2" charset="0"/>
                </a:rPr>
                <a:t>ullamcorper</a:t>
              </a:r>
              <a:r>
                <a:rPr lang="fr-FR" sz="900" dirty="0">
                  <a:latin typeface="Avenir Book" panose="02000503020000020003" pitchFamily="2" charset="0"/>
                </a:rPr>
                <a:t> nec </a:t>
              </a:r>
              <a:r>
                <a:rPr lang="fr-FR" sz="900" dirty="0" err="1">
                  <a:latin typeface="Avenir Book" panose="02000503020000020003" pitchFamily="2" charset="0"/>
                </a:rPr>
                <a:t>leo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pulvinar </a:t>
              </a:r>
              <a:r>
                <a:rPr lang="fr-FR" sz="900" dirty="0" err="1">
                  <a:latin typeface="Avenir Book" panose="02000503020000020003" pitchFamily="2" charset="0"/>
                </a:rPr>
                <a:t>efficitur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. In </a:t>
              </a:r>
              <a:r>
                <a:rPr lang="fr-FR" sz="900" dirty="0" err="1">
                  <a:latin typeface="Avenir Book" panose="02000503020000020003" pitchFamily="2" charset="0"/>
                </a:rPr>
                <a:t>convallis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facilisis</a:t>
              </a:r>
              <a:r>
                <a:rPr lang="fr-FR" sz="900" dirty="0">
                  <a:latin typeface="Avenir Book" panose="02000503020000020003" pitchFamily="2" charset="0"/>
                </a:rPr>
                <a:t>, a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nulla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FDAE3BF-167E-9F74-037B-3FFB6D59EEE6}"/>
                </a:ext>
              </a:extLst>
            </p:cNvPr>
            <p:cNvSpPr/>
            <p:nvPr/>
          </p:nvSpPr>
          <p:spPr>
            <a:xfrm>
              <a:off x="3036019" y="6512797"/>
              <a:ext cx="390196" cy="230832"/>
            </a:xfrm>
            <a:prstGeom prst="rect">
              <a:avLst/>
            </a:prstGeom>
            <a:solidFill>
              <a:srgbClr val="E47A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spAutoFit/>
            </a:bodyPr>
            <a:lstStyle/>
            <a:p>
              <a:r>
                <a:rPr lang="en-US" sz="900" b="1" dirty="0">
                  <a:latin typeface="Avenir Book" panose="02000503020000020003" pitchFamily="2" charset="0"/>
                </a:rPr>
                <a:t>2008 - 2015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3D681D53-986B-6612-EED5-15D217779496}"/>
              </a:ext>
            </a:extLst>
          </p:cNvPr>
          <p:cNvSpPr txBox="1"/>
          <p:nvPr/>
        </p:nvSpPr>
        <p:spPr>
          <a:xfrm>
            <a:off x="3964569" y="7216798"/>
            <a:ext cx="26038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>
                <a:latin typeface="Avenir Book" panose="02000503020000020003" pitchFamily="2" charset="0"/>
              </a:rPr>
              <a:t>ENTREPRISE – </a:t>
            </a:r>
            <a:r>
              <a:rPr lang="en-US" sz="1000" i="1" dirty="0">
                <a:latin typeface="Avenir Book" panose="02000503020000020003" pitchFamily="2" charset="0"/>
              </a:rPr>
              <a:t>TITRE DU POSTE</a:t>
            </a:r>
          </a:p>
        </p:txBody>
      </p:sp>
      <p:grpSp>
        <p:nvGrpSpPr>
          <p:cNvPr id="17" name="Group 150">
            <a:extLst>
              <a:ext uri="{FF2B5EF4-FFF2-40B4-BE49-F238E27FC236}">
                <a16:creationId xmlns:a16="http://schemas.microsoft.com/office/drawing/2014/main" id="{EBDEA157-EF4A-C60D-45F2-D416D61B332C}"/>
              </a:ext>
            </a:extLst>
          </p:cNvPr>
          <p:cNvGrpSpPr/>
          <p:nvPr/>
        </p:nvGrpSpPr>
        <p:grpSpPr>
          <a:xfrm>
            <a:off x="2994024" y="8544717"/>
            <a:ext cx="3826534" cy="1194874"/>
            <a:chOff x="3036019" y="6512797"/>
            <a:chExt cx="1535981" cy="1194874"/>
          </a:xfrm>
        </p:grpSpPr>
        <p:sp>
          <p:nvSpPr>
            <p:cNvPr id="18" name="TextBox 141">
              <a:extLst>
                <a:ext uri="{FF2B5EF4-FFF2-40B4-BE49-F238E27FC236}">
                  <a16:creationId xmlns:a16="http://schemas.microsoft.com/office/drawing/2014/main" id="{44851864-A2CB-AFE0-225B-DD3CF3453DEE}"/>
                </a:ext>
              </a:extLst>
            </p:cNvPr>
            <p:cNvSpPr txBox="1"/>
            <p:nvPr/>
          </p:nvSpPr>
          <p:spPr>
            <a:xfrm>
              <a:off x="3036019" y="6876674"/>
              <a:ext cx="1535981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Freestar</a:t>
              </a:r>
              <a:r>
                <a:rPr lang="fr-FR" sz="900" dirty="0">
                  <a:latin typeface="Avenir Book" panose="02000503020000020003" pitchFamily="2" charset="0"/>
                </a:rPr>
                <a:t> Lorem ipsum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sit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amet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consectetur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adipiscing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elit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Pellentesque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vehicula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eu </a:t>
              </a:r>
              <a:r>
                <a:rPr lang="fr-FR" sz="900" dirty="0" err="1">
                  <a:latin typeface="Avenir Book" panose="02000503020000020003" pitchFamily="2" charset="0"/>
                </a:rPr>
                <a:t>auctor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, pretium in </a:t>
              </a:r>
              <a:r>
                <a:rPr lang="fr-FR" sz="900" dirty="0" err="1">
                  <a:latin typeface="Avenir Book" panose="02000503020000020003" pitchFamily="2" charset="0"/>
                </a:rPr>
                <a:t>quam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</a:t>
              </a:r>
              <a:r>
                <a:rPr lang="fr-FR" sz="900" dirty="0" err="1">
                  <a:latin typeface="Avenir Book" panose="02000503020000020003" pitchFamily="2" charset="0"/>
                </a:rPr>
                <a:t>fermentum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molestie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arcu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 err="1">
                  <a:latin typeface="Avenir Book" panose="02000503020000020003" pitchFamily="2" charset="0"/>
                </a:rPr>
                <a:t>Curabitur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posuere</a:t>
              </a:r>
              <a:r>
                <a:rPr lang="fr-FR" sz="900" dirty="0">
                  <a:latin typeface="Avenir Book" panose="02000503020000020003" pitchFamily="2" charset="0"/>
                </a:rPr>
                <a:t> mollis </a:t>
              </a:r>
              <a:r>
                <a:rPr lang="fr-FR" sz="900" dirty="0" err="1">
                  <a:latin typeface="Avenir Book" panose="02000503020000020003" pitchFamily="2" charset="0"/>
                </a:rPr>
                <a:t>lorem</a:t>
              </a:r>
              <a:r>
                <a:rPr lang="fr-FR" sz="900" dirty="0">
                  <a:latin typeface="Avenir Book" panose="02000503020000020003" pitchFamily="2" charset="0"/>
                </a:rPr>
                <a:t>, a cursus </a:t>
              </a:r>
              <a:r>
                <a:rPr lang="fr-FR" sz="900" dirty="0" err="1">
                  <a:latin typeface="Avenir Book" panose="02000503020000020003" pitchFamily="2" charset="0"/>
                </a:rPr>
                <a:t>tortor</a:t>
              </a:r>
              <a:r>
                <a:rPr lang="fr-FR" sz="900" dirty="0">
                  <a:latin typeface="Avenir Book" panose="02000503020000020003" pitchFamily="2" charset="0"/>
                </a:rPr>
                <a:t>. Sed </a:t>
              </a:r>
              <a:r>
                <a:rPr lang="fr-FR" sz="900" dirty="0" err="1">
                  <a:latin typeface="Avenir Book" panose="02000503020000020003" pitchFamily="2" charset="0"/>
                </a:rPr>
                <a:t>purus</a:t>
              </a:r>
              <a:r>
                <a:rPr lang="fr-FR" sz="900" dirty="0">
                  <a:latin typeface="Avenir Book" panose="02000503020000020003" pitchFamily="2" charset="0"/>
                </a:rPr>
                <a:t> nunc, </a:t>
              </a:r>
              <a:r>
                <a:rPr lang="fr-FR" sz="900" dirty="0" err="1">
                  <a:latin typeface="Avenir Book" panose="02000503020000020003" pitchFamily="2" charset="0"/>
                </a:rPr>
                <a:t>ullamcorper</a:t>
              </a:r>
              <a:r>
                <a:rPr lang="fr-FR" sz="900" dirty="0">
                  <a:latin typeface="Avenir Book" panose="02000503020000020003" pitchFamily="2" charset="0"/>
                </a:rPr>
                <a:t> nec </a:t>
              </a:r>
              <a:r>
                <a:rPr lang="fr-FR" sz="900" dirty="0" err="1">
                  <a:latin typeface="Avenir Book" panose="02000503020000020003" pitchFamily="2" charset="0"/>
                </a:rPr>
                <a:t>leo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sed</a:t>
              </a:r>
              <a:r>
                <a:rPr lang="fr-FR" sz="900" dirty="0">
                  <a:latin typeface="Avenir Book" panose="02000503020000020003" pitchFamily="2" charset="0"/>
                </a:rPr>
                <a:t>, pulvinar </a:t>
              </a:r>
              <a:r>
                <a:rPr lang="fr-FR" sz="900" dirty="0" err="1">
                  <a:latin typeface="Avenir Book" panose="02000503020000020003" pitchFamily="2" charset="0"/>
                </a:rPr>
                <a:t>efficitur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dolor</a:t>
              </a:r>
              <a:r>
                <a:rPr lang="fr-FR" sz="900" dirty="0">
                  <a:latin typeface="Avenir Book" panose="02000503020000020003" pitchFamily="2" charset="0"/>
                </a:rPr>
                <a:t>. In </a:t>
              </a:r>
              <a:r>
                <a:rPr lang="fr-FR" sz="900" dirty="0" err="1">
                  <a:latin typeface="Avenir Book" panose="02000503020000020003" pitchFamily="2" charset="0"/>
                </a:rPr>
                <a:t>convallis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sapien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vel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sem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facilisis</a:t>
              </a:r>
              <a:r>
                <a:rPr lang="fr-FR" sz="900" dirty="0">
                  <a:latin typeface="Avenir Book" panose="02000503020000020003" pitchFamily="2" charset="0"/>
                </a:rPr>
                <a:t>, a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nulla</a:t>
              </a:r>
              <a:r>
                <a:rPr lang="fr-FR" sz="900" dirty="0">
                  <a:latin typeface="Avenir Book" panose="02000503020000020003" pitchFamily="2" charset="0"/>
                </a:rPr>
                <a:t> </a:t>
              </a:r>
              <a:r>
                <a:rPr lang="fr-FR" sz="900" dirty="0" err="1">
                  <a:latin typeface="Avenir Book" panose="02000503020000020003" pitchFamily="2" charset="0"/>
                </a:rPr>
                <a:t>euismod</a:t>
              </a:r>
              <a:r>
                <a:rPr lang="fr-FR" sz="900" dirty="0">
                  <a:latin typeface="Avenir Book" panose="02000503020000020003" pitchFamily="2" charset="0"/>
                </a:rPr>
                <a:t>.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2A137CB-EE80-2B1A-1903-4EBC3ACF38F6}"/>
                </a:ext>
              </a:extLst>
            </p:cNvPr>
            <p:cNvSpPr/>
            <p:nvPr/>
          </p:nvSpPr>
          <p:spPr>
            <a:xfrm>
              <a:off x="3036019" y="6512797"/>
              <a:ext cx="390196" cy="230832"/>
            </a:xfrm>
            <a:prstGeom prst="rect">
              <a:avLst/>
            </a:prstGeom>
            <a:solidFill>
              <a:srgbClr val="E47A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spAutoFit/>
            </a:bodyPr>
            <a:lstStyle/>
            <a:p>
              <a:r>
                <a:rPr lang="en-US" sz="900" b="1" dirty="0">
                  <a:latin typeface="Avenir Book" panose="02000503020000020003" pitchFamily="2" charset="0"/>
                </a:rPr>
                <a:t>2005 - 2008</a:t>
              </a:r>
            </a:p>
          </p:txBody>
        </p: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B470B1C9-7C6E-066E-BA28-4B3EC11C4BF0}"/>
              </a:ext>
            </a:extLst>
          </p:cNvPr>
          <p:cNvSpPr txBox="1"/>
          <p:nvPr/>
        </p:nvSpPr>
        <p:spPr>
          <a:xfrm>
            <a:off x="3964569" y="8537022"/>
            <a:ext cx="26038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>
                <a:latin typeface="Avenir Book" panose="02000503020000020003" pitchFamily="2" charset="0"/>
              </a:rPr>
              <a:t>ENTREPRISE – </a:t>
            </a:r>
            <a:r>
              <a:rPr lang="en-US" sz="1000" i="1" dirty="0">
                <a:latin typeface="Avenir Book" panose="02000503020000020003" pitchFamily="2" charset="0"/>
              </a:rPr>
              <a:t>TITRE DU POSTE</a:t>
            </a:r>
          </a:p>
        </p:txBody>
      </p:sp>
      <p:sp>
        <p:nvSpPr>
          <p:cNvPr id="21" name="TextBox 140">
            <a:extLst>
              <a:ext uri="{FF2B5EF4-FFF2-40B4-BE49-F238E27FC236}">
                <a16:creationId xmlns:a16="http://schemas.microsoft.com/office/drawing/2014/main" id="{A261B0D4-CD6C-F5D5-47F0-D5BC39EBC7D6}"/>
              </a:ext>
            </a:extLst>
          </p:cNvPr>
          <p:cNvSpPr txBox="1"/>
          <p:nvPr/>
        </p:nvSpPr>
        <p:spPr>
          <a:xfrm>
            <a:off x="662798" y="6486135"/>
            <a:ext cx="156292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b="1" spc="300" dirty="0">
                <a:solidFill>
                  <a:schemeClr val="bg1"/>
                </a:solidFill>
                <a:latin typeface="Avenir Book" panose="02000503020000020003" pitchFamily="2" charset="0"/>
              </a:rPr>
              <a:t>COMPETENCES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F8B2290-34C3-499C-4ED6-D0A84EA83E17}"/>
              </a:ext>
            </a:extLst>
          </p:cNvPr>
          <p:cNvSpPr txBox="1"/>
          <p:nvPr/>
        </p:nvSpPr>
        <p:spPr>
          <a:xfrm>
            <a:off x="391743" y="7159408"/>
            <a:ext cx="215062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Freestar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Lorem ipsum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Pellentesque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vehicula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vel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eu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auctor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 Sed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pretium in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quam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sed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fermentum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molestie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arcu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Curabitur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posuere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mollis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a cursus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tortor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 Sed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purus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nunc,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ullamcorper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leo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sed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pulvinar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efficitur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 In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convallis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vel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sem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facilisis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, a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euismod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euismod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Freestar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Lorem ipsum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latin typeface="Avenir Book" panose="02000503020000020003" pitchFamily="2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BD81BC-7CEA-40D3-738F-9C1816BA6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C08AC11B-A564-2639-7A83-A5B7A3496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" name="AutoShape 4" descr="freestar">
            <a:hlinkClick r:id="rId4"/>
            <a:extLst>
              <a:ext uri="{FF2B5EF4-FFF2-40B4-BE49-F238E27FC236}">
                <a16:creationId xmlns:a16="http://schemas.microsoft.com/office/drawing/2014/main" id="{E65F80EF-043B-E092-3D5B-F064EF0265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57150" y="-220663"/>
            <a:ext cx="177800" cy="17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AutoShape 6" descr="freestar">
            <a:hlinkClick r:id="rId5"/>
            <a:extLst>
              <a:ext uri="{FF2B5EF4-FFF2-40B4-BE49-F238E27FC236}">
                <a16:creationId xmlns:a16="http://schemas.microsoft.com/office/drawing/2014/main" id="{4420E6DA-EB77-6355-C4C0-6EE8B50C1F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57150" y="-160338"/>
            <a:ext cx="177800" cy="17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60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82755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62626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737</Words>
  <Application>Microsoft Macintosh PowerPoint</Application>
  <PresentationFormat>Format A4 (210 x 297 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Segoe UI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J</dc:creator>
  <cp:lastModifiedBy>Axel Maille</cp:lastModifiedBy>
  <cp:revision>18</cp:revision>
  <dcterms:created xsi:type="dcterms:W3CDTF">2019-07-09T15:45:32Z</dcterms:created>
  <dcterms:modified xsi:type="dcterms:W3CDTF">2024-03-15T09:55:26Z</dcterms:modified>
</cp:coreProperties>
</file>