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9"/>
    <p:restoredTop sz="96327"/>
  </p:normalViewPr>
  <p:slideViewPr>
    <p:cSldViewPr snapToGrid="0">
      <p:cViewPr>
        <p:scale>
          <a:sx n="110" d="100"/>
          <a:sy n="110" d="100"/>
        </p:scale>
        <p:origin x="5088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43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89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02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0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23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31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62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97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81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3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4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3611A8-164D-6741-9483-F3632825B9D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9F5CAF-5CDC-7546-845C-9A620F827B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5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29;p25">
            <a:extLst>
              <a:ext uri="{FF2B5EF4-FFF2-40B4-BE49-F238E27FC236}">
                <a16:creationId xmlns:a16="http://schemas.microsoft.com/office/drawing/2014/main" id="{4ACED27D-68AE-67E7-4F41-48F4D55485AD}"/>
              </a:ext>
            </a:extLst>
          </p:cNvPr>
          <p:cNvGrpSpPr/>
          <p:nvPr/>
        </p:nvGrpSpPr>
        <p:grpSpPr>
          <a:xfrm>
            <a:off x="2862683" y="8195860"/>
            <a:ext cx="2191724" cy="284869"/>
            <a:chOff x="198120" y="2019785"/>
            <a:chExt cx="1539240" cy="270300"/>
          </a:xfrm>
        </p:grpSpPr>
        <p:sp>
          <p:nvSpPr>
            <p:cNvPr id="5" name="Google Shape;130;p25">
              <a:extLst>
                <a:ext uri="{FF2B5EF4-FFF2-40B4-BE49-F238E27FC236}">
                  <a16:creationId xmlns:a16="http://schemas.microsoft.com/office/drawing/2014/main" id="{B638ACD2-7476-79EA-5FE0-0DE6AC1B4ABC}"/>
                </a:ext>
              </a:extLst>
            </p:cNvPr>
            <p:cNvSpPr/>
            <p:nvPr/>
          </p:nvSpPr>
          <p:spPr>
            <a:xfrm>
              <a:off x="198120" y="2019785"/>
              <a:ext cx="1539240" cy="270223"/>
            </a:xfrm>
            <a:custGeom>
              <a:avLst/>
              <a:gdLst/>
              <a:ahLst/>
              <a:cxnLst/>
              <a:rect l="l" t="t" r="r" b="b"/>
              <a:pathLst>
                <a:path w="1539240" h="270223" extrusionOk="0">
                  <a:moveTo>
                    <a:pt x="0" y="0"/>
                  </a:moveTo>
                  <a:lnTo>
                    <a:pt x="1375410" y="1905"/>
                  </a:lnTo>
                  <a:lnTo>
                    <a:pt x="1539240" y="270223"/>
                  </a:lnTo>
                  <a:lnTo>
                    <a:pt x="0" y="2702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131;p25">
              <a:extLst>
                <a:ext uri="{FF2B5EF4-FFF2-40B4-BE49-F238E27FC236}">
                  <a16:creationId xmlns:a16="http://schemas.microsoft.com/office/drawing/2014/main" id="{91A58EBD-ACEC-F60E-307B-87510D986FDB}"/>
                </a:ext>
              </a:extLst>
            </p:cNvPr>
            <p:cNvSpPr/>
            <p:nvPr/>
          </p:nvSpPr>
          <p:spPr>
            <a:xfrm>
              <a:off x="244475" y="2019785"/>
              <a:ext cx="48300" cy="270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" name="Google Shape;132;p25">
            <a:extLst>
              <a:ext uri="{FF2B5EF4-FFF2-40B4-BE49-F238E27FC236}">
                <a16:creationId xmlns:a16="http://schemas.microsoft.com/office/drawing/2014/main" id="{09CF8308-E0E1-FA50-0871-3AD52E3E0044}"/>
              </a:ext>
            </a:extLst>
          </p:cNvPr>
          <p:cNvGrpSpPr/>
          <p:nvPr/>
        </p:nvGrpSpPr>
        <p:grpSpPr>
          <a:xfrm>
            <a:off x="2874720" y="1904775"/>
            <a:ext cx="3213844" cy="284869"/>
            <a:chOff x="198120" y="2019785"/>
            <a:chExt cx="1460819" cy="270300"/>
          </a:xfrm>
        </p:grpSpPr>
        <p:sp>
          <p:nvSpPr>
            <p:cNvPr id="8" name="Google Shape;133;p25">
              <a:extLst>
                <a:ext uri="{FF2B5EF4-FFF2-40B4-BE49-F238E27FC236}">
                  <a16:creationId xmlns:a16="http://schemas.microsoft.com/office/drawing/2014/main" id="{1AF0EF55-05EE-CF7B-656C-51AB75FBD3B0}"/>
                </a:ext>
              </a:extLst>
            </p:cNvPr>
            <p:cNvSpPr/>
            <p:nvPr/>
          </p:nvSpPr>
          <p:spPr>
            <a:xfrm>
              <a:off x="198120" y="2019785"/>
              <a:ext cx="1460819" cy="270223"/>
            </a:xfrm>
            <a:custGeom>
              <a:avLst/>
              <a:gdLst/>
              <a:ahLst/>
              <a:cxnLst/>
              <a:rect l="l" t="t" r="r" b="b"/>
              <a:pathLst>
                <a:path w="1539240" h="270223" extrusionOk="0">
                  <a:moveTo>
                    <a:pt x="0" y="0"/>
                  </a:moveTo>
                  <a:lnTo>
                    <a:pt x="1375410" y="1905"/>
                  </a:lnTo>
                  <a:lnTo>
                    <a:pt x="1539240" y="270223"/>
                  </a:lnTo>
                  <a:lnTo>
                    <a:pt x="0" y="2702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134;p25">
              <a:extLst>
                <a:ext uri="{FF2B5EF4-FFF2-40B4-BE49-F238E27FC236}">
                  <a16:creationId xmlns:a16="http://schemas.microsoft.com/office/drawing/2014/main" id="{85FE59A9-94EA-3282-6719-229DE682C826}"/>
                </a:ext>
              </a:extLst>
            </p:cNvPr>
            <p:cNvSpPr/>
            <p:nvPr/>
          </p:nvSpPr>
          <p:spPr>
            <a:xfrm>
              <a:off x="244475" y="2019785"/>
              <a:ext cx="48300" cy="270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" name="Google Shape;138;p25">
            <a:extLst>
              <a:ext uri="{FF2B5EF4-FFF2-40B4-BE49-F238E27FC236}">
                <a16:creationId xmlns:a16="http://schemas.microsoft.com/office/drawing/2014/main" id="{57BC9B78-EB65-BD3C-A2B1-D4D576F4E612}"/>
              </a:ext>
            </a:extLst>
          </p:cNvPr>
          <p:cNvGrpSpPr/>
          <p:nvPr/>
        </p:nvGrpSpPr>
        <p:grpSpPr>
          <a:xfrm>
            <a:off x="185051" y="9138584"/>
            <a:ext cx="1696858" cy="284869"/>
            <a:chOff x="198120" y="2019785"/>
            <a:chExt cx="1539240" cy="270300"/>
          </a:xfrm>
        </p:grpSpPr>
        <p:sp>
          <p:nvSpPr>
            <p:cNvPr id="14" name="Google Shape;139;p25">
              <a:extLst>
                <a:ext uri="{FF2B5EF4-FFF2-40B4-BE49-F238E27FC236}">
                  <a16:creationId xmlns:a16="http://schemas.microsoft.com/office/drawing/2014/main" id="{6950C909-2531-EC0D-A6C7-7EA32846905C}"/>
                </a:ext>
              </a:extLst>
            </p:cNvPr>
            <p:cNvSpPr/>
            <p:nvPr/>
          </p:nvSpPr>
          <p:spPr>
            <a:xfrm>
              <a:off x="198120" y="2019785"/>
              <a:ext cx="1539240" cy="270223"/>
            </a:xfrm>
            <a:custGeom>
              <a:avLst/>
              <a:gdLst/>
              <a:ahLst/>
              <a:cxnLst/>
              <a:rect l="l" t="t" r="r" b="b"/>
              <a:pathLst>
                <a:path w="1539240" h="270223" extrusionOk="0">
                  <a:moveTo>
                    <a:pt x="0" y="0"/>
                  </a:moveTo>
                  <a:lnTo>
                    <a:pt x="1375410" y="1905"/>
                  </a:lnTo>
                  <a:lnTo>
                    <a:pt x="1539240" y="270223"/>
                  </a:lnTo>
                  <a:lnTo>
                    <a:pt x="0" y="2702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40;p25">
              <a:extLst>
                <a:ext uri="{FF2B5EF4-FFF2-40B4-BE49-F238E27FC236}">
                  <a16:creationId xmlns:a16="http://schemas.microsoft.com/office/drawing/2014/main" id="{F5F5CFF0-8045-6E8D-B5A6-57D72D978A0D}"/>
                </a:ext>
              </a:extLst>
            </p:cNvPr>
            <p:cNvSpPr/>
            <p:nvPr/>
          </p:nvSpPr>
          <p:spPr>
            <a:xfrm>
              <a:off x="244475" y="2019785"/>
              <a:ext cx="48300" cy="270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" name="Google Shape;141;p25">
            <a:extLst>
              <a:ext uri="{FF2B5EF4-FFF2-40B4-BE49-F238E27FC236}">
                <a16:creationId xmlns:a16="http://schemas.microsoft.com/office/drawing/2014/main" id="{F2355740-AE07-411F-EEE5-C100717535AF}"/>
              </a:ext>
            </a:extLst>
          </p:cNvPr>
          <p:cNvGrpSpPr/>
          <p:nvPr/>
        </p:nvGrpSpPr>
        <p:grpSpPr>
          <a:xfrm>
            <a:off x="200157" y="7782638"/>
            <a:ext cx="1696858" cy="284869"/>
            <a:chOff x="198120" y="2019785"/>
            <a:chExt cx="1539240" cy="270300"/>
          </a:xfrm>
        </p:grpSpPr>
        <p:sp>
          <p:nvSpPr>
            <p:cNvPr id="17" name="Google Shape;142;p25">
              <a:extLst>
                <a:ext uri="{FF2B5EF4-FFF2-40B4-BE49-F238E27FC236}">
                  <a16:creationId xmlns:a16="http://schemas.microsoft.com/office/drawing/2014/main" id="{C63BAC06-4CC3-E748-C7C1-90F62B62A6A2}"/>
                </a:ext>
              </a:extLst>
            </p:cNvPr>
            <p:cNvSpPr/>
            <p:nvPr/>
          </p:nvSpPr>
          <p:spPr>
            <a:xfrm>
              <a:off x="198120" y="2019785"/>
              <a:ext cx="1539240" cy="270223"/>
            </a:xfrm>
            <a:custGeom>
              <a:avLst/>
              <a:gdLst/>
              <a:ahLst/>
              <a:cxnLst/>
              <a:rect l="l" t="t" r="r" b="b"/>
              <a:pathLst>
                <a:path w="1539240" h="270223" extrusionOk="0">
                  <a:moveTo>
                    <a:pt x="0" y="0"/>
                  </a:moveTo>
                  <a:lnTo>
                    <a:pt x="1375410" y="1905"/>
                  </a:lnTo>
                  <a:lnTo>
                    <a:pt x="1539240" y="270223"/>
                  </a:lnTo>
                  <a:lnTo>
                    <a:pt x="0" y="2702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43;p25">
              <a:extLst>
                <a:ext uri="{FF2B5EF4-FFF2-40B4-BE49-F238E27FC236}">
                  <a16:creationId xmlns:a16="http://schemas.microsoft.com/office/drawing/2014/main" id="{01B81D59-B62E-7744-CAE6-B56585CF3285}"/>
                </a:ext>
              </a:extLst>
            </p:cNvPr>
            <p:cNvSpPr/>
            <p:nvPr/>
          </p:nvSpPr>
          <p:spPr>
            <a:xfrm>
              <a:off x="244475" y="2019785"/>
              <a:ext cx="48300" cy="270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Google Shape;144;p25">
            <a:extLst>
              <a:ext uri="{FF2B5EF4-FFF2-40B4-BE49-F238E27FC236}">
                <a16:creationId xmlns:a16="http://schemas.microsoft.com/office/drawing/2014/main" id="{207C4736-4288-AC8D-5FB8-E9FE194AA8F4}"/>
              </a:ext>
            </a:extLst>
          </p:cNvPr>
          <p:cNvGrpSpPr/>
          <p:nvPr/>
        </p:nvGrpSpPr>
        <p:grpSpPr>
          <a:xfrm>
            <a:off x="178400" y="6462290"/>
            <a:ext cx="1696858" cy="284869"/>
            <a:chOff x="198120" y="2019785"/>
            <a:chExt cx="1539240" cy="270300"/>
          </a:xfrm>
        </p:grpSpPr>
        <p:sp>
          <p:nvSpPr>
            <p:cNvPr id="20" name="Google Shape;145;p25">
              <a:extLst>
                <a:ext uri="{FF2B5EF4-FFF2-40B4-BE49-F238E27FC236}">
                  <a16:creationId xmlns:a16="http://schemas.microsoft.com/office/drawing/2014/main" id="{46A8DE2F-BA7A-2DE1-77B8-9F1F569DF820}"/>
                </a:ext>
              </a:extLst>
            </p:cNvPr>
            <p:cNvSpPr/>
            <p:nvPr/>
          </p:nvSpPr>
          <p:spPr>
            <a:xfrm>
              <a:off x="198120" y="2019785"/>
              <a:ext cx="1539240" cy="270223"/>
            </a:xfrm>
            <a:custGeom>
              <a:avLst/>
              <a:gdLst/>
              <a:ahLst/>
              <a:cxnLst/>
              <a:rect l="l" t="t" r="r" b="b"/>
              <a:pathLst>
                <a:path w="1539240" h="270223" extrusionOk="0">
                  <a:moveTo>
                    <a:pt x="0" y="0"/>
                  </a:moveTo>
                  <a:lnTo>
                    <a:pt x="1375410" y="1905"/>
                  </a:lnTo>
                  <a:lnTo>
                    <a:pt x="1539240" y="270223"/>
                  </a:lnTo>
                  <a:lnTo>
                    <a:pt x="0" y="2702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46;p25">
              <a:extLst>
                <a:ext uri="{FF2B5EF4-FFF2-40B4-BE49-F238E27FC236}">
                  <a16:creationId xmlns:a16="http://schemas.microsoft.com/office/drawing/2014/main" id="{07E95951-A8C5-D723-E971-0704280A4EB6}"/>
                </a:ext>
              </a:extLst>
            </p:cNvPr>
            <p:cNvSpPr/>
            <p:nvPr/>
          </p:nvSpPr>
          <p:spPr>
            <a:xfrm>
              <a:off x="244475" y="2019785"/>
              <a:ext cx="48300" cy="270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oogle Shape;147;p25">
            <a:extLst>
              <a:ext uri="{FF2B5EF4-FFF2-40B4-BE49-F238E27FC236}">
                <a16:creationId xmlns:a16="http://schemas.microsoft.com/office/drawing/2014/main" id="{01AE96C4-926F-2CF9-2EDD-887B16D1A859}"/>
              </a:ext>
            </a:extLst>
          </p:cNvPr>
          <p:cNvGrpSpPr/>
          <p:nvPr/>
        </p:nvGrpSpPr>
        <p:grpSpPr>
          <a:xfrm>
            <a:off x="202448" y="3544659"/>
            <a:ext cx="1696858" cy="284869"/>
            <a:chOff x="198120" y="2019785"/>
            <a:chExt cx="1539240" cy="270300"/>
          </a:xfrm>
        </p:grpSpPr>
        <p:sp>
          <p:nvSpPr>
            <p:cNvPr id="23" name="Google Shape;148;p25">
              <a:extLst>
                <a:ext uri="{FF2B5EF4-FFF2-40B4-BE49-F238E27FC236}">
                  <a16:creationId xmlns:a16="http://schemas.microsoft.com/office/drawing/2014/main" id="{591C0D2C-9ABB-5FF8-C873-8C2C58841FD3}"/>
                </a:ext>
              </a:extLst>
            </p:cNvPr>
            <p:cNvSpPr/>
            <p:nvPr/>
          </p:nvSpPr>
          <p:spPr>
            <a:xfrm>
              <a:off x="198120" y="2019785"/>
              <a:ext cx="1539240" cy="270223"/>
            </a:xfrm>
            <a:custGeom>
              <a:avLst/>
              <a:gdLst/>
              <a:ahLst/>
              <a:cxnLst/>
              <a:rect l="l" t="t" r="r" b="b"/>
              <a:pathLst>
                <a:path w="1539240" h="270223" extrusionOk="0">
                  <a:moveTo>
                    <a:pt x="0" y="0"/>
                  </a:moveTo>
                  <a:lnTo>
                    <a:pt x="1375410" y="1905"/>
                  </a:lnTo>
                  <a:lnTo>
                    <a:pt x="1539240" y="270223"/>
                  </a:lnTo>
                  <a:lnTo>
                    <a:pt x="0" y="2702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149;p25">
              <a:extLst>
                <a:ext uri="{FF2B5EF4-FFF2-40B4-BE49-F238E27FC236}">
                  <a16:creationId xmlns:a16="http://schemas.microsoft.com/office/drawing/2014/main" id="{136F9ADE-BB93-7C58-AA79-76B67D6657C5}"/>
                </a:ext>
              </a:extLst>
            </p:cNvPr>
            <p:cNvSpPr/>
            <p:nvPr/>
          </p:nvSpPr>
          <p:spPr>
            <a:xfrm>
              <a:off x="244475" y="2019785"/>
              <a:ext cx="48300" cy="270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" name="Google Shape;150;p25">
            <a:extLst>
              <a:ext uri="{FF2B5EF4-FFF2-40B4-BE49-F238E27FC236}">
                <a16:creationId xmlns:a16="http://schemas.microsoft.com/office/drawing/2014/main" id="{7F7C1509-9480-AB7F-936A-391BE9262D3E}"/>
              </a:ext>
            </a:extLst>
          </p:cNvPr>
          <p:cNvGrpSpPr/>
          <p:nvPr/>
        </p:nvGrpSpPr>
        <p:grpSpPr>
          <a:xfrm>
            <a:off x="169596" y="1921016"/>
            <a:ext cx="1696858" cy="284869"/>
            <a:chOff x="198120" y="2019785"/>
            <a:chExt cx="1539240" cy="270300"/>
          </a:xfrm>
        </p:grpSpPr>
        <p:sp>
          <p:nvSpPr>
            <p:cNvPr id="26" name="Google Shape;151;p25">
              <a:extLst>
                <a:ext uri="{FF2B5EF4-FFF2-40B4-BE49-F238E27FC236}">
                  <a16:creationId xmlns:a16="http://schemas.microsoft.com/office/drawing/2014/main" id="{BB283A1A-3E8C-F4FD-6E42-B86AC3506844}"/>
                </a:ext>
              </a:extLst>
            </p:cNvPr>
            <p:cNvSpPr/>
            <p:nvPr/>
          </p:nvSpPr>
          <p:spPr>
            <a:xfrm>
              <a:off x="198120" y="2019785"/>
              <a:ext cx="1539240" cy="270223"/>
            </a:xfrm>
            <a:custGeom>
              <a:avLst/>
              <a:gdLst/>
              <a:ahLst/>
              <a:cxnLst/>
              <a:rect l="l" t="t" r="r" b="b"/>
              <a:pathLst>
                <a:path w="1539240" h="270223" extrusionOk="0">
                  <a:moveTo>
                    <a:pt x="0" y="0"/>
                  </a:moveTo>
                  <a:lnTo>
                    <a:pt x="1375410" y="1905"/>
                  </a:lnTo>
                  <a:lnTo>
                    <a:pt x="1539240" y="270223"/>
                  </a:lnTo>
                  <a:lnTo>
                    <a:pt x="0" y="2702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152;p25">
              <a:extLst>
                <a:ext uri="{FF2B5EF4-FFF2-40B4-BE49-F238E27FC236}">
                  <a16:creationId xmlns:a16="http://schemas.microsoft.com/office/drawing/2014/main" id="{2D4470D9-EDF3-7498-3881-591592F3192F}"/>
                </a:ext>
              </a:extLst>
            </p:cNvPr>
            <p:cNvSpPr/>
            <p:nvPr/>
          </p:nvSpPr>
          <p:spPr>
            <a:xfrm>
              <a:off x="244475" y="2019785"/>
              <a:ext cx="48300" cy="270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" name="Google Shape;153;p25">
            <a:extLst>
              <a:ext uri="{FF2B5EF4-FFF2-40B4-BE49-F238E27FC236}">
                <a16:creationId xmlns:a16="http://schemas.microsoft.com/office/drawing/2014/main" id="{158394D1-BE1E-00AE-463D-4DE6D1A4FFEE}"/>
              </a:ext>
            </a:extLst>
          </p:cNvPr>
          <p:cNvSpPr/>
          <p:nvPr/>
        </p:nvSpPr>
        <p:spPr>
          <a:xfrm>
            <a:off x="0" y="0"/>
            <a:ext cx="7560000" cy="1611600"/>
          </a:xfrm>
          <a:prstGeom prst="rect">
            <a:avLst/>
          </a:prstGeom>
          <a:solidFill>
            <a:srgbClr val="293042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154;p25">
            <a:extLst>
              <a:ext uri="{FF2B5EF4-FFF2-40B4-BE49-F238E27FC236}">
                <a16:creationId xmlns:a16="http://schemas.microsoft.com/office/drawing/2014/main" id="{56894087-DB15-199F-C960-A232B0684482}"/>
              </a:ext>
            </a:extLst>
          </p:cNvPr>
          <p:cNvSpPr txBox="1"/>
          <p:nvPr/>
        </p:nvSpPr>
        <p:spPr>
          <a:xfrm>
            <a:off x="286312" y="1904775"/>
            <a:ext cx="10887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155;p25">
            <a:extLst>
              <a:ext uri="{FF2B5EF4-FFF2-40B4-BE49-F238E27FC236}">
                <a16:creationId xmlns:a16="http://schemas.microsoft.com/office/drawing/2014/main" id="{FA7B0142-D0A1-A733-BBBE-7346CF9D6F8B}"/>
              </a:ext>
            </a:extLst>
          </p:cNvPr>
          <p:cNvSpPr txBox="1"/>
          <p:nvPr/>
        </p:nvSpPr>
        <p:spPr>
          <a:xfrm>
            <a:off x="304111" y="3531266"/>
            <a:ext cx="10887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PROFIL</a:t>
            </a: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156;p25">
            <a:extLst>
              <a:ext uri="{FF2B5EF4-FFF2-40B4-BE49-F238E27FC236}">
                <a16:creationId xmlns:a16="http://schemas.microsoft.com/office/drawing/2014/main" id="{5C2D2534-1FD0-3314-FAD3-97E2F16A6ECB}"/>
              </a:ext>
            </a:extLst>
          </p:cNvPr>
          <p:cNvSpPr txBox="1"/>
          <p:nvPr/>
        </p:nvSpPr>
        <p:spPr>
          <a:xfrm>
            <a:off x="282748" y="6447888"/>
            <a:ext cx="14106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LANGUES</a:t>
            </a: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157;p25">
            <a:extLst>
              <a:ext uri="{FF2B5EF4-FFF2-40B4-BE49-F238E27FC236}">
                <a16:creationId xmlns:a16="http://schemas.microsoft.com/office/drawing/2014/main" id="{EA45829E-D078-0CAE-C87C-70072ADF0313}"/>
              </a:ext>
            </a:extLst>
          </p:cNvPr>
          <p:cNvSpPr txBox="1"/>
          <p:nvPr/>
        </p:nvSpPr>
        <p:spPr>
          <a:xfrm>
            <a:off x="305970" y="7765293"/>
            <a:ext cx="1437445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COMPETENCES</a:t>
            </a: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158;p25">
            <a:extLst>
              <a:ext uri="{FF2B5EF4-FFF2-40B4-BE49-F238E27FC236}">
                <a16:creationId xmlns:a16="http://schemas.microsoft.com/office/drawing/2014/main" id="{4CC81973-B9F3-C30F-59E9-7142493F8D22}"/>
              </a:ext>
            </a:extLst>
          </p:cNvPr>
          <p:cNvSpPr txBox="1"/>
          <p:nvPr/>
        </p:nvSpPr>
        <p:spPr>
          <a:xfrm>
            <a:off x="302977" y="9121038"/>
            <a:ext cx="16095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PERSONNALITE</a:t>
            </a: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163;p25">
            <a:extLst>
              <a:ext uri="{FF2B5EF4-FFF2-40B4-BE49-F238E27FC236}">
                <a16:creationId xmlns:a16="http://schemas.microsoft.com/office/drawing/2014/main" id="{70F4ED64-FD61-1502-0DC7-401AFD1E3632}"/>
              </a:ext>
            </a:extLst>
          </p:cNvPr>
          <p:cNvSpPr txBox="1"/>
          <p:nvPr/>
        </p:nvSpPr>
        <p:spPr>
          <a:xfrm>
            <a:off x="132672" y="2408871"/>
            <a:ext cx="2077275" cy="100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 : 17 rue de la Réussite 75012 Paris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Mob : 06 01023004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 : 0102030405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Mail :</a:t>
            </a:r>
            <a:r>
              <a:rPr lang="fr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mail@mail.com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165;p25">
            <a:extLst>
              <a:ext uri="{FF2B5EF4-FFF2-40B4-BE49-F238E27FC236}">
                <a16:creationId xmlns:a16="http://schemas.microsoft.com/office/drawing/2014/main" id="{F4A31571-AE4A-9FF2-35AC-E6D3B622EA1B}"/>
              </a:ext>
            </a:extLst>
          </p:cNvPr>
          <p:cNvSpPr txBox="1"/>
          <p:nvPr/>
        </p:nvSpPr>
        <p:spPr>
          <a:xfrm>
            <a:off x="70364" y="6807717"/>
            <a:ext cx="853799" cy="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Français</a:t>
            </a:r>
            <a:endParaRPr sz="15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Allemand </a:t>
            </a:r>
            <a:endParaRPr sz="15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Espagnol</a:t>
            </a:r>
            <a:endParaRPr sz="1500" dirty="0"/>
          </a:p>
        </p:txBody>
      </p:sp>
      <p:pic>
        <p:nvPicPr>
          <p:cNvPr id="41" name="Google Shape;166;p25">
            <a:extLst>
              <a:ext uri="{FF2B5EF4-FFF2-40B4-BE49-F238E27FC236}">
                <a16:creationId xmlns:a16="http://schemas.microsoft.com/office/drawing/2014/main" id="{49310495-4149-7747-2175-72FDAE3FADE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55266" y="7270184"/>
            <a:ext cx="1088574" cy="90346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167;p25">
            <a:extLst>
              <a:ext uri="{FF2B5EF4-FFF2-40B4-BE49-F238E27FC236}">
                <a16:creationId xmlns:a16="http://schemas.microsoft.com/office/drawing/2014/main" id="{1FC8145C-668C-D6F0-4454-3D086C985003}"/>
              </a:ext>
            </a:extLst>
          </p:cNvPr>
          <p:cNvSpPr txBox="1"/>
          <p:nvPr/>
        </p:nvSpPr>
        <p:spPr>
          <a:xfrm>
            <a:off x="96272" y="8154423"/>
            <a:ext cx="1260300" cy="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Microsoft Office </a:t>
            </a:r>
            <a:endParaRPr sz="15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PHP MySQL</a:t>
            </a:r>
            <a:endParaRPr sz="15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Analytics</a:t>
            </a:r>
            <a:endParaRPr sz="1500"/>
          </a:p>
        </p:txBody>
      </p:sp>
      <p:pic>
        <p:nvPicPr>
          <p:cNvPr id="43" name="Google Shape;168;p25">
            <a:extLst>
              <a:ext uri="{FF2B5EF4-FFF2-40B4-BE49-F238E27FC236}">
                <a16:creationId xmlns:a16="http://schemas.microsoft.com/office/drawing/2014/main" id="{878DF8C3-776D-26C7-DEFA-E5CE7BBBB20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1174" y="8610009"/>
            <a:ext cx="1088574" cy="90346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169;p25">
            <a:extLst>
              <a:ext uri="{FF2B5EF4-FFF2-40B4-BE49-F238E27FC236}">
                <a16:creationId xmlns:a16="http://schemas.microsoft.com/office/drawing/2014/main" id="{C403CFEB-E04E-EAF6-C42D-81A03DF66DD2}"/>
              </a:ext>
            </a:extLst>
          </p:cNvPr>
          <p:cNvSpPr txBox="1"/>
          <p:nvPr/>
        </p:nvSpPr>
        <p:spPr>
          <a:xfrm>
            <a:off x="72330" y="9448653"/>
            <a:ext cx="853800" cy="81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Créatif </a:t>
            </a:r>
            <a:endParaRPr sz="15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Sérieux </a:t>
            </a:r>
            <a:endParaRPr sz="15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Innovant </a:t>
            </a:r>
            <a:endParaRPr sz="15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Organisé</a:t>
            </a:r>
            <a:endParaRPr sz="1500" dirty="0"/>
          </a:p>
        </p:txBody>
      </p:sp>
      <p:pic>
        <p:nvPicPr>
          <p:cNvPr id="45" name="Google Shape;170;p25">
            <a:extLst>
              <a:ext uri="{FF2B5EF4-FFF2-40B4-BE49-F238E27FC236}">
                <a16:creationId xmlns:a16="http://schemas.microsoft.com/office/drawing/2014/main" id="{E03E78F4-53C9-4B29-D180-2FB059B306D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63439" y="9734274"/>
            <a:ext cx="1088574" cy="90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71;p25">
            <a:extLst>
              <a:ext uri="{FF2B5EF4-FFF2-40B4-BE49-F238E27FC236}">
                <a16:creationId xmlns:a16="http://schemas.microsoft.com/office/drawing/2014/main" id="{5600C9E9-2D4D-1B73-BE9C-216C3A939E5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63438" y="9908266"/>
            <a:ext cx="1088574" cy="90346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173;p25">
            <a:extLst>
              <a:ext uri="{FF2B5EF4-FFF2-40B4-BE49-F238E27FC236}">
                <a16:creationId xmlns:a16="http://schemas.microsoft.com/office/drawing/2014/main" id="{9B9F36C7-61FD-CC3F-2D8F-425832DD9284}"/>
              </a:ext>
            </a:extLst>
          </p:cNvPr>
          <p:cNvSpPr txBox="1"/>
          <p:nvPr/>
        </p:nvSpPr>
        <p:spPr>
          <a:xfrm>
            <a:off x="3082479" y="1883482"/>
            <a:ext cx="2883849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EXPERIENCE PROFESSIONNELLE</a:t>
            </a: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174;p25">
            <a:extLst>
              <a:ext uri="{FF2B5EF4-FFF2-40B4-BE49-F238E27FC236}">
                <a16:creationId xmlns:a16="http://schemas.microsoft.com/office/drawing/2014/main" id="{887DBB8C-F6A4-B034-FD1B-10BC6461A0CB}"/>
              </a:ext>
            </a:extLst>
          </p:cNvPr>
          <p:cNvSpPr txBox="1"/>
          <p:nvPr/>
        </p:nvSpPr>
        <p:spPr>
          <a:xfrm>
            <a:off x="3254023" y="8177301"/>
            <a:ext cx="16638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FORMATION</a:t>
            </a: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177;p25">
            <a:extLst>
              <a:ext uri="{FF2B5EF4-FFF2-40B4-BE49-F238E27FC236}">
                <a16:creationId xmlns:a16="http://schemas.microsoft.com/office/drawing/2014/main" id="{B6ECB6E6-5A24-AA97-E0E2-E9FBD1228464}"/>
              </a:ext>
            </a:extLst>
          </p:cNvPr>
          <p:cNvSpPr/>
          <p:nvPr/>
        </p:nvSpPr>
        <p:spPr>
          <a:xfrm>
            <a:off x="2440702" y="251859"/>
            <a:ext cx="4198995" cy="4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Alice</a:t>
            </a:r>
            <a:r>
              <a:rPr lang="fr" sz="4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LECAPLIN</a:t>
            </a:r>
            <a:endParaRPr sz="4400" dirty="0"/>
          </a:p>
        </p:txBody>
      </p:sp>
      <p:sp>
        <p:nvSpPr>
          <p:cNvPr id="53" name="Google Shape;178;p25">
            <a:extLst>
              <a:ext uri="{FF2B5EF4-FFF2-40B4-BE49-F238E27FC236}">
                <a16:creationId xmlns:a16="http://schemas.microsoft.com/office/drawing/2014/main" id="{FA0B4D0F-4FB3-E323-EDD3-F1354EEDEDF8}"/>
              </a:ext>
            </a:extLst>
          </p:cNvPr>
          <p:cNvSpPr/>
          <p:nvPr/>
        </p:nvSpPr>
        <p:spPr>
          <a:xfrm>
            <a:off x="2440702" y="875460"/>
            <a:ext cx="3370804" cy="4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Titre du poste recherché</a:t>
            </a:r>
            <a:endParaRPr sz="1500" dirty="0"/>
          </a:p>
        </p:txBody>
      </p:sp>
      <p:sp>
        <p:nvSpPr>
          <p:cNvPr id="54" name="Google Shape;179;p25">
            <a:extLst>
              <a:ext uri="{FF2B5EF4-FFF2-40B4-BE49-F238E27FC236}">
                <a16:creationId xmlns:a16="http://schemas.microsoft.com/office/drawing/2014/main" id="{432C630B-D77A-8546-3997-380C2AB53C27}"/>
              </a:ext>
            </a:extLst>
          </p:cNvPr>
          <p:cNvSpPr/>
          <p:nvPr/>
        </p:nvSpPr>
        <p:spPr>
          <a:xfrm>
            <a:off x="2530395" y="1611554"/>
            <a:ext cx="114900" cy="8828400"/>
          </a:xfrm>
          <a:prstGeom prst="rect">
            <a:avLst/>
          </a:prstGeom>
          <a:solidFill>
            <a:srgbClr val="293042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8" name="Google Shape;183;p25">
            <a:extLst>
              <a:ext uri="{FF2B5EF4-FFF2-40B4-BE49-F238E27FC236}">
                <a16:creationId xmlns:a16="http://schemas.microsoft.com/office/drawing/2014/main" id="{EFE01A72-04D6-1011-4E35-69D4A13CD48D}"/>
              </a:ext>
            </a:extLst>
          </p:cNvPr>
          <p:cNvGrpSpPr/>
          <p:nvPr/>
        </p:nvGrpSpPr>
        <p:grpSpPr>
          <a:xfrm>
            <a:off x="1281219" y="8258074"/>
            <a:ext cx="1086084" cy="96432"/>
            <a:chOff x="1174998" y="7047173"/>
            <a:chExt cx="985200" cy="91500"/>
          </a:xfrm>
        </p:grpSpPr>
        <p:sp>
          <p:nvSpPr>
            <p:cNvPr id="59" name="Google Shape;184;p25">
              <a:extLst>
                <a:ext uri="{FF2B5EF4-FFF2-40B4-BE49-F238E27FC236}">
                  <a16:creationId xmlns:a16="http://schemas.microsoft.com/office/drawing/2014/main" id="{8C86DECD-9412-5AD4-FEAE-914AA254F37D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185;p25">
              <a:extLst>
                <a:ext uri="{FF2B5EF4-FFF2-40B4-BE49-F238E27FC236}">
                  <a16:creationId xmlns:a16="http://schemas.microsoft.com/office/drawing/2014/main" id="{0594B5A1-38C3-C456-857E-2F9883E9425F}"/>
                </a:ext>
              </a:extLst>
            </p:cNvPr>
            <p:cNvSpPr/>
            <p:nvPr/>
          </p:nvSpPr>
          <p:spPr>
            <a:xfrm>
              <a:off x="1288955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" name="Google Shape;186;p25">
            <a:extLst>
              <a:ext uri="{FF2B5EF4-FFF2-40B4-BE49-F238E27FC236}">
                <a16:creationId xmlns:a16="http://schemas.microsoft.com/office/drawing/2014/main" id="{87523967-81A2-062A-7473-5A4B4D5281A6}"/>
              </a:ext>
            </a:extLst>
          </p:cNvPr>
          <p:cNvGrpSpPr/>
          <p:nvPr/>
        </p:nvGrpSpPr>
        <p:grpSpPr>
          <a:xfrm>
            <a:off x="1281219" y="8426217"/>
            <a:ext cx="1086084" cy="96432"/>
            <a:chOff x="1174998" y="7047173"/>
            <a:chExt cx="985200" cy="91500"/>
          </a:xfrm>
        </p:grpSpPr>
        <p:sp>
          <p:nvSpPr>
            <p:cNvPr id="62" name="Google Shape;187;p25">
              <a:extLst>
                <a:ext uri="{FF2B5EF4-FFF2-40B4-BE49-F238E27FC236}">
                  <a16:creationId xmlns:a16="http://schemas.microsoft.com/office/drawing/2014/main" id="{514B6D0F-CFA4-D0D8-460F-4E52BE0DF88F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188;p25">
              <a:extLst>
                <a:ext uri="{FF2B5EF4-FFF2-40B4-BE49-F238E27FC236}">
                  <a16:creationId xmlns:a16="http://schemas.microsoft.com/office/drawing/2014/main" id="{083A9AB0-3D78-24F9-978A-7FE7B1DB4AC6}"/>
                </a:ext>
              </a:extLst>
            </p:cNvPr>
            <p:cNvSpPr/>
            <p:nvPr/>
          </p:nvSpPr>
          <p:spPr>
            <a:xfrm>
              <a:off x="1502762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" name="Google Shape;189;p25">
            <a:extLst>
              <a:ext uri="{FF2B5EF4-FFF2-40B4-BE49-F238E27FC236}">
                <a16:creationId xmlns:a16="http://schemas.microsoft.com/office/drawing/2014/main" id="{4BD906E0-48CB-B196-5BEC-7A5C2104B931}"/>
              </a:ext>
            </a:extLst>
          </p:cNvPr>
          <p:cNvGrpSpPr/>
          <p:nvPr/>
        </p:nvGrpSpPr>
        <p:grpSpPr>
          <a:xfrm>
            <a:off x="1281219" y="8615029"/>
            <a:ext cx="1086084" cy="96432"/>
            <a:chOff x="1174998" y="7047173"/>
            <a:chExt cx="985200" cy="91500"/>
          </a:xfrm>
        </p:grpSpPr>
        <p:sp>
          <p:nvSpPr>
            <p:cNvPr id="65" name="Google Shape;190;p25">
              <a:extLst>
                <a:ext uri="{FF2B5EF4-FFF2-40B4-BE49-F238E27FC236}">
                  <a16:creationId xmlns:a16="http://schemas.microsoft.com/office/drawing/2014/main" id="{39194749-105B-F943-A475-F1B49EE9479B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191;p25">
              <a:extLst>
                <a:ext uri="{FF2B5EF4-FFF2-40B4-BE49-F238E27FC236}">
                  <a16:creationId xmlns:a16="http://schemas.microsoft.com/office/drawing/2014/main" id="{4FAE266C-36FD-6D98-2109-B9442E21A032}"/>
                </a:ext>
              </a:extLst>
            </p:cNvPr>
            <p:cNvSpPr/>
            <p:nvPr/>
          </p:nvSpPr>
          <p:spPr>
            <a:xfrm>
              <a:off x="1723260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" name="Google Shape;192;p25">
            <a:extLst>
              <a:ext uri="{FF2B5EF4-FFF2-40B4-BE49-F238E27FC236}">
                <a16:creationId xmlns:a16="http://schemas.microsoft.com/office/drawing/2014/main" id="{2FB928DC-FECA-B58B-4818-D817E31E6037}"/>
              </a:ext>
            </a:extLst>
          </p:cNvPr>
          <p:cNvGrpSpPr/>
          <p:nvPr/>
        </p:nvGrpSpPr>
        <p:grpSpPr>
          <a:xfrm>
            <a:off x="1255311" y="6907301"/>
            <a:ext cx="1086084" cy="96432"/>
            <a:chOff x="1174998" y="7047173"/>
            <a:chExt cx="985200" cy="91500"/>
          </a:xfrm>
        </p:grpSpPr>
        <p:sp>
          <p:nvSpPr>
            <p:cNvPr id="68" name="Google Shape;193;p25">
              <a:extLst>
                <a:ext uri="{FF2B5EF4-FFF2-40B4-BE49-F238E27FC236}">
                  <a16:creationId xmlns:a16="http://schemas.microsoft.com/office/drawing/2014/main" id="{4C63729D-C1F1-BD55-4BFD-0D743376CE22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194;p25">
              <a:extLst>
                <a:ext uri="{FF2B5EF4-FFF2-40B4-BE49-F238E27FC236}">
                  <a16:creationId xmlns:a16="http://schemas.microsoft.com/office/drawing/2014/main" id="{81C9B3EC-5485-4816-D315-CF89E323E299}"/>
                </a:ext>
              </a:extLst>
            </p:cNvPr>
            <p:cNvSpPr/>
            <p:nvPr/>
          </p:nvSpPr>
          <p:spPr>
            <a:xfrm>
              <a:off x="1567722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" name="Google Shape;195;p25">
            <a:extLst>
              <a:ext uri="{FF2B5EF4-FFF2-40B4-BE49-F238E27FC236}">
                <a16:creationId xmlns:a16="http://schemas.microsoft.com/office/drawing/2014/main" id="{1DE03DA9-99A9-DE26-35A7-49C3115E8481}"/>
              </a:ext>
            </a:extLst>
          </p:cNvPr>
          <p:cNvGrpSpPr/>
          <p:nvPr/>
        </p:nvGrpSpPr>
        <p:grpSpPr>
          <a:xfrm>
            <a:off x="1255311" y="7075443"/>
            <a:ext cx="1086084" cy="96432"/>
            <a:chOff x="1174998" y="7047173"/>
            <a:chExt cx="985200" cy="91500"/>
          </a:xfrm>
        </p:grpSpPr>
        <p:sp>
          <p:nvSpPr>
            <p:cNvPr id="71" name="Google Shape;196;p25">
              <a:extLst>
                <a:ext uri="{FF2B5EF4-FFF2-40B4-BE49-F238E27FC236}">
                  <a16:creationId xmlns:a16="http://schemas.microsoft.com/office/drawing/2014/main" id="{0F692FD6-C11B-F084-41E8-976D832ABE08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197;p25">
              <a:extLst>
                <a:ext uri="{FF2B5EF4-FFF2-40B4-BE49-F238E27FC236}">
                  <a16:creationId xmlns:a16="http://schemas.microsoft.com/office/drawing/2014/main" id="{AEC8370F-6DDF-5FCC-8927-582500C93484}"/>
                </a:ext>
              </a:extLst>
            </p:cNvPr>
            <p:cNvSpPr/>
            <p:nvPr/>
          </p:nvSpPr>
          <p:spPr>
            <a:xfrm>
              <a:off x="1288955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198;p25">
            <a:extLst>
              <a:ext uri="{FF2B5EF4-FFF2-40B4-BE49-F238E27FC236}">
                <a16:creationId xmlns:a16="http://schemas.microsoft.com/office/drawing/2014/main" id="{8117C3FA-2934-FBDC-092F-A5AC0F9D14F8}"/>
              </a:ext>
            </a:extLst>
          </p:cNvPr>
          <p:cNvGrpSpPr/>
          <p:nvPr/>
        </p:nvGrpSpPr>
        <p:grpSpPr>
          <a:xfrm>
            <a:off x="1255311" y="7264256"/>
            <a:ext cx="1086084" cy="96432"/>
            <a:chOff x="1174998" y="7047173"/>
            <a:chExt cx="985200" cy="91500"/>
          </a:xfrm>
        </p:grpSpPr>
        <p:sp>
          <p:nvSpPr>
            <p:cNvPr id="74" name="Google Shape;199;p25">
              <a:extLst>
                <a:ext uri="{FF2B5EF4-FFF2-40B4-BE49-F238E27FC236}">
                  <a16:creationId xmlns:a16="http://schemas.microsoft.com/office/drawing/2014/main" id="{6BD3162D-F460-AA50-5318-2E239AF038C5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200;p25">
              <a:extLst>
                <a:ext uri="{FF2B5EF4-FFF2-40B4-BE49-F238E27FC236}">
                  <a16:creationId xmlns:a16="http://schemas.microsoft.com/office/drawing/2014/main" id="{FD8C752C-F8D4-9F96-D661-08F83CCB3E02}"/>
                </a:ext>
              </a:extLst>
            </p:cNvPr>
            <p:cNvSpPr/>
            <p:nvPr/>
          </p:nvSpPr>
          <p:spPr>
            <a:xfrm>
              <a:off x="1846433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" name="Google Shape;201;p25">
            <a:extLst>
              <a:ext uri="{FF2B5EF4-FFF2-40B4-BE49-F238E27FC236}">
                <a16:creationId xmlns:a16="http://schemas.microsoft.com/office/drawing/2014/main" id="{5C6B75D6-F17F-5AC2-5687-E5D5038BC47F}"/>
              </a:ext>
            </a:extLst>
          </p:cNvPr>
          <p:cNvGrpSpPr/>
          <p:nvPr/>
        </p:nvGrpSpPr>
        <p:grpSpPr>
          <a:xfrm>
            <a:off x="1266113" y="9550148"/>
            <a:ext cx="1086084" cy="96432"/>
            <a:chOff x="1174998" y="7047173"/>
            <a:chExt cx="985200" cy="91500"/>
          </a:xfrm>
        </p:grpSpPr>
        <p:sp>
          <p:nvSpPr>
            <p:cNvPr id="77" name="Google Shape;202;p25">
              <a:extLst>
                <a:ext uri="{FF2B5EF4-FFF2-40B4-BE49-F238E27FC236}">
                  <a16:creationId xmlns:a16="http://schemas.microsoft.com/office/drawing/2014/main" id="{42F1B010-73AD-58CB-9450-EF8BB23846BD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203;p25">
              <a:extLst>
                <a:ext uri="{FF2B5EF4-FFF2-40B4-BE49-F238E27FC236}">
                  <a16:creationId xmlns:a16="http://schemas.microsoft.com/office/drawing/2014/main" id="{CBD9081E-6E56-9885-021E-AA7B59369972}"/>
                </a:ext>
              </a:extLst>
            </p:cNvPr>
            <p:cNvSpPr/>
            <p:nvPr/>
          </p:nvSpPr>
          <p:spPr>
            <a:xfrm>
              <a:off x="1948317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" name="Google Shape;204;p25">
            <a:extLst>
              <a:ext uri="{FF2B5EF4-FFF2-40B4-BE49-F238E27FC236}">
                <a16:creationId xmlns:a16="http://schemas.microsoft.com/office/drawing/2014/main" id="{E3AD30D6-9C40-B741-3626-AA6DB7594D35}"/>
              </a:ext>
            </a:extLst>
          </p:cNvPr>
          <p:cNvGrpSpPr/>
          <p:nvPr/>
        </p:nvGrpSpPr>
        <p:grpSpPr>
          <a:xfrm>
            <a:off x="1266113" y="9718291"/>
            <a:ext cx="1086084" cy="96432"/>
            <a:chOff x="1174998" y="7047173"/>
            <a:chExt cx="985200" cy="91500"/>
          </a:xfrm>
        </p:grpSpPr>
        <p:sp>
          <p:nvSpPr>
            <p:cNvPr id="80" name="Google Shape;205;p25">
              <a:extLst>
                <a:ext uri="{FF2B5EF4-FFF2-40B4-BE49-F238E27FC236}">
                  <a16:creationId xmlns:a16="http://schemas.microsoft.com/office/drawing/2014/main" id="{01FED4DB-8A71-40AF-F7A1-E1A4E68723F5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206;p25">
              <a:extLst>
                <a:ext uri="{FF2B5EF4-FFF2-40B4-BE49-F238E27FC236}">
                  <a16:creationId xmlns:a16="http://schemas.microsoft.com/office/drawing/2014/main" id="{FC95461D-2302-DB33-7BDE-501803A333BF}"/>
                </a:ext>
              </a:extLst>
            </p:cNvPr>
            <p:cNvSpPr/>
            <p:nvPr/>
          </p:nvSpPr>
          <p:spPr>
            <a:xfrm>
              <a:off x="1288955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" name="Google Shape;207;p25">
            <a:extLst>
              <a:ext uri="{FF2B5EF4-FFF2-40B4-BE49-F238E27FC236}">
                <a16:creationId xmlns:a16="http://schemas.microsoft.com/office/drawing/2014/main" id="{327C4E3C-58C9-8E3F-51A3-24B6DFE57E67}"/>
              </a:ext>
            </a:extLst>
          </p:cNvPr>
          <p:cNvGrpSpPr/>
          <p:nvPr/>
        </p:nvGrpSpPr>
        <p:grpSpPr>
          <a:xfrm>
            <a:off x="1266113" y="9907103"/>
            <a:ext cx="1086084" cy="96432"/>
            <a:chOff x="1174998" y="7047173"/>
            <a:chExt cx="985200" cy="91500"/>
          </a:xfrm>
        </p:grpSpPr>
        <p:sp>
          <p:nvSpPr>
            <p:cNvPr id="83" name="Google Shape;208;p25">
              <a:extLst>
                <a:ext uri="{FF2B5EF4-FFF2-40B4-BE49-F238E27FC236}">
                  <a16:creationId xmlns:a16="http://schemas.microsoft.com/office/drawing/2014/main" id="{3EFB5269-689B-8BE8-EB29-DAB27857D462}"/>
                </a:ext>
              </a:extLst>
            </p:cNvPr>
            <p:cNvSpPr/>
            <p:nvPr/>
          </p:nvSpPr>
          <p:spPr>
            <a:xfrm>
              <a:off x="1174998" y="7068087"/>
              <a:ext cx="985200" cy="49500"/>
            </a:xfrm>
            <a:prstGeom prst="rect">
              <a:avLst/>
            </a:prstGeom>
            <a:solidFill>
              <a:srgbClr val="F05050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209;p25">
              <a:extLst>
                <a:ext uri="{FF2B5EF4-FFF2-40B4-BE49-F238E27FC236}">
                  <a16:creationId xmlns:a16="http://schemas.microsoft.com/office/drawing/2014/main" id="{5D0DAB7B-EFC9-10F1-1FB8-98EB83B479E9}"/>
                </a:ext>
              </a:extLst>
            </p:cNvPr>
            <p:cNvSpPr/>
            <p:nvPr/>
          </p:nvSpPr>
          <p:spPr>
            <a:xfrm>
              <a:off x="2031162" y="7047173"/>
              <a:ext cx="91500" cy="91500"/>
            </a:xfrm>
            <a:prstGeom prst="ellipse">
              <a:avLst/>
            </a:prstGeom>
            <a:solidFill>
              <a:srgbClr val="293042"/>
            </a:solidFill>
            <a:ln>
              <a:noFill/>
            </a:ln>
          </p:spPr>
          <p:txBody>
            <a:bodyPr spcFirstLastPara="1" wrap="square" lIns="99300" tIns="49650" rIns="99300" bIns="4965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5" name="Google Shape;210;p25">
            <a:extLst>
              <a:ext uri="{FF2B5EF4-FFF2-40B4-BE49-F238E27FC236}">
                <a16:creationId xmlns:a16="http://schemas.microsoft.com/office/drawing/2014/main" id="{B7DCA289-7709-FA2D-7D97-AF4E96781B9D}"/>
              </a:ext>
            </a:extLst>
          </p:cNvPr>
          <p:cNvSpPr/>
          <p:nvPr/>
        </p:nvSpPr>
        <p:spPr>
          <a:xfrm>
            <a:off x="1263447" y="10108163"/>
            <a:ext cx="1086000" cy="52200"/>
          </a:xfrm>
          <a:prstGeom prst="rect">
            <a:avLst/>
          </a:prstGeom>
          <a:solidFill>
            <a:srgbClr val="F05050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211;p25">
            <a:extLst>
              <a:ext uri="{FF2B5EF4-FFF2-40B4-BE49-F238E27FC236}">
                <a16:creationId xmlns:a16="http://schemas.microsoft.com/office/drawing/2014/main" id="{45FE8912-0DC3-EF90-45AF-3AC86A5B9F01}"/>
              </a:ext>
            </a:extLst>
          </p:cNvPr>
          <p:cNvSpPr/>
          <p:nvPr/>
        </p:nvSpPr>
        <p:spPr>
          <a:xfrm>
            <a:off x="1628645" y="10086122"/>
            <a:ext cx="100800" cy="96300"/>
          </a:xfrm>
          <a:prstGeom prst="ellipse">
            <a:avLst/>
          </a:prstGeom>
          <a:solidFill>
            <a:srgbClr val="293042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212;p25">
            <a:extLst>
              <a:ext uri="{FF2B5EF4-FFF2-40B4-BE49-F238E27FC236}">
                <a16:creationId xmlns:a16="http://schemas.microsoft.com/office/drawing/2014/main" id="{9F9B319D-B094-EECA-AD09-1DF31A45A0D6}"/>
              </a:ext>
            </a:extLst>
          </p:cNvPr>
          <p:cNvSpPr/>
          <p:nvPr/>
        </p:nvSpPr>
        <p:spPr>
          <a:xfrm>
            <a:off x="2865990" y="2378814"/>
            <a:ext cx="145800" cy="139500"/>
          </a:xfrm>
          <a:prstGeom prst="rect">
            <a:avLst/>
          </a:prstGeom>
          <a:solidFill>
            <a:srgbClr val="F05050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218;p25">
            <a:extLst>
              <a:ext uri="{FF2B5EF4-FFF2-40B4-BE49-F238E27FC236}">
                <a16:creationId xmlns:a16="http://schemas.microsoft.com/office/drawing/2014/main" id="{1EDC225A-CC6B-A966-0F75-D7FD034325BE}"/>
              </a:ext>
            </a:extLst>
          </p:cNvPr>
          <p:cNvSpPr txBox="1"/>
          <p:nvPr/>
        </p:nvSpPr>
        <p:spPr>
          <a:xfrm>
            <a:off x="91256" y="3960735"/>
            <a:ext cx="2258191" cy="18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fr-FR" sz="1200" dirty="0"/>
          </a:p>
        </p:txBody>
      </p:sp>
      <p:sp>
        <p:nvSpPr>
          <p:cNvPr id="94" name="Google Shape;218;p25">
            <a:extLst>
              <a:ext uri="{FF2B5EF4-FFF2-40B4-BE49-F238E27FC236}">
                <a16:creationId xmlns:a16="http://schemas.microsoft.com/office/drawing/2014/main" id="{3A8E503D-F7A2-E7F3-C9C1-324E06007ABD}"/>
              </a:ext>
            </a:extLst>
          </p:cNvPr>
          <p:cNvSpPr txBox="1"/>
          <p:nvPr/>
        </p:nvSpPr>
        <p:spPr>
          <a:xfrm>
            <a:off x="3092577" y="2290118"/>
            <a:ext cx="4264650" cy="5576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Titre du poste| Ville					2014-2015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Entreprise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endParaRPr lang="fr-FR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endParaRPr lang="fr-FR" sz="12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Titre du poste| Ville					2014-2015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Entreprise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endParaRPr lang="fr-FR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fr-FR" sz="1200" dirty="0"/>
          </a:p>
          <a:p>
            <a:endParaRPr lang="fr-FR" sz="12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Titre du poste| Ville					2014-2015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Entreprise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endParaRPr lang="fr-FR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Lorem ipsum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consectetur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adipiscing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Morbi tristique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sapien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nec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nulla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rutrum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fr-FR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imperdiet</a:t>
            </a: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endParaRPr lang="fr-FR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212;p25">
            <a:extLst>
              <a:ext uri="{FF2B5EF4-FFF2-40B4-BE49-F238E27FC236}">
                <a16:creationId xmlns:a16="http://schemas.microsoft.com/office/drawing/2014/main" id="{682F6742-95C5-85D7-1563-A7F75AF114C6}"/>
              </a:ext>
            </a:extLst>
          </p:cNvPr>
          <p:cNvSpPr/>
          <p:nvPr/>
        </p:nvSpPr>
        <p:spPr>
          <a:xfrm>
            <a:off x="2898540" y="4192362"/>
            <a:ext cx="145800" cy="139500"/>
          </a:xfrm>
          <a:prstGeom prst="rect">
            <a:avLst/>
          </a:prstGeom>
          <a:solidFill>
            <a:srgbClr val="F05050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212;p25">
            <a:extLst>
              <a:ext uri="{FF2B5EF4-FFF2-40B4-BE49-F238E27FC236}">
                <a16:creationId xmlns:a16="http://schemas.microsoft.com/office/drawing/2014/main" id="{0D77ED0A-4A46-719E-50AA-716892346894}"/>
              </a:ext>
            </a:extLst>
          </p:cNvPr>
          <p:cNvSpPr/>
          <p:nvPr/>
        </p:nvSpPr>
        <p:spPr>
          <a:xfrm>
            <a:off x="2894383" y="6026825"/>
            <a:ext cx="145800" cy="139500"/>
          </a:xfrm>
          <a:prstGeom prst="rect">
            <a:avLst/>
          </a:prstGeom>
          <a:solidFill>
            <a:srgbClr val="F05050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Image 97">
            <a:extLst>
              <a:ext uri="{FF2B5EF4-FFF2-40B4-BE49-F238E27FC236}">
                <a16:creationId xmlns:a16="http://schemas.microsoft.com/office/drawing/2014/main" id="{D78B6427-88AF-BA58-1542-6AB2403DC2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412" r="1064"/>
          <a:stretch/>
        </p:blipFill>
        <p:spPr>
          <a:xfrm>
            <a:off x="587092" y="143831"/>
            <a:ext cx="1266518" cy="1290119"/>
          </a:xfrm>
          <a:prstGeom prst="ellipse">
            <a:avLst/>
          </a:prstGeom>
        </p:spPr>
      </p:pic>
      <p:sp>
        <p:nvSpPr>
          <p:cNvPr id="99" name="Google Shape;218;p25">
            <a:extLst>
              <a:ext uri="{FF2B5EF4-FFF2-40B4-BE49-F238E27FC236}">
                <a16:creationId xmlns:a16="http://schemas.microsoft.com/office/drawing/2014/main" id="{8FAB17B4-0DD6-2DDE-4D42-D1F89CFB8070}"/>
              </a:ext>
            </a:extLst>
          </p:cNvPr>
          <p:cNvSpPr txBox="1"/>
          <p:nvPr/>
        </p:nvSpPr>
        <p:spPr>
          <a:xfrm>
            <a:off x="3011790" y="8705502"/>
            <a:ext cx="4264650" cy="724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300" tIns="49650" rIns="99300" bIns="496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Titre du diplôme| Ville					2015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Ecole | Université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endParaRPr lang="fr-FR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Titre du diplôme| Ville					2015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Ecole | Université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Titre du diplôme| Ville					2015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r>
              <a:rPr lang="fr-FR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Ecole | Université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endParaRPr lang="fr-FR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fr-FR"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ourier New"/>
              <a:buNone/>
            </a:pPr>
            <a:endParaRPr lang="fr-FR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212;p25">
            <a:extLst>
              <a:ext uri="{FF2B5EF4-FFF2-40B4-BE49-F238E27FC236}">
                <a16:creationId xmlns:a16="http://schemas.microsoft.com/office/drawing/2014/main" id="{A4DBE42B-294C-02FA-CB87-656A73B7338F}"/>
              </a:ext>
            </a:extLst>
          </p:cNvPr>
          <p:cNvSpPr/>
          <p:nvPr/>
        </p:nvSpPr>
        <p:spPr>
          <a:xfrm>
            <a:off x="2874720" y="8791541"/>
            <a:ext cx="145800" cy="139500"/>
          </a:xfrm>
          <a:prstGeom prst="rect">
            <a:avLst/>
          </a:prstGeom>
          <a:solidFill>
            <a:srgbClr val="F05050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212;p25">
            <a:extLst>
              <a:ext uri="{FF2B5EF4-FFF2-40B4-BE49-F238E27FC236}">
                <a16:creationId xmlns:a16="http://schemas.microsoft.com/office/drawing/2014/main" id="{53A7A970-7B6E-4FD4-27A0-9CA5CFDF83C4}"/>
              </a:ext>
            </a:extLst>
          </p:cNvPr>
          <p:cNvSpPr/>
          <p:nvPr/>
        </p:nvSpPr>
        <p:spPr>
          <a:xfrm>
            <a:off x="2853449" y="9311850"/>
            <a:ext cx="145800" cy="139500"/>
          </a:xfrm>
          <a:prstGeom prst="rect">
            <a:avLst/>
          </a:prstGeom>
          <a:solidFill>
            <a:srgbClr val="F05050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212;p25">
            <a:extLst>
              <a:ext uri="{FF2B5EF4-FFF2-40B4-BE49-F238E27FC236}">
                <a16:creationId xmlns:a16="http://schemas.microsoft.com/office/drawing/2014/main" id="{1D2F4EE3-0F06-3971-D21F-17C3ED3089FF}"/>
              </a:ext>
            </a:extLst>
          </p:cNvPr>
          <p:cNvSpPr/>
          <p:nvPr/>
        </p:nvSpPr>
        <p:spPr>
          <a:xfrm>
            <a:off x="2853449" y="9865406"/>
            <a:ext cx="145800" cy="139500"/>
          </a:xfrm>
          <a:prstGeom prst="rect">
            <a:avLst/>
          </a:prstGeom>
          <a:solidFill>
            <a:srgbClr val="F05050"/>
          </a:solidFill>
          <a:ln>
            <a:noFill/>
          </a:ln>
        </p:spPr>
        <p:txBody>
          <a:bodyPr spcFirstLastPara="1" wrap="square" lIns="99300" tIns="49650" rIns="99300" bIns="496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846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646</Words>
  <Application>Microsoft Macintosh PowerPoint</Application>
  <PresentationFormat>Personnalisé</PresentationFormat>
  <Paragraphs>88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Courier New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</cp:revision>
  <dcterms:created xsi:type="dcterms:W3CDTF">2024-03-15T09:21:48Z</dcterms:created>
  <dcterms:modified xsi:type="dcterms:W3CDTF">2024-03-15T09:37:39Z</dcterms:modified>
</cp:coreProperties>
</file>