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B1BB"/>
    <a:srgbClr val="337BA3"/>
    <a:srgbClr val="6E90A8"/>
    <a:srgbClr val="617D92"/>
    <a:srgbClr val="556D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10"/>
    <p:restoredTop sz="94595"/>
  </p:normalViewPr>
  <p:slideViewPr>
    <p:cSldViewPr snapToGrid="0" snapToObjects="1">
      <p:cViewPr>
        <p:scale>
          <a:sx n="55" d="100"/>
          <a:sy n="55" d="100"/>
        </p:scale>
        <p:origin x="4536" y="10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4FEB8C3-0F63-0340-A484-45C0D9ECCFEA}"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4FEB8C3-0F63-0340-A484-45C0D9ECCFEA}" type="datetimeFigureOut">
              <a:rPr lang="fr-FR" smtClean="0"/>
              <a:t>29/07/2022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4FEB8C3-0F63-0340-A484-45C0D9ECCFEA}"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4FEB8C3-0F63-0340-A484-45C0D9ECCFEA}" type="datetimeFigureOut">
              <a:rPr lang="fr-FR" smtClean="0"/>
              <a:t>29/07/2022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4FEB8C3-0F63-0340-A484-45C0D9ECCFEA}" type="datetimeFigureOut">
              <a:rPr lang="fr-FR" smtClean="0"/>
              <a:t>29/07/2022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EB8C3-0F63-0340-A484-45C0D9ECCFEA}" type="datetimeFigureOut">
              <a:rPr lang="fr-FR" smtClean="0"/>
              <a:t>29/07/2022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4FEB8C3-0F63-0340-A484-45C0D9ECCFEA}"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4FEB8C3-0F63-0340-A484-45C0D9ECCFEA}" type="datetimeFigureOut">
              <a:rPr lang="fr-FR" smtClean="0"/>
              <a:t>29/07/2022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71922F7-25A0-3E49-8938-5ED6C51EE326}"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4FEB8C3-0F63-0340-A484-45C0D9ECCFEA}" type="datetimeFigureOut">
              <a:rPr lang="fr-FR" smtClean="0"/>
              <a:t>29/07/2022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71922F7-25A0-3E49-8938-5ED6C51EE326}" type="slidenum">
              <a:rPr lang="fr-FR" smtClean="0"/>
              <a:t>‹N°›</a:t>
            </a:fld>
            <a:endParaRPr lang="fr-FR"/>
          </a:p>
        </p:txBody>
      </p:sp>
    </p:spTree>
    <p:extLst>
      <p:ext uri="{BB962C8B-B14F-4D97-AF65-F5344CB8AC3E}">
        <p14:creationId xmlns:p14="http://schemas.microsoft.com/office/powerpoint/2010/main" val="632612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3228975" cy="1069181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9"/>
          <p:cNvSpPr txBox="1"/>
          <p:nvPr/>
        </p:nvSpPr>
        <p:spPr>
          <a:xfrm>
            <a:off x="74203" y="350624"/>
            <a:ext cx="5278221" cy="646331"/>
          </a:xfrm>
          <a:prstGeom prst="rect">
            <a:avLst/>
          </a:prstGeom>
          <a:noFill/>
        </p:spPr>
        <p:txBody>
          <a:bodyPr wrap="square" rtlCol="0">
            <a:spAutoFit/>
          </a:bodyPr>
          <a:lstStyle/>
          <a:p>
            <a:r>
              <a:rPr lang="fr-FR" sz="3600" dirty="0">
                <a:solidFill>
                  <a:srgbClr val="5FB1BB"/>
                </a:solidFill>
                <a:ea typeface="Times New Roman" charset="0"/>
                <a:cs typeface="Times New Roman" charset="0"/>
              </a:rPr>
              <a:t>Vincent</a:t>
            </a:r>
            <a:r>
              <a:rPr lang="fr-FR" sz="3600" dirty="0">
                <a:solidFill>
                  <a:schemeClr val="tx1">
                    <a:lumMod val="65000"/>
                    <a:lumOff val="35000"/>
                  </a:schemeClr>
                </a:solidFill>
                <a:ea typeface="Times New Roman" charset="0"/>
                <a:cs typeface="Times New Roman" charset="0"/>
              </a:rPr>
              <a:t> </a:t>
            </a:r>
            <a:r>
              <a:rPr lang="fr-FR" sz="3600" b="1" dirty="0" err="1">
                <a:solidFill>
                  <a:schemeClr val="tx1">
                    <a:lumMod val="65000"/>
                    <a:lumOff val="35000"/>
                  </a:schemeClr>
                </a:solidFill>
                <a:ea typeface="Times New Roman" charset="0"/>
                <a:cs typeface="Times New Roman" charset="0"/>
              </a:rPr>
              <a:t>Delovy</a:t>
            </a:r>
            <a:endParaRPr lang="fr-FR" sz="3600" b="1" dirty="0">
              <a:solidFill>
                <a:schemeClr val="tx1">
                  <a:lumMod val="65000"/>
                  <a:lumOff val="35000"/>
                </a:schemeClr>
              </a:solidFill>
              <a:ea typeface="Times New Roman" charset="0"/>
              <a:cs typeface="Times New Roman" charset="0"/>
            </a:endParaRPr>
          </a:p>
        </p:txBody>
      </p:sp>
      <p:sp>
        <p:nvSpPr>
          <p:cNvPr id="15" name="Rectangle 14"/>
          <p:cNvSpPr/>
          <p:nvPr/>
        </p:nvSpPr>
        <p:spPr>
          <a:xfrm>
            <a:off x="135136" y="4525843"/>
            <a:ext cx="2976026" cy="1569660"/>
          </a:xfrm>
          <a:prstGeom prst="rect">
            <a:avLst/>
          </a:prstGeom>
        </p:spPr>
        <p:txBody>
          <a:bodyPr wrap="square">
            <a:spAutoFit/>
          </a:bodyPr>
          <a:lstStyle/>
          <a:p>
            <a:pPr defTabSz="685800">
              <a:defRPr/>
            </a:pPr>
            <a:r>
              <a:rPr lang="fr-FR" sz="1200" dirty="0"/>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39" name="ZoneTexte 9"/>
          <p:cNvSpPr txBox="1"/>
          <p:nvPr/>
        </p:nvSpPr>
        <p:spPr>
          <a:xfrm>
            <a:off x="3388727" y="1716910"/>
            <a:ext cx="3958558" cy="2100575"/>
          </a:xfrm>
          <a:prstGeom prst="rect">
            <a:avLst/>
          </a:prstGeom>
          <a:noFill/>
        </p:spPr>
        <p:txBody>
          <a:bodyPr wrap="square" rtlCol="0">
            <a:spAutoFit/>
          </a:bodyPr>
          <a:lstStyle/>
          <a:p>
            <a:pPr defTabSz="685800">
              <a:defRPr/>
            </a:pPr>
            <a:r>
              <a:rPr lang="fr-FR" sz="1200" b="1" dirty="0"/>
              <a:t>2012 </a:t>
            </a:r>
            <a:r>
              <a:rPr lang="fr-FR" sz="1200" b="1" dirty="0">
                <a:solidFill>
                  <a:srgbClr val="5FB1BB"/>
                </a:solidFill>
              </a:rPr>
              <a:t>- Titre du diplôme </a:t>
            </a:r>
            <a:r>
              <a:rPr lang="fr-FR" sz="1200" b="1" dirty="0"/>
              <a:t>– Nom de l’université / école</a:t>
            </a:r>
          </a:p>
          <a:p>
            <a:pPr defTabSz="685800">
              <a:defRPr/>
            </a:pPr>
            <a:r>
              <a:rPr lang="fr-FR" sz="1050" dirty="0"/>
              <a:t>Décrivez en une ligne les objectifs et les spécialités de cette formation. Inscrivez votre mention si vous en avez eu une.</a:t>
            </a:r>
          </a:p>
          <a:p>
            <a:pPr defTabSz="685800">
              <a:defRPr/>
            </a:pPr>
            <a:br>
              <a:rPr lang="fr-FR" sz="1050" b="1" dirty="0"/>
            </a:br>
            <a:r>
              <a:rPr lang="fr-FR" sz="1200" b="1" dirty="0"/>
              <a:t>2012 - </a:t>
            </a:r>
            <a:r>
              <a:rPr lang="fr-FR" sz="1200" b="1" dirty="0">
                <a:solidFill>
                  <a:srgbClr val="5FB1BB"/>
                </a:solidFill>
              </a:rPr>
              <a:t>Titre du diplôme</a:t>
            </a:r>
            <a:r>
              <a:rPr lang="fr-FR" sz="1200" b="1" dirty="0"/>
              <a:t> – Nom de l’université / école</a:t>
            </a:r>
          </a:p>
          <a:p>
            <a:pPr defTabSz="685800">
              <a:defRPr/>
            </a:pPr>
            <a:r>
              <a:rPr lang="fr-FR" sz="1050" dirty="0"/>
              <a:t>Décrivez en une ligne les objectifs et les spécialités de cette formation. Inscrivez votre mention si vous en avez eu une.</a:t>
            </a:r>
          </a:p>
          <a:p>
            <a:pPr defTabSz="685800">
              <a:defRPr/>
            </a:pPr>
            <a:endParaRPr lang="fr-FR" sz="1050" dirty="0"/>
          </a:p>
          <a:p>
            <a:pPr defTabSz="685800">
              <a:defRPr/>
            </a:pPr>
            <a:r>
              <a:rPr lang="fr-FR" sz="1200" b="1" dirty="0"/>
              <a:t>2012 - </a:t>
            </a:r>
            <a:r>
              <a:rPr lang="fr-FR" sz="1200" b="1" dirty="0">
                <a:solidFill>
                  <a:srgbClr val="5FB1BB"/>
                </a:solidFill>
              </a:rPr>
              <a:t>Titre du diplôme</a:t>
            </a:r>
            <a:r>
              <a:rPr lang="fr-FR" sz="1200" b="1" dirty="0"/>
              <a:t> – Nom de l’université / école</a:t>
            </a:r>
          </a:p>
          <a:p>
            <a:pPr defTabSz="685800">
              <a:defRPr/>
            </a:pPr>
            <a:r>
              <a:rPr lang="fr-FR" sz="1050" dirty="0"/>
              <a:t>Décrivez en une ligne les objectifs et les spécialités de cette formation. Inscrivez votre mention si vous en avez eu une.</a:t>
            </a:r>
          </a:p>
          <a:p>
            <a:pPr defTabSz="685800">
              <a:defRPr/>
            </a:pPr>
            <a:endParaRPr lang="fr-FR" sz="1050" dirty="0"/>
          </a:p>
        </p:txBody>
      </p:sp>
      <p:sp>
        <p:nvSpPr>
          <p:cNvPr id="42" name="ZoneTexte 9"/>
          <p:cNvSpPr txBox="1"/>
          <p:nvPr/>
        </p:nvSpPr>
        <p:spPr>
          <a:xfrm>
            <a:off x="3398987" y="4556149"/>
            <a:ext cx="3989720" cy="4224233"/>
          </a:xfrm>
          <a:prstGeom prst="rect">
            <a:avLst/>
          </a:prstGeom>
          <a:noFill/>
        </p:spPr>
        <p:txBody>
          <a:bodyPr wrap="square" rtlCol="0">
            <a:spAutoFit/>
          </a:bodyPr>
          <a:lstStyle/>
          <a:p>
            <a:pPr defTabSz="685800">
              <a:defRPr/>
            </a:pPr>
            <a:r>
              <a:rPr lang="fr-FR" sz="1200" b="1" dirty="0"/>
              <a:t>2010- 2015 </a:t>
            </a:r>
            <a:r>
              <a:rPr lang="fr-FR" sz="1200" b="1" dirty="0">
                <a:solidFill>
                  <a:srgbClr val="5FB1BB"/>
                </a:solidFill>
              </a:rPr>
              <a:t>Titre du poste  </a:t>
            </a:r>
            <a:r>
              <a:rPr lang="fr-FR" sz="1200" b="1" dirty="0"/>
              <a:t>- Société – Ville (CP)</a:t>
            </a:r>
          </a:p>
          <a:p>
            <a:pPr defTabSz="685800">
              <a:defRPr/>
            </a:pPr>
            <a:r>
              <a:rPr lang="fr-FR" sz="1050" dirty="0"/>
              <a:t>Décrivez ici les fonctions que vous avez occupé. Décrivez également vos missions, le nombre de personne que vous avez encadrez et si vous le pouvez essayé d’inscrire les résultats que vous avez obtenus, n’hésitez pas à les quantifier. </a:t>
            </a:r>
            <a:br>
              <a:rPr lang="fr-FR" sz="1050" dirty="0"/>
            </a:br>
            <a:endParaRPr lang="fr-FR" sz="1050" dirty="0"/>
          </a:p>
          <a:p>
            <a:pPr defTabSz="685800">
              <a:defRPr/>
            </a:pPr>
            <a:r>
              <a:rPr lang="fr-FR" sz="1200" b="1" dirty="0"/>
              <a:t>2010- 2015 </a:t>
            </a:r>
            <a:r>
              <a:rPr lang="fr-FR" sz="1200" b="1" dirty="0">
                <a:solidFill>
                  <a:srgbClr val="5FB1BB"/>
                </a:solidFill>
              </a:rPr>
              <a:t>Titre du poste  </a:t>
            </a:r>
            <a:r>
              <a:rPr lang="fr-FR" sz="1200" b="1" dirty="0"/>
              <a:t>- Société – Ville (CP)</a:t>
            </a:r>
          </a:p>
          <a:p>
            <a:pPr defTabSz="685800">
              <a:defRPr/>
            </a:pP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br>
              <a:rPr lang="fr-FR" sz="1050" dirty="0"/>
            </a:br>
            <a:r>
              <a:rPr lang="fr-FR" sz="1200" b="1" dirty="0"/>
              <a:t>2010- 2015 </a:t>
            </a:r>
            <a:r>
              <a:rPr lang="fr-FR" sz="1200" b="1" dirty="0">
                <a:solidFill>
                  <a:srgbClr val="5FB1BB"/>
                </a:solidFill>
              </a:rPr>
              <a:t>Titre du poste  </a:t>
            </a:r>
            <a:r>
              <a:rPr lang="fr-FR" sz="1200" b="1" dirty="0"/>
              <a:t>- Société – Ville (CP)</a:t>
            </a:r>
          </a:p>
          <a:p>
            <a:pPr defTabSz="685800">
              <a:defRPr/>
            </a:pP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endParaRPr lang="fr-FR" sz="1050" dirty="0"/>
          </a:p>
          <a:p>
            <a:pPr defTabSz="685800">
              <a:defRPr/>
            </a:pPr>
            <a:r>
              <a:rPr lang="fr-FR" sz="1200" b="1" dirty="0"/>
              <a:t>2010- 2015 </a:t>
            </a:r>
            <a:r>
              <a:rPr lang="fr-FR" sz="1200" b="1" dirty="0">
                <a:solidFill>
                  <a:srgbClr val="5FB1BB"/>
                </a:solidFill>
              </a:rPr>
              <a:t>Titre du poste  </a:t>
            </a:r>
            <a:r>
              <a:rPr lang="fr-FR" sz="1200" b="1" dirty="0"/>
              <a:t>- Société – Ville (CP)</a:t>
            </a:r>
          </a:p>
          <a:p>
            <a:pPr defTabSz="685800">
              <a:defRPr/>
            </a:pPr>
            <a:r>
              <a:rPr lang="fr-FR" sz="1050" dirty="0"/>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endParaRPr lang="fr-FR" sz="1050" dirty="0"/>
          </a:p>
          <a:p>
            <a:pPr defTabSz="685800">
              <a:defRPr/>
            </a:pPr>
            <a:endParaRPr lang="fr-FR" sz="1050" dirty="0"/>
          </a:p>
        </p:txBody>
      </p:sp>
      <p:sp>
        <p:nvSpPr>
          <p:cNvPr id="46" name="Rectangle 45"/>
          <p:cNvSpPr/>
          <p:nvPr/>
        </p:nvSpPr>
        <p:spPr>
          <a:xfrm>
            <a:off x="3378466" y="1347578"/>
            <a:ext cx="2927661" cy="369332"/>
          </a:xfrm>
          <a:prstGeom prst="rect">
            <a:avLst/>
          </a:prstGeom>
        </p:spPr>
        <p:txBody>
          <a:bodyPr wrap="none">
            <a:spAutoFit/>
          </a:bodyPr>
          <a:lstStyle/>
          <a:p>
            <a:pPr algn="r"/>
            <a:r>
              <a:rPr lang="fr-FR" dirty="0">
                <a:ea typeface="Times New Roman" charset="0"/>
                <a:cs typeface="Times New Roman" charset="0"/>
              </a:rPr>
              <a:t>Formation / Parcours scolaire</a:t>
            </a:r>
          </a:p>
        </p:txBody>
      </p:sp>
      <p:sp>
        <p:nvSpPr>
          <p:cNvPr id="47" name="Rectangle 46"/>
          <p:cNvSpPr/>
          <p:nvPr/>
        </p:nvSpPr>
        <p:spPr>
          <a:xfrm>
            <a:off x="3388727" y="4186817"/>
            <a:ext cx="2704972" cy="369332"/>
          </a:xfrm>
          <a:prstGeom prst="rect">
            <a:avLst/>
          </a:prstGeom>
        </p:spPr>
        <p:txBody>
          <a:bodyPr wrap="none">
            <a:spAutoFit/>
          </a:bodyPr>
          <a:lstStyle/>
          <a:p>
            <a:pPr algn="r"/>
            <a:r>
              <a:rPr lang="fr-FR" dirty="0">
                <a:ea typeface="Times New Roman" charset="0"/>
                <a:cs typeface="Times New Roman" charset="0"/>
              </a:rPr>
              <a:t>Expérience professionnelle</a:t>
            </a:r>
          </a:p>
        </p:txBody>
      </p:sp>
      <p:sp>
        <p:nvSpPr>
          <p:cNvPr id="71" name="ZoneTexte 9"/>
          <p:cNvSpPr txBox="1"/>
          <p:nvPr/>
        </p:nvSpPr>
        <p:spPr>
          <a:xfrm>
            <a:off x="152509" y="2700691"/>
            <a:ext cx="2958653" cy="830997"/>
          </a:xfrm>
          <a:prstGeom prst="rect">
            <a:avLst/>
          </a:prstGeom>
          <a:noFill/>
        </p:spPr>
        <p:txBody>
          <a:bodyPr wrap="square" rtlCol="0">
            <a:spAutoFit/>
          </a:bodyPr>
          <a:lstStyle/>
          <a:p>
            <a:r>
              <a:rPr lang="fr-FR" sz="1200" dirty="0">
                <a:ea typeface="Times New Roman" charset="0"/>
                <a:cs typeface="Times New Roman" charset="0"/>
              </a:rPr>
              <a:t>Tel :  01 02 03 04 05</a:t>
            </a:r>
          </a:p>
          <a:p>
            <a:r>
              <a:rPr lang="fr-FR" sz="1200" dirty="0">
                <a:ea typeface="Times New Roman" charset="0"/>
                <a:cs typeface="Times New Roman" charset="0"/>
              </a:rPr>
              <a:t>Mob : 06 01 02 03 04</a:t>
            </a:r>
          </a:p>
          <a:p>
            <a:r>
              <a:rPr lang="fr-FR" sz="1200" dirty="0">
                <a:ea typeface="Times New Roman" charset="0"/>
                <a:cs typeface="Times New Roman" charset="0"/>
              </a:rPr>
              <a:t>Mail: </a:t>
            </a:r>
            <a:r>
              <a:rPr lang="fr-FR" sz="1200" dirty="0" err="1">
                <a:ea typeface="Times New Roman" charset="0"/>
                <a:cs typeface="Times New Roman" charset="0"/>
              </a:rPr>
              <a:t>mail@mail.com</a:t>
            </a:r>
            <a:endParaRPr lang="fr-FR" sz="1200" dirty="0">
              <a:ea typeface="Times New Roman" charset="0"/>
              <a:cs typeface="Times New Roman" charset="0"/>
            </a:endParaRPr>
          </a:p>
          <a:p>
            <a:r>
              <a:rPr lang="fr-FR" sz="1200" dirty="0">
                <a:ea typeface="Times New Roman" charset="0"/>
                <a:cs typeface="Times New Roman" charset="0"/>
              </a:rPr>
              <a:t>Adresse : 17 rue de la Réussite 75012 Paris</a:t>
            </a:r>
          </a:p>
        </p:txBody>
      </p:sp>
      <p:sp>
        <p:nvSpPr>
          <p:cNvPr id="72" name="Rectangle 71"/>
          <p:cNvSpPr/>
          <p:nvPr/>
        </p:nvSpPr>
        <p:spPr>
          <a:xfrm>
            <a:off x="3378466" y="350623"/>
            <a:ext cx="4181209" cy="646331"/>
          </a:xfrm>
          <a:prstGeom prst="rect">
            <a:avLst/>
          </a:prstGeom>
        </p:spPr>
        <p:txBody>
          <a:bodyPr wrap="square">
            <a:spAutoFit/>
          </a:bodyPr>
          <a:lstStyle/>
          <a:p>
            <a:pPr algn="r"/>
            <a:r>
              <a:rPr lang="fr-FR" sz="3600" b="1" dirty="0">
                <a:solidFill>
                  <a:schemeClr val="tx1">
                    <a:lumMod val="65000"/>
                    <a:lumOff val="35000"/>
                  </a:schemeClr>
                </a:solidFill>
                <a:ea typeface="Times New Roman" charset="0"/>
                <a:cs typeface="Times New Roman" charset="0"/>
              </a:rPr>
              <a:t>Titre </a:t>
            </a:r>
            <a:r>
              <a:rPr lang="fr-FR" sz="3600" b="1">
                <a:solidFill>
                  <a:schemeClr val="tx1">
                    <a:lumMod val="65000"/>
                    <a:lumOff val="35000"/>
                  </a:schemeClr>
                </a:solidFill>
                <a:ea typeface="Times New Roman" charset="0"/>
                <a:cs typeface="Times New Roman" charset="0"/>
              </a:rPr>
              <a:t>de poste</a:t>
            </a:r>
            <a:endParaRPr lang="fr-FR" sz="3600" b="1" dirty="0">
              <a:solidFill>
                <a:schemeClr val="tx1">
                  <a:lumMod val="65000"/>
                  <a:lumOff val="35000"/>
                </a:schemeClr>
              </a:solidFill>
              <a:ea typeface="Times New Roman" charset="0"/>
              <a:cs typeface="Times New Roman" charset="0"/>
            </a:endParaRPr>
          </a:p>
        </p:txBody>
      </p:sp>
      <p:cxnSp>
        <p:nvCxnSpPr>
          <p:cNvPr id="5" name="Connecteur droit 4"/>
          <p:cNvCxnSpPr/>
          <p:nvPr/>
        </p:nvCxnSpPr>
        <p:spPr>
          <a:xfrm>
            <a:off x="3228975" y="996955"/>
            <a:ext cx="43307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135696" y="4154762"/>
            <a:ext cx="1438407" cy="369332"/>
          </a:xfrm>
          <a:prstGeom prst="rect">
            <a:avLst/>
          </a:prstGeom>
        </p:spPr>
        <p:txBody>
          <a:bodyPr wrap="none">
            <a:spAutoFit/>
          </a:bodyPr>
          <a:lstStyle/>
          <a:p>
            <a:pPr algn="r"/>
            <a:r>
              <a:rPr lang="fr-FR" dirty="0">
                <a:solidFill>
                  <a:srgbClr val="5FB1BB"/>
                </a:solidFill>
                <a:ea typeface="Times New Roman" charset="0"/>
                <a:cs typeface="Times New Roman" charset="0"/>
              </a:rPr>
              <a:t>Mes</a:t>
            </a:r>
            <a:r>
              <a:rPr lang="fr-FR" dirty="0">
                <a:ea typeface="Times New Roman" charset="0"/>
                <a:cs typeface="Times New Roman" charset="0"/>
              </a:rPr>
              <a:t> objectifs</a:t>
            </a:r>
          </a:p>
        </p:txBody>
      </p:sp>
      <p:cxnSp>
        <p:nvCxnSpPr>
          <p:cNvPr id="76" name="Connecteur droit 75"/>
          <p:cNvCxnSpPr/>
          <p:nvPr/>
        </p:nvCxnSpPr>
        <p:spPr>
          <a:xfrm>
            <a:off x="-4095" y="3971827"/>
            <a:ext cx="322897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Connecteur droit 78"/>
          <p:cNvCxnSpPr/>
          <p:nvPr/>
        </p:nvCxnSpPr>
        <p:spPr>
          <a:xfrm>
            <a:off x="-15521" y="6734685"/>
            <a:ext cx="322897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1" name="Connecteur droit 80"/>
          <p:cNvCxnSpPr/>
          <p:nvPr/>
        </p:nvCxnSpPr>
        <p:spPr>
          <a:xfrm>
            <a:off x="3228975" y="3978280"/>
            <a:ext cx="43307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182" name="Connecteur droit 181"/>
          <p:cNvCxnSpPr/>
          <p:nvPr/>
        </p:nvCxnSpPr>
        <p:spPr>
          <a:xfrm>
            <a:off x="0" y="8780382"/>
            <a:ext cx="322897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84" name="Rectangle 183"/>
          <p:cNvSpPr/>
          <p:nvPr/>
        </p:nvSpPr>
        <p:spPr>
          <a:xfrm>
            <a:off x="6232666" y="937425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5" name="Rectangle 184"/>
          <p:cNvSpPr/>
          <p:nvPr/>
        </p:nvSpPr>
        <p:spPr>
          <a:xfrm>
            <a:off x="6440673" y="9374789"/>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6" name="Rectangle 185"/>
          <p:cNvSpPr/>
          <p:nvPr/>
        </p:nvSpPr>
        <p:spPr>
          <a:xfrm>
            <a:off x="6648680" y="9374521"/>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7" name="Rectangle 186"/>
          <p:cNvSpPr/>
          <p:nvPr/>
        </p:nvSpPr>
        <p:spPr>
          <a:xfrm>
            <a:off x="6856687" y="9375057"/>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8" name="Rectangle 187"/>
          <p:cNvSpPr/>
          <p:nvPr/>
        </p:nvSpPr>
        <p:spPr>
          <a:xfrm>
            <a:off x="7064694" y="937425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9" name="Rectangle 188"/>
          <p:cNvSpPr/>
          <p:nvPr/>
        </p:nvSpPr>
        <p:spPr>
          <a:xfrm>
            <a:off x="6027156" y="937442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0" name="Rectangle 189"/>
          <p:cNvSpPr/>
          <p:nvPr/>
        </p:nvSpPr>
        <p:spPr>
          <a:xfrm>
            <a:off x="5818465" y="937425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1" name="Rectangle 190"/>
          <p:cNvSpPr/>
          <p:nvPr/>
        </p:nvSpPr>
        <p:spPr>
          <a:xfrm>
            <a:off x="5608645" y="9374421"/>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2" name="Rectangle 191"/>
          <p:cNvSpPr/>
          <p:nvPr/>
        </p:nvSpPr>
        <p:spPr>
          <a:xfrm>
            <a:off x="6230114" y="9599729"/>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3" name="Rectangle 192"/>
          <p:cNvSpPr/>
          <p:nvPr/>
        </p:nvSpPr>
        <p:spPr>
          <a:xfrm>
            <a:off x="6438121" y="9600265"/>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4" name="Rectangle 193"/>
          <p:cNvSpPr/>
          <p:nvPr/>
        </p:nvSpPr>
        <p:spPr>
          <a:xfrm>
            <a:off x="6646128" y="9599997"/>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5" name="Rectangle 194"/>
          <p:cNvSpPr/>
          <p:nvPr/>
        </p:nvSpPr>
        <p:spPr>
          <a:xfrm>
            <a:off x="6854135" y="960053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6" name="Rectangle 195"/>
          <p:cNvSpPr/>
          <p:nvPr/>
        </p:nvSpPr>
        <p:spPr>
          <a:xfrm>
            <a:off x="7062142" y="9599729"/>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7" name="Rectangle 196"/>
          <p:cNvSpPr/>
          <p:nvPr/>
        </p:nvSpPr>
        <p:spPr>
          <a:xfrm>
            <a:off x="6024604" y="9599899"/>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8" name="Rectangle 197"/>
          <p:cNvSpPr/>
          <p:nvPr/>
        </p:nvSpPr>
        <p:spPr>
          <a:xfrm>
            <a:off x="5815913" y="9599729"/>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9" name="Rectangle 198"/>
          <p:cNvSpPr/>
          <p:nvPr/>
        </p:nvSpPr>
        <p:spPr>
          <a:xfrm>
            <a:off x="5606093" y="9599897"/>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0" name="Rectangle 199"/>
          <p:cNvSpPr/>
          <p:nvPr/>
        </p:nvSpPr>
        <p:spPr>
          <a:xfrm>
            <a:off x="6230114" y="985056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1" name="Rectangle 200"/>
          <p:cNvSpPr/>
          <p:nvPr/>
        </p:nvSpPr>
        <p:spPr>
          <a:xfrm>
            <a:off x="6438121" y="9851099"/>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2" name="Rectangle 201"/>
          <p:cNvSpPr/>
          <p:nvPr/>
        </p:nvSpPr>
        <p:spPr>
          <a:xfrm>
            <a:off x="6646128" y="9850831"/>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3" name="Rectangle 202"/>
          <p:cNvSpPr/>
          <p:nvPr/>
        </p:nvSpPr>
        <p:spPr>
          <a:xfrm>
            <a:off x="6854135" y="9851367"/>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4" name="Rectangle 203"/>
          <p:cNvSpPr/>
          <p:nvPr/>
        </p:nvSpPr>
        <p:spPr>
          <a:xfrm>
            <a:off x="7062142" y="985056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5" name="Rectangle 204"/>
          <p:cNvSpPr/>
          <p:nvPr/>
        </p:nvSpPr>
        <p:spPr>
          <a:xfrm>
            <a:off x="6024604" y="985073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6" name="Rectangle 205"/>
          <p:cNvSpPr/>
          <p:nvPr/>
        </p:nvSpPr>
        <p:spPr>
          <a:xfrm>
            <a:off x="5815913" y="985056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7" name="Rectangle 206"/>
          <p:cNvSpPr/>
          <p:nvPr/>
        </p:nvSpPr>
        <p:spPr>
          <a:xfrm>
            <a:off x="5606093" y="9850731"/>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8" name="Rectangle 207"/>
          <p:cNvSpPr/>
          <p:nvPr/>
        </p:nvSpPr>
        <p:spPr>
          <a:xfrm>
            <a:off x="6230114" y="1010392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9" name="Rectangle 208"/>
          <p:cNvSpPr/>
          <p:nvPr/>
        </p:nvSpPr>
        <p:spPr>
          <a:xfrm>
            <a:off x="6438121" y="10104459"/>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0" name="Rectangle 209"/>
          <p:cNvSpPr/>
          <p:nvPr/>
        </p:nvSpPr>
        <p:spPr>
          <a:xfrm>
            <a:off x="6646128" y="10104191"/>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1" name="Rectangle 210"/>
          <p:cNvSpPr/>
          <p:nvPr/>
        </p:nvSpPr>
        <p:spPr>
          <a:xfrm>
            <a:off x="6854135" y="10104727"/>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2" name="Rectangle 211"/>
          <p:cNvSpPr/>
          <p:nvPr/>
        </p:nvSpPr>
        <p:spPr>
          <a:xfrm>
            <a:off x="7062142" y="1010392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3" name="Rectangle 212"/>
          <p:cNvSpPr/>
          <p:nvPr/>
        </p:nvSpPr>
        <p:spPr>
          <a:xfrm>
            <a:off x="6024604" y="1010409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4" name="Rectangle 213"/>
          <p:cNvSpPr/>
          <p:nvPr/>
        </p:nvSpPr>
        <p:spPr>
          <a:xfrm>
            <a:off x="5815913" y="10103923"/>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5" name="Rectangle 214"/>
          <p:cNvSpPr/>
          <p:nvPr/>
        </p:nvSpPr>
        <p:spPr>
          <a:xfrm>
            <a:off x="5606093" y="10104091"/>
            <a:ext cx="162560" cy="152400"/>
          </a:xfrm>
          <a:prstGeom prst="rect">
            <a:avLst/>
          </a:prstGeom>
          <a:solidFill>
            <a:schemeClr val="bg1">
              <a:lumMod val="95000"/>
            </a:schemeClr>
          </a:solidFill>
          <a:ln>
            <a:solidFill>
              <a:srgbClr val="5FB1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16" name="Connecteur droit 215"/>
          <p:cNvCxnSpPr/>
          <p:nvPr/>
        </p:nvCxnSpPr>
        <p:spPr>
          <a:xfrm>
            <a:off x="3228975" y="8780382"/>
            <a:ext cx="43307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cxnSp>
        <p:nvCxnSpPr>
          <p:cNvPr id="218" name="Connecteur droit 217"/>
          <p:cNvCxnSpPr/>
          <p:nvPr/>
        </p:nvCxnSpPr>
        <p:spPr>
          <a:xfrm>
            <a:off x="-15521" y="996954"/>
            <a:ext cx="322897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45" name="Rectangle 244"/>
          <p:cNvSpPr/>
          <p:nvPr/>
        </p:nvSpPr>
        <p:spPr>
          <a:xfrm>
            <a:off x="1901680" y="9357801"/>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6" name="Rectangle 245"/>
          <p:cNvSpPr/>
          <p:nvPr/>
        </p:nvSpPr>
        <p:spPr>
          <a:xfrm>
            <a:off x="2109687" y="9358337"/>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7" name="Rectangle 246"/>
          <p:cNvSpPr/>
          <p:nvPr/>
        </p:nvSpPr>
        <p:spPr>
          <a:xfrm>
            <a:off x="2317694" y="9358069"/>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8" name="Rectangle 247"/>
          <p:cNvSpPr/>
          <p:nvPr/>
        </p:nvSpPr>
        <p:spPr>
          <a:xfrm>
            <a:off x="2525701" y="9358605"/>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9" name="Rectangle 248"/>
          <p:cNvSpPr/>
          <p:nvPr/>
        </p:nvSpPr>
        <p:spPr>
          <a:xfrm>
            <a:off x="2733708" y="9357801"/>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0" name="Rectangle 249"/>
          <p:cNvSpPr/>
          <p:nvPr/>
        </p:nvSpPr>
        <p:spPr>
          <a:xfrm>
            <a:off x="1696170" y="9359772"/>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1" name="Rectangle 250"/>
          <p:cNvSpPr/>
          <p:nvPr/>
        </p:nvSpPr>
        <p:spPr>
          <a:xfrm>
            <a:off x="1901680" y="9613602"/>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2" name="Rectangle 251"/>
          <p:cNvSpPr/>
          <p:nvPr/>
        </p:nvSpPr>
        <p:spPr>
          <a:xfrm>
            <a:off x="2109687" y="9614138"/>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3" name="Rectangle 252"/>
          <p:cNvSpPr/>
          <p:nvPr/>
        </p:nvSpPr>
        <p:spPr>
          <a:xfrm>
            <a:off x="2317694" y="9613870"/>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4" name="Rectangle 253"/>
          <p:cNvSpPr/>
          <p:nvPr/>
        </p:nvSpPr>
        <p:spPr>
          <a:xfrm>
            <a:off x="2525701" y="9614406"/>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5" name="Rectangle 254"/>
          <p:cNvSpPr/>
          <p:nvPr/>
        </p:nvSpPr>
        <p:spPr>
          <a:xfrm>
            <a:off x="2733708" y="9613602"/>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6" name="Rectangle 255"/>
          <p:cNvSpPr/>
          <p:nvPr/>
        </p:nvSpPr>
        <p:spPr>
          <a:xfrm>
            <a:off x="1696170" y="9615573"/>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57" name="Rectangle 256"/>
          <p:cNvSpPr/>
          <p:nvPr/>
        </p:nvSpPr>
        <p:spPr>
          <a:xfrm>
            <a:off x="1901680" y="9863094"/>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8" name="Rectangle 257"/>
          <p:cNvSpPr/>
          <p:nvPr/>
        </p:nvSpPr>
        <p:spPr>
          <a:xfrm>
            <a:off x="2109687" y="9863630"/>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9" name="Rectangle 258"/>
          <p:cNvSpPr/>
          <p:nvPr/>
        </p:nvSpPr>
        <p:spPr>
          <a:xfrm>
            <a:off x="2317694" y="9863362"/>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0" name="Rectangle 259"/>
          <p:cNvSpPr/>
          <p:nvPr/>
        </p:nvSpPr>
        <p:spPr>
          <a:xfrm>
            <a:off x="2525701" y="9863898"/>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1" name="Rectangle 260"/>
          <p:cNvSpPr/>
          <p:nvPr/>
        </p:nvSpPr>
        <p:spPr>
          <a:xfrm>
            <a:off x="2733708" y="9863094"/>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2" name="Rectangle 261"/>
          <p:cNvSpPr/>
          <p:nvPr/>
        </p:nvSpPr>
        <p:spPr>
          <a:xfrm>
            <a:off x="1696170" y="9865065"/>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3" name="Rectangle 262"/>
          <p:cNvSpPr/>
          <p:nvPr/>
        </p:nvSpPr>
        <p:spPr>
          <a:xfrm>
            <a:off x="1901680" y="10109848"/>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4" name="Rectangle 263"/>
          <p:cNvSpPr/>
          <p:nvPr/>
        </p:nvSpPr>
        <p:spPr>
          <a:xfrm>
            <a:off x="2109687" y="10110384"/>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5" name="Rectangle 264"/>
          <p:cNvSpPr/>
          <p:nvPr/>
        </p:nvSpPr>
        <p:spPr>
          <a:xfrm>
            <a:off x="2317694" y="10110116"/>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6" name="Rectangle 265"/>
          <p:cNvSpPr/>
          <p:nvPr/>
        </p:nvSpPr>
        <p:spPr>
          <a:xfrm>
            <a:off x="2525701" y="10110652"/>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7" name="Rectangle 266"/>
          <p:cNvSpPr/>
          <p:nvPr/>
        </p:nvSpPr>
        <p:spPr>
          <a:xfrm>
            <a:off x="2733708" y="10109848"/>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8" name="Rectangle 267"/>
          <p:cNvSpPr/>
          <p:nvPr/>
        </p:nvSpPr>
        <p:spPr>
          <a:xfrm>
            <a:off x="1696170" y="10111819"/>
            <a:ext cx="162560" cy="152400"/>
          </a:xfrm>
          <a:prstGeom prst="rect">
            <a:avLst/>
          </a:prstGeom>
          <a:solidFill>
            <a:srgbClr val="5FB1B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0" name="Rectangle 269"/>
          <p:cNvSpPr/>
          <p:nvPr/>
        </p:nvSpPr>
        <p:spPr>
          <a:xfrm>
            <a:off x="1884848" y="7417210"/>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1" name="Rectangle 270"/>
          <p:cNvSpPr/>
          <p:nvPr/>
        </p:nvSpPr>
        <p:spPr>
          <a:xfrm>
            <a:off x="2092855" y="7417746"/>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2" name="Rectangle 271"/>
          <p:cNvSpPr/>
          <p:nvPr/>
        </p:nvSpPr>
        <p:spPr>
          <a:xfrm>
            <a:off x="2300862" y="7417478"/>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3" name="Rectangle 272"/>
          <p:cNvSpPr/>
          <p:nvPr/>
        </p:nvSpPr>
        <p:spPr>
          <a:xfrm>
            <a:off x="2508869" y="7418014"/>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4" name="Rectangle 273"/>
          <p:cNvSpPr/>
          <p:nvPr/>
        </p:nvSpPr>
        <p:spPr>
          <a:xfrm>
            <a:off x="2716876" y="7417210"/>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5" name="Rectangle 274"/>
          <p:cNvSpPr/>
          <p:nvPr/>
        </p:nvSpPr>
        <p:spPr>
          <a:xfrm>
            <a:off x="1679338" y="7419181"/>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6" name="Rectangle 275"/>
          <p:cNvSpPr/>
          <p:nvPr/>
        </p:nvSpPr>
        <p:spPr>
          <a:xfrm>
            <a:off x="1884848" y="7673011"/>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7" name="Rectangle 276"/>
          <p:cNvSpPr/>
          <p:nvPr/>
        </p:nvSpPr>
        <p:spPr>
          <a:xfrm>
            <a:off x="2092855" y="7673547"/>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8" name="Rectangle 277"/>
          <p:cNvSpPr/>
          <p:nvPr/>
        </p:nvSpPr>
        <p:spPr>
          <a:xfrm>
            <a:off x="2300862" y="7673279"/>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9" name="Rectangle 278"/>
          <p:cNvSpPr/>
          <p:nvPr/>
        </p:nvSpPr>
        <p:spPr>
          <a:xfrm>
            <a:off x="2508869" y="7673815"/>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0" name="Rectangle 279"/>
          <p:cNvSpPr/>
          <p:nvPr/>
        </p:nvSpPr>
        <p:spPr>
          <a:xfrm>
            <a:off x="2716876" y="7673011"/>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1" name="Rectangle 280"/>
          <p:cNvSpPr/>
          <p:nvPr/>
        </p:nvSpPr>
        <p:spPr>
          <a:xfrm>
            <a:off x="1679338" y="7674982"/>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2" name="Rectangle 281"/>
          <p:cNvSpPr/>
          <p:nvPr/>
        </p:nvSpPr>
        <p:spPr>
          <a:xfrm>
            <a:off x="1884848" y="7922503"/>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3" name="Rectangle 282"/>
          <p:cNvSpPr/>
          <p:nvPr/>
        </p:nvSpPr>
        <p:spPr>
          <a:xfrm>
            <a:off x="2092855" y="7923039"/>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4" name="Rectangle 283"/>
          <p:cNvSpPr/>
          <p:nvPr/>
        </p:nvSpPr>
        <p:spPr>
          <a:xfrm>
            <a:off x="2300862" y="7922771"/>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5" name="Rectangle 284"/>
          <p:cNvSpPr/>
          <p:nvPr/>
        </p:nvSpPr>
        <p:spPr>
          <a:xfrm>
            <a:off x="2508869" y="7923307"/>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6" name="Rectangle 285"/>
          <p:cNvSpPr/>
          <p:nvPr/>
        </p:nvSpPr>
        <p:spPr>
          <a:xfrm>
            <a:off x="2716876" y="7922503"/>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7" name="Rectangle 286"/>
          <p:cNvSpPr/>
          <p:nvPr/>
        </p:nvSpPr>
        <p:spPr>
          <a:xfrm>
            <a:off x="1679338" y="7922673"/>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8" name="Rectangle 287"/>
          <p:cNvSpPr/>
          <p:nvPr/>
        </p:nvSpPr>
        <p:spPr>
          <a:xfrm>
            <a:off x="1884848" y="8169257"/>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9" name="Rectangle 288"/>
          <p:cNvSpPr/>
          <p:nvPr/>
        </p:nvSpPr>
        <p:spPr>
          <a:xfrm>
            <a:off x="2092855" y="8169793"/>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0" name="Rectangle 289"/>
          <p:cNvSpPr/>
          <p:nvPr/>
        </p:nvSpPr>
        <p:spPr>
          <a:xfrm>
            <a:off x="2300862" y="8169525"/>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1" name="Rectangle 290"/>
          <p:cNvSpPr/>
          <p:nvPr/>
        </p:nvSpPr>
        <p:spPr>
          <a:xfrm>
            <a:off x="2508869" y="8170061"/>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2" name="Rectangle 291"/>
          <p:cNvSpPr/>
          <p:nvPr/>
        </p:nvSpPr>
        <p:spPr>
          <a:xfrm>
            <a:off x="2716876" y="8169257"/>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3" name="Rectangle 292"/>
          <p:cNvSpPr/>
          <p:nvPr/>
        </p:nvSpPr>
        <p:spPr>
          <a:xfrm>
            <a:off x="1679338" y="8169427"/>
            <a:ext cx="162560" cy="152400"/>
          </a:xfrm>
          <a:prstGeom prst="rect">
            <a:avLst/>
          </a:prstGeom>
          <a:solidFill>
            <a:schemeClr val="tx1">
              <a:lumMod val="50000"/>
              <a:lumOff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p:cNvPicPr>
            <a:picLocks noChangeAspect="1"/>
          </p:cNvPicPr>
          <p:nvPr/>
        </p:nvPicPr>
        <p:blipFill rotWithShape="1">
          <a:blip r:embed="rId2">
            <a:extLst>
              <a:ext uri="{28A0092B-C50C-407E-A947-70E740481C1C}">
                <a14:useLocalDpi xmlns:a14="http://schemas.microsoft.com/office/drawing/2010/main" val="0"/>
              </a:ext>
            </a:extLst>
          </a:blip>
          <a:srcRect l="23168" r="10452"/>
          <a:stretch/>
        </p:blipFill>
        <p:spPr>
          <a:xfrm>
            <a:off x="195888" y="1126343"/>
            <a:ext cx="1483450" cy="1491618"/>
          </a:xfrm>
          <a:prstGeom prst="roundRect">
            <a:avLst/>
          </a:prstGeom>
          <a:ln w="57150">
            <a:solidFill>
              <a:schemeClr val="bg1"/>
            </a:solidFill>
          </a:ln>
        </p:spPr>
      </p:pic>
      <p:sp>
        <p:nvSpPr>
          <p:cNvPr id="4" name="Rectangle 3">
            <a:extLst>
              <a:ext uri="{FF2B5EF4-FFF2-40B4-BE49-F238E27FC236}">
                <a16:creationId xmlns:a16="http://schemas.microsoft.com/office/drawing/2014/main" id="{F819F103-71A5-C557-C24D-20E44201E199}"/>
              </a:ext>
            </a:extLst>
          </p:cNvPr>
          <p:cNvSpPr/>
          <p:nvPr/>
        </p:nvSpPr>
        <p:spPr>
          <a:xfrm>
            <a:off x="3458573" y="9321493"/>
            <a:ext cx="2022820" cy="1038746"/>
          </a:xfrm>
          <a:prstGeom prst="rect">
            <a:avLst/>
          </a:prstGeom>
        </p:spPr>
        <p:txBody>
          <a:bodyPr wrap="square">
            <a:spAutoFit/>
          </a:bodyPr>
          <a:lstStyle/>
          <a:p>
            <a:pPr fontAlgn="ctr">
              <a:spcAft>
                <a:spcPts val="600"/>
              </a:spcAft>
            </a:pPr>
            <a:r>
              <a:rPr lang="fr-FR" sz="1100" dirty="0">
                <a:solidFill>
                  <a:schemeClr val="tx1">
                    <a:lumMod val="50000"/>
                    <a:lumOff val="50000"/>
                  </a:schemeClr>
                </a:solidFill>
              </a:rPr>
              <a:t>Management</a:t>
            </a:r>
          </a:p>
          <a:p>
            <a:pPr fontAlgn="ctr">
              <a:spcAft>
                <a:spcPts val="600"/>
              </a:spcAft>
            </a:pPr>
            <a:r>
              <a:rPr lang="fr-FR" sz="1100" dirty="0">
                <a:solidFill>
                  <a:schemeClr val="tx1">
                    <a:lumMod val="50000"/>
                    <a:lumOff val="50000"/>
                  </a:schemeClr>
                </a:solidFill>
              </a:rPr>
              <a:t>Gestion de projet</a:t>
            </a:r>
          </a:p>
          <a:p>
            <a:pPr fontAlgn="ctr">
              <a:spcAft>
                <a:spcPts val="600"/>
              </a:spcAft>
            </a:pPr>
            <a:r>
              <a:rPr lang="fr-FR" sz="1100" dirty="0">
                <a:solidFill>
                  <a:schemeClr val="tx1">
                    <a:lumMod val="50000"/>
                    <a:lumOff val="50000"/>
                  </a:schemeClr>
                </a:solidFill>
              </a:rPr>
              <a:t>Comptabilité / Gestion</a:t>
            </a:r>
          </a:p>
          <a:p>
            <a:pPr fontAlgn="ctr">
              <a:spcAft>
                <a:spcPts val="600"/>
              </a:spcAft>
            </a:pPr>
            <a:r>
              <a:rPr lang="fr-FR" sz="1100" dirty="0">
                <a:solidFill>
                  <a:schemeClr val="tx1">
                    <a:lumMod val="50000"/>
                    <a:lumOff val="50000"/>
                  </a:schemeClr>
                </a:solidFill>
              </a:rPr>
              <a:t>Conduite de changement</a:t>
            </a:r>
          </a:p>
        </p:txBody>
      </p:sp>
      <p:sp>
        <p:nvSpPr>
          <p:cNvPr id="6" name="Rectangle 5">
            <a:extLst>
              <a:ext uri="{FF2B5EF4-FFF2-40B4-BE49-F238E27FC236}">
                <a16:creationId xmlns:a16="http://schemas.microsoft.com/office/drawing/2014/main" id="{C0D19DD7-20C0-1CF7-1E62-538B7E4D6F4E}"/>
              </a:ext>
            </a:extLst>
          </p:cNvPr>
          <p:cNvSpPr/>
          <p:nvPr/>
        </p:nvSpPr>
        <p:spPr>
          <a:xfrm>
            <a:off x="135136" y="6899436"/>
            <a:ext cx="1351781" cy="369332"/>
          </a:xfrm>
          <a:prstGeom prst="rect">
            <a:avLst/>
          </a:prstGeom>
        </p:spPr>
        <p:txBody>
          <a:bodyPr wrap="none">
            <a:spAutoFit/>
          </a:bodyPr>
          <a:lstStyle/>
          <a:p>
            <a:pPr algn="r"/>
            <a:r>
              <a:rPr lang="fr-FR" dirty="0">
                <a:solidFill>
                  <a:srgbClr val="5FB1BB"/>
                </a:solidFill>
                <a:ea typeface="Times New Roman" charset="0"/>
                <a:cs typeface="Times New Roman" charset="0"/>
              </a:rPr>
              <a:t>Personnalité</a:t>
            </a:r>
            <a:endParaRPr lang="fr-FR" dirty="0">
              <a:ea typeface="Times New Roman" charset="0"/>
              <a:cs typeface="Times New Roman" charset="0"/>
            </a:endParaRPr>
          </a:p>
        </p:txBody>
      </p:sp>
      <p:sp>
        <p:nvSpPr>
          <p:cNvPr id="7" name="Rectangle 6">
            <a:extLst>
              <a:ext uri="{FF2B5EF4-FFF2-40B4-BE49-F238E27FC236}">
                <a16:creationId xmlns:a16="http://schemas.microsoft.com/office/drawing/2014/main" id="{1AD3938F-0409-1C1B-DF41-E10281770044}"/>
              </a:ext>
            </a:extLst>
          </p:cNvPr>
          <p:cNvSpPr/>
          <p:nvPr/>
        </p:nvSpPr>
        <p:spPr>
          <a:xfrm>
            <a:off x="152509" y="8909724"/>
            <a:ext cx="950902" cy="369332"/>
          </a:xfrm>
          <a:prstGeom prst="rect">
            <a:avLst/>
          </a:prstGeom>
        </p:spPr>
        <p:txBody>
          <a:bodyPr wrap="none">
            <a:spAutoFit/>
          </a:bodyPr>
          <a:lstStyle/>
          <a:p>
            <a:r>
              <a:rPr lang="fr-FR" dirty="0">
                <a:solidFill>
                  <a:srgbClr val="5FB1BB"/>
                </a:solidFill>
                <a:ea typeface="Times New Roman" charset="0"/>
                <a:cs typeface="Times New Roman" charset="0"/>
              </a:rPr>
              <a:t>Langues</a:t>
            </a:r>
            <a:endParaRPr lang="fr-FR" dirty="0">
              <a:ea typeface="Times New Roman" charset="0"/>
              <a:cs typeface="Times New Roman" charset="0"/>
            </a:endParaRPr>
          </a:p>
        </p:txBody>
      </p:sp>
      <p:sp>
        <p:nvSpPr>
          <p:cNvPr id="9" name="Rectangle 8">
            <a:extLst>
              <a:ext uri="{FF2B5EF4-FFF2-40B4-BE49-F238E27FC236}">
                <a16:creationId xmlns:a16="http://schemas.microsoft.com/office/drawing/2014/main" id="{D872F6A2-AFA2-6B2C-1AAB-ADC5126165FF}"/>
              </a:ext>
            </a:extLst>
          </p:cNvPr>
          <p:cNvSpPr/>
          <p:nvPr/>
        </p:nvSpPr>
        <p:spPr>
          <a:xfrm>
            <a:off x="3436803" y="8946140"/>
            <a:ext cx="1873718" cy="369332"/>
          </a:xfrm>
          <a:prstGeom prst="rect">
            <a:avLst/>
          </a:prstGeom>
        </p:spPr>
        <p:txBody>
          <a:bodyPr wrap="none">
            <a:spAutoFit/>
          </a:bodyPr>
          <a:lstStyle/>
          <a:p>
            <a:r>
              <a:rPr lang="fr-FR" dirty="0">
                <a:solidFill>
                  <a:sysClr val="windowText" lastClr="000000"/>
                </a:solidFill>
                <a:ea typeface="Times" charset="0"/>
                <a:cs typeface="Times" charset="0"/>
              </a:rPr>
              <a:t>Compétences clés</a:t>
            </a:r>
          </a:p>
        </p:txBody>
      </p:sp>
      <p:sp>
        <p:nvSpPr>
          <p:cNvPr id="10" name="Rectangle 9">
            <a:extLst>
              <a:ext uri="{FF2B5EF4-FFF2-40B4-BE49-F238E27FC236}">
                <a16:creationId xmlns:a16="http://schemas.microsoft.com/office/drawing/2014/main" id="{602AE61D-A54F-37AF-3C76-153D32DFFF24}"/>
              </a:ext>
            </a:extLst>
          </p:cNvPr>
          <p:cNvSpPr/>
          <p:nvPr/>
        </p:nvSpPr>
        <p:spPr>
          <a:xfrm>
            <a:off x="180075" y="9299561"/>
            <a:ext cx="1345223" cy="1000274"/>
          </a:xfrm>
          <a:prstGeom prst="rect">
            <a:avLst/>
          </a:prstGeom>
        </p:spPr>
        <p:txBody>
          <a:bodyPr wrap="square">
            <a:spAutoFit/>
          </a:bodyPr>
          <a:lstStyle/>
          <a:p>
            <a:pPr fontAlgn="ctr">
              <a:spcAft>
                <a:spcPts val="600"/>
              </a:spcAft>
            </a:pPr>
            <a:r>
              <a:rPr lang="fr-FR" sz="1100" dirty="0">
                <a:solidFill>
                  <a:schemeClr val="tx1">
                    <a:lumMod val="50000"/>
                    <a:lumOff val="50000"/>
                  </a:schemeClr>
                </a:solidFill>
              </a:rPr>
              <a:t>Anglais</a:t>
            </a:r>
          </a:p>
          <a:p>
            <a:pPr fontAlgn="ctr">
              <a:spcAft>
                <a:spcPts val="600"/>
              </a:spcAft>
            </a:pPr>
            <a:r>
              <a:rPr lang="fr-FR" sz="1100" dirty="0">
                <a:solidFill>
                  <a:schemeClr val="tx1">
                    <a:lumMod val="50000"/>
                    <a:lumOff val="50000"/>
                  </a:schemeClr>
                </a:solidFill>
              </a:rPr>
              <a:t>Allemand</a:t>
            </a:r>
          </a:p>
          <a:p>
            <a:pPr fontAlgn="ctr">
              <a:spcAft>
                <a:spcPts val="600"/>
              </a:spcAft>
            </a:pPr>
            <a:r>
              <a:rPr lang="fr-FR" sz="1100" dirty="0">
                <a:solidFill>
                  <a:schemeClr val="tx1">
                    <a:lumMod val="50000"/>
                    <a:lumOff val="50000"/>
                  </a:schemeClr>
                </a:solidFill>
              </a:rPr>
              <a:t>Espagnol</a:t>
            </a:r>
          </a:p>
          <a:p>
            <a:pPr fontAlgn="ctr">
              <a:spcAft>
                <a:spcPts val="600"/>
              </a:spcAft>
            </a:pPr>
            <a:r>
              <a:rPr lang="fr-FR" sz="1100" dirty="0">
                <a:solidFill>
                  <a:schemeClr val="tx1">
                    <a:lumMod val="50000"/>
                    <a:lumOff val="50000"/>
                  </a:schemeClr>
                </a:solidFill>
              </a:rPr>
              <a:t>Italien</a:t>
            </a:r>
          </a:p>
        </p:txBody>
      </p:sp>
      <p:sp>
        <p:nvSpPr>
          <p:cNvPr id="11" name="Rectangle 10">
            <a:extLst>
              <a:ext uri="{FF2B5EF4-FFF2-40B4-BE49-F238E27FC236}">
                <a16:creationId xmlns:a16="http://schemas.microsoft.com/office/drawing/2014/main" id="{CE506355-F843-16BD-FA31-CD31263AF2FE}"/>
              </a:ext>
            </a:extLst>
          </p:cNvPr>
          <p:cNvSpPr/>
          <p:nvPr/>
        </p:nvSpPr>
        <p:spPr>
          <a:xfrm>
            <a:off x="177413" y="7382903"/>
            <a:ext cx="2022820" cy="1000274"/>
          </a:xfrm>
          <a:prstGeom prst="rect">
            <a:avLst/>
          </a:prstGeom>
        </p:spPr>
        <p:txBody>
          <a:bodyPr wrap="square">
            <a:spAutoFit/>
          </a:bodyPr>
          <a:lstStyle/>
          <a:p>
            <a:pPr fontAlgn="ctr">
              <a:spcAft>
                <a:spcPts val="600"/>
              </a:spcAft>
            </a:pPr>
            <a:r>
              <a:rPr lang="fr-FR" sz="1100" dirty="0">
                <a:solidFill>
                  <a:schemeClr val="tx1">
                    <a:lumMod val="50000"/>
                    <a:lumOff val="50000"/>
                  </a:schemeClr>
                </a:solidFill>
              </a:rPr>
              <a:t>Leadership</a:t>
            </a:r>
          </a:p>
          <a:p>
            <a:pPr fontAlgn="ctr">
              <a:spcAft>
                <a:spcPts val="600"/>
              </a:spcAft>
            </a:pPr>
            <a:r>
              <a:rPr lang="fr-FR" sz="1100" dirty="0">
                <a:solidFill>
                  <a:schemeClr val="tx1">
                    <a:lumMod val="50000"/>
                    <a:lumOff val="50000"/>
                  </a:schemeClr>
                </a:solidFill>
              </a:rPr>
              <a:t>Créatif</a:t>
            </a:r>
          </a:p>
          <a:p>
            <a:pPr fontAlgn="ctr">
              <a:spcAft>
                <a:spcPts val="600"/>
              </a:spcAft>
            </a:pPr>
            <a:r>
              <a:rPr lang="fr-FR" sz="1100" dirty="0">
                <a:solidFill>
                  <a:schemeClr val="tx1">
                    <a:lumMod val="50000"/>
                    <a:lumOff val="50000"/>
                  </a:schemeClr>
                </a:solidFill>
              </a:rPr>
              <a:t>Sens de l’coute</a:t>
            </a:r>
          </a:p>
          <a:p>
            <a:pPr fontAlgn="ctr">
              <a:spcAft>
                <a:spcPts val="600"/>
              </a:spcAft>
            </a:pPr>
            <a:r>
              <a:rPr lang="fr-FR" sz="1100" dirty="0">
                <a:solidFill>
                  <a:schemeClr val="tx1">
                    <a:lumMod val="50000"/>
                    <a:lumOff val="50000"/>
                  </a:schemeClr>
                </a:solidFill>
              </a:rPr>
              <a:t>Sérieux</a:t>
            </a:r>
          </a:p>
        </p:txBody>
      </p:sp>
    </p:spTree>
    <p:extLst>
      <p:ext uri="{BB962C8B-B14F-4D97-AF65-F5344CB8AC3E}">
        <p14:creationId xmlns:p14="http://schemas.microsoft.com/office/powerpoint/2010/main" val="140530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95943117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TotalTime>
  <Words>729</Words>
  <Application>Microsoft Macintosh PowerPoint</Application>
  <PresentationFormat>Personnalisé</PresentationFormat>
  <Paragraphs>79</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54</cp:revision>
  <dcterms:created xsi:type="dcterms:W3CDTF">2017-01-23T13:13:08Z</dcterms:created>
  <dcterms:modified xsi:type="dcterms:W3CDTF">2022-07-29T14:57:45Z</dcterms:modified>
</cp:coreProperties>
</file>