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E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41"/>
    <p:restoredTop sz="96327"/>
  </p:normalViewPr>
  <p:slideViewPr>
    <p:cSldViewPr snapToGrid="0">
      <p:cViewPr>
        <p:scale>
          <a:sx n="229" d="100"/>
          <a:sy n="229" d="100"/>
        </p:scale>
        <p:origin x="2136" y="-3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2717-2C9A-9246-8020-8AB49635022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D33A-DF7D-2E40-87A1-D755AF4A02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3198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2717-2C9A-9246-8020-8AB49635022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D33A-DF7D-2E40-87A1-D755AF4A02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55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2717-2C9A-9246-8020-8AB49635022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D33A-DF7D-2E40-87A1-D755AF4A02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090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2717-2C9A-9246-8020-8AB49635022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D33A-DF7D-2E40-87A1-D755AF4A02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065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2717-2C9A-9246-8020-8AB49635022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D33A-DF7D-2E40-87A1-D755AF4A02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537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2717-2C9A-9246-8020-8AB49635022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D33A-DF7D-2E40-87A1-D755AF4A02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198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2717-2C9A-9246-8020-8AB49635022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D33A-DF7D-2E40-87A1-D755AF4A02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825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2717-2C9A-9246-8020-8AB49635022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D33A-DF7D-2E40-87A1-D755AF4A02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9676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2717-2C9A-9246-8020-8AB49635022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D33A-DF7D-2E40-87A1-D755AF4A02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36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2717-2C9A-9246-8020-8AB49635022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D33A-DF7D-2E40-87A1-D755AF4A02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94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02717-2C9A-9246-8020-8AB49635022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0D33A-DF7D-2E40-87A1-D755AF4A02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139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402717-2C9A-9246-8020-8AB496350221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E0D33A-DF7D-2E40-87A1-D755AF4A02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575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>
            <a:extLst>
              <a:ext uri="{FF2B5EF4-FFF2-40B4-BE49-F238E27FC236}">
                <a16:creationId xmlns:a16="http://schemas.microsoft.com/office/drawing/2014/main" id="{CB03C7F2-532E-44D0-8760-FA96B8162680}"/>
              </a:ext>
            </a:extLst>
          </p:cNvPr>
          <p:cNvSpPr/>
          <p:nvPr/>
        </p:nvSpPr>
        <p:spPr>
          <a:xfrm>
            <a:off x="216587" y="206805"/>
            <a:ext cx="2984126" cy="10278201"/>
          </a:xfrm>
          <a:prstGeom prst="rect">
            <a:avLst/>
          </a:prstGeom>
          <a:solidFill>
            <a:srgbClr val="D5E7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venir Book" panose="02000503020000020003" pitchFamily="2" charset="0"/>
            </a:endParaRP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A3E60C36-ED01-D847-B541-256AD305EAB7}"/>
              </a:ext>
            </a:extLst>
          </p:cNvPr>
          <p:cNvSpPr txBox="1"/>
          <p:nvPr/>
        </p:nvSpPr>
        <p:spPr>
          <a:xfrm>
            <a:off x="108473" y="2685782"/>
            <a:ext cx="30922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  <a:ea typeface="Roboto Condensed Bold" panose="02000000000000000000" pitchFamily="2" charset="0"/>
              </a:rPr>
              <a:t>Mikaela</a:t>
            </a:r>
          </a:p>
          <a:p>
            <a:pPr algn="ctr"/>
            <a:r>
              <a:rPr lang="en-SG" sz="4000" dirty="0">
                <a:solidFill>
                  <a:schemeClr val="accent1">
                    <a:lumMod val="50000"/>
                  </a:schemeClr>
                </a:solidFill>
                <a:latin typeface="Avenir Book" panose="02000503020000020003" pitchFamily="2" charset="0"/>
                <a:ea typeface="Roboto Condensed Bold" panose="02000000000000000000" pitchFamily="2" charset="0"/>
              </a:rPr>
              <a:t>DORRITOS</a:t>
            </a:r>
          </a:p>
        </p:txBody>
      </p:sp>
      <p:grpSp>
        <p:nvGrpSpPr>
          <p:cNvPr id="6" name="Group 14">
            <a:extLst>
              <a:ext uri="{FF2B5EF4-FFF2-40B4-BE49-F238E27FC236}">
                <a16:creationId xmlns:a16="http://schemas.microsoft.com/office/drawing/2014/main" id="{FE202310-1F17-0FCE-F9E2-89125878F40E}"/>
              </a:ext>
            </a:extLst>
          </p:cNvPr>
          <p:cNvGrpSpPr/>
          <p:nvPr/>
        </p:nvGrpSpPr>
        <p:grpSpPr>
          <a:xfrm>
            <a:off x="557848" y="4401551"/>
            <a:ext cx="2240924" cy="1864763"/>
            <a:chOff x="141662" y="4216870"/>
            <a:chExt cx="2240924" cy="186476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CB63D12-235D-EE4E-581E-51FB446ABEF7}"/>
                </a:ext>
              </a:extLst>
            </p:cNvPr>
            <p:cNvSpPr txBox="1"/>
            <p:nvPr/>
          </p:nvSpPr>
          <p:spPr>
            <a:xfrm>
              <a:off x="141662" y="4216870"/>
              <a:ext cx="22409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>
                  <a:solidFill>
                    <a:schemeClr val="accent1">
                      <a:lumMod val="50000"/>
                    </a:schemeClr>
                  </a:solidFill>
                  <a:latin typeface="Avenir Book" panose="02000503020000020003" pitchFamily="2" charset="0"/>
                  <a:ea typeface="Roboto Condensed Bold" panose="02000000000000000000" pitchFamily="2" charset="0"/>
                </a:rPr>
                <a:t>PROFIL</a:t>
              </a:r>
            </a:p>
          </p:txBody>
        </p:sp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648EEA74-0062-E3C5-BE75-67D0C976C407}"/>
                </a:ext>
              </a:extLst>
            </p:cNvPr>
            <p:cNvSpPr txBox="1"/>
            <p:nvPr/>
          </p:nvSpPr>
          <p:spPr>
            <a:xfrm>
              <a:off x="210889" y="4635083"/>
              <a:ext cx="210247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Lorem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ipsum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labore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et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dolore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magna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Tellus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in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hac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habitasse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platea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dictumst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vestibulum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Turpis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massa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tincidunt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dui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ornare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</a:t>
              </a:r>
            </a:p>
          </p:txBody>
        </p:sp>
      </p:grpSp>
      <p:grpSp>
        <p:nvGrpSpPr>
          <p:cNvPr id="9" name="Group 9">
            <a:extLst>
              <a:ext uri="{FF2B5EF4-FFF2-40B4-BE49-F238E27FC236}">
                <a16:creationId xmlns:a16="http://schemas.microsoft.com/office/drawing/2014/main" id="{E1D10497-DA51-6786-C927-2F0C2199151A}"/>
              </a:ext>
            </a:extLst>
          </p:cNvPr>
          <p:cNvGrpSpPr/>
          <p:nvPr/>
        </p:nvGrpSpPr>
        <p:grpSpPr>
          <a:xfrm>
            <a:off x="588189" y="6645626"/>
            <a:ext cx="2273799" cy="1201483"/>
            <a:chOff x="141665" y="6670660"/>
            <a:chExt cx="2273799" cy="1201483"/>
          </a:xfrm>
        </p:grpSpPr>
        <p:sp>
          <p:nvSpPr>
            <p:cNvPr id="10" name="TextBox 10">
              <a:extLst>
                <a:ext uri="{FF2B5EF4-FFF2-40B4-BE49-F238E27FC236}">
                  <a16:creationId xmlns:a16="http://schemas.microsoft.com/office/drawing/2014/main" id="{8B36ABB5-0A43-E7B2-516C-2EE02D96EE1D}"/>
                </a:ext>
              </a:extLst>
            </p:cNvPr>
            <p:cNvSpPr txBox="1"/>
            <p:nvPr/>
          </p:nvSpPr>
          <p:spPr>
            <a:xfrm>
              <a:off x="141665" y="6670660"/>
              <a:ext cx="22409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>
                  <a:solidFill>
                    <a:schemeClr val="accent1">
                      <a:lumMod val="50000"/>
                    </a:schemeClr>
                  </a:solidFill>
                  <a:latin typeface="Avenir Book" panose="02000503020000020003" pitchFamily="2" charset="0"/>
                  <a:ea typeface="Roboto Condensed Bold" panose="02000000000000000000" pitchFamily="2" charset="0"/>
                </a:rPr>
                <a:t>FORMATION</a:t>
              </a:r>
            </a:p>
          </p:txBody>
        </p:sp>
        <p:sp>
          <p:nvSpPr>
            <p:cNvPr id="11" name="TextBox 11">
              <a:extLst>
                <a:ext uri="{FF2B5EF4-FFF2-40B4-BE49-F238E27FC236}">
                  <a16:creationId xmlns:a16="http://schemas.microsoft.com/office/drawing/2014/main" id="{5BDDFFC7-1729-082B-47AC-AC6AFE12C959}"/>
                </a:ext>
              </a:extLst>
            </p:cNvPr>
            <p:cNvSpPr txBox="1"/>
            <p:nvPr/>
          </p:nvSpPr>
          <p:spPr>
            <a:xfrm>
              <a:off x="209664" y="7039992"/>
              <a:ext cx="2205800" cy="8321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ctr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2020 - Université –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Diplôme</a:t>
              </a:r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171450" indent="-171450" algn="ctr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2020 - Université -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Diplôme</a:t>
              </a:r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171450" indent="-171450" algn="ctr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2020 - Université -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Diplôme</a:t>
              </a:r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grpSp>
        <p:nvGrpSpPr>
          <p:cNvPr id="12" name="Group 15">
            <a:extLst>
              <a:ext uri="{FF2B5EF4-FFF2-40B4-BE49-F238E27FC236}">
                <a16:creationId xmlns:a16="http://schemas.microsoft.com/office/drawing/2014/main" id="{B6365FE4-6103-978B-8D51-3A907F8CB719}"/>
              </a:ext>
            </a:extLst>
          </p:cNvPr>
          <p:cNvGrpSpPr/>
          <p:nvPr/>
        </p:nvGrpSpPr>
        <p:grpSpPr>
          <a:xfrm>
            <a:off x="376369" y="8238861"/>
            <a:ext cx="2556450" cy="1780054"/>
            <a:chOff x="0" y="7999217"/>
            <a:chExt cx="2556450" cy="1780054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1E1C10C-82C8-F609-1957-F739CF3D68D0}"/>
                </a:ext>
              </a:extLst>
            </p:cNvPr>
            <p:cNvSpPr txBox="1"/>
            <p:nvPr/>
          </p:nvSpPr>
          <p:spPr>
            <a:xfrm>
              <a:off x="0" y="7999217"/>
              <a:ext cx="2556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>
                  <a:solidFill>
                    <a:schemeClr val="accent1">
                      <a:lumMod val="50000"/>
                    </a:schemeClr>
                  </a:solidFill>
                  <a:latin typeface="Avenir Book" panose="02000503020000020003" pitchFamily="2" charset="0"/>
                  <a:ea typeface="Roboto Condensed Bold" panose="02000000000000000000" pitchFamily="2" charset="0"/>
                </a:rPr>
                <a:t>CONTACT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9F3191D-ED50-2787-59E6-029D22893735}"/>
                </a:ext>
              </a:extLst>
            </p:cNvPr>
            <p:cNvSpPr txBox="1"/>
            <p:nvPr/>
          </p:nvSpPr>
          <p:spPr>
            <a:xfrm>
              <a:off x="615636" y="8439289"/>
              <a:ext cx="1828800" cy="1339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0102030405</a:t>
              </a:r>
            </a:p>
            <a:p>
              <a:pPr>
                <a:lnSpc>
                  <a:spcPct val="150000"/>
                </a:lnSpc>
              </a:pP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mail@mail.com</a:t>
              </a:r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17 rue de la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Réussite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75012 Paris</a:t>
              </a:r>
            </a:p>
            <a:p>
              <a:pPr marL="171450" indent="-171450" algn="ctr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cxnSp>
        <p:nvCxnSpPr>
          <p:cNvPr id="15" name="Straight Connector 17">
            <a:extLst>
              <a:ext uri="{FF2B5EF4-FFF2-40B4-BE49-F238E27FC236}">
                <a16:creationId xmlns:a16="http://schemas.microsoft.com/office/drawing/2014/main" id="{1321D087-D258-D109-5D99-88AA77869ED4}"/>
              </a:ext>
            </a:extLst>
          </p:cNvPr>
          <p:cNvCxnSpPr/>
          <p:nvPr/>
        </p:nvCxnSpPr>
        <p:spPr>
          <a:xfrm>
            <a:off x="557848" y="4259268"/>
            <a:ext cx="2171699" cy="0"/>
          </a:xfrm>
          <a:prstGeom prst="line">
            <a:avLst/>
          </a:prstGeom>
          <a:ln>
            <a:solidFill>
              <a:srgbClr val="1F4E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4" descr="Image result for phone icon png">
            <a:extLst>
              <a:ext uri="{FF2B5EF4-FFF2-40B4-BE49-F238E27FC236}">
                <a16:creationId xmlns:a16="http://schemas.microsoft.com/office/drawing/2014/main" id="{D9B6E33A-E971-BC8D-3BB7-3C5DC67A5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365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793" y="8793771"/>
            <a:ext cx="335523" cy="176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Image result for email icon png">
            <a:extLst>
              <a:ext uri="{FF2B5EF4-FFF2-40B4-BE49-F238E27FC236}">
                <a16:creationId xmlns:a16="http://schemas.microsoft.com/office/drawing/2014/main" id="{AF9FA432-B077-464B-24C5-5E5BAFB27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260" y="9065300"/>
            <a:ext cx="158589" cy="113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2" descr="Image result for address icon png">
            <a:extLst>
              <a:ext uri="{FF2B5EF4-FFF2-40B4-BE49-F238E27FC236}">
                <a16:creationId xmlns:a16="http://schemas.microsoft.com/office/drawing/2014/main" id="{74E694EC-2074-489F-563D-C672A9C4B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48" y="9320040"/>
            <a:ext cx="146412" cy="186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oup 26">
            <a:extLst>
              <a:ext uri="{FF2B5EF4-FFF2-40B4-BE49-F238E27FC236}">
                <a16:creationId xmlns:a16="http://schemas.microsoft.com/office/drawing/2014/main" id="{C829E4B6-B558-40C6-A18B-8D44362E8A0A}"/>
              </a:ext>
            </a:extLst>
          </p:cNvPr>
          <p:cNvGrpSpPr/>
          <p:nvPr/>
        </p:nvGrpSpPr>
        <p:grpSpPr>
          <a:xfrm>
            <a:off x="3427780" y="1083398"/>
            <a:ext cx="3494164" cy="2052892"/>
            <a:chOff x="2950179" y="895262"/>
            <a:chExt cx="3494164" cy="2052892"/>
          </a:xfrm>
        </p:grpSpPr>
        <p:sp>
          <p:nvSpPr>
            <p:cNvPr id="20" name="TextBox 29">
              <a:extLst>
                <a:ext uri="{FF2B5EF4-FFF2-40B4-BE49-F238E27FC236}">
                  <a16:creationId xmlns:a16="http://schemas.microsoft.com/office/drawing/2014/main" id="{DDE9DCEE-1612-931B-6C32-BFD9B85EF998}"/>
                </a:ext>
              </a:extLst>
            </p:cNvPr>
            <p:cNvSpPr txBox="1"/>
            <p:nvPr/>
          </p:nvSpPr>
          <p:spPr>
            <a:xfrm>
              <a:off x="2950179" y="1133030"/>
              <a:ext cx="27103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dirty="0" err="1">
                  <a:latin typeface="Avenir Book" panose="02000503020000020003" pitchFamily="2" charset="0"/>
                </a:rPr>
                <a:t>Entreprise</a:t>
              </a:r>
              <a:r>
                <a:rPr lang="en-SG" sz="1100" dirty="0">
                  <a:latin typeface="Avenir Book" panose="02000503020000020003" pitchFamily="2" charset="0"/>
                </a:rPr>
                <a:t> / </a:t>
              </a:r>
              <a:r>
                <a:rPr lang="en-SG" sz="1100" dirty="0" err="1">
                  <a:latin typeface="Avenir Book" panose="02000503020000020003" pitchFamily="2" charset="0"/>
                </a:rPr>
                <a:t>Juin</a:t>
              </a:r>
              <a:r>
                <a:rPr lang="en-SG" sz="1100" dirty="0">
                  <a:latin typeface="Avenir Book" panose="02000503020000020003" pitchFamily="2" charset="0"/>
                </a:rPr>
                <a:t> 2018 – </a:t>
              </a:r>
              <a:r>
                <a:rPr lang="en-SG" sz="1100" dirty="0" err="1">
                  <a:latin typeface="Avenir Book" panose="02000503020000020003" pitchFamily="2" charset="0"/>
                </a:rPr>
                <a:t>Juillet</a:t>
              </a:r>
              <a:r>
                <a:rPr lang="en-SG" sz="1100" dirty="0">
                  <a:latin typeface="Avenir Book" panose="02000503020000020003" pitchFamily="2" charset="0"/>
                </a:rPr>
                <a:t> 2019</a:t>
              </a:r>
            </a:p>
          </p:txBody>
        </p:sp>
        <p:grpSp>
          <p:nvGrpSpPr>
            <p:cNvPr id="21" name="Group 22">
              <a:extLst>
                <a:ext uri="{FF2B5EF4-FFF2-40B4-BE49-F238E27FC236}">
                  <a16:creationId xmlns:a16="http://schemas.microsoft.com/office/drawing/2014/main" id="{665701E0-EDB6-2341-1029-4A7DA8657EF2}"/>
                </a:ext>
              </a:extLst>
            </p:cNvPr>
            <p:cNvGrpSpPr/>
            <p:nvPr/>
          </p:nvGrpSpPr>
          <p:grpSpPr>
            <a:xfrm>
              <a:off x="2950179" y="895262"/>
              <a:ext cx="3494164" cy="2052892"/>
              <a:chOff x="2950179" y="895262"/>
              <a:chExt cx="3494164" cy="2052892"/>
            </a:xfrm>
          </p:grpSpPr>
          <p:sp>
            <p:nvSpPr>
              <p:cNvPr id="22" name="TextBox 28">
                <a:extLst>
                  <a:ext uri="{FF2B5EF4-FFF2-40B4-BE49-F238E27FC236}">
                    <a16:creationId xmlns:a16="http://schemas.microsoft.com/office/drawing/2014/main" id="{BCAD6F7C-27B5-9213-873C-694A98CA752D}"/>
                  </a:ext>
                </a:extLst>
              </p:cNvPr>
              <p:cNvSpPr txBox="1"/>
              <p:nvPr/>
            </p:nvSpPr>
            <p:spPr>
              <a:xfrm>
                <a:off x="2950179" y="895262"/>
                <a:ext cx="21024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1400" b="1" dirty="0">
                    <a:latin typeface="Avenir Book" panose="02000503020000020003" pitchFamily="2" charset="0"/>
                  </a:rPr>
                  <a:t>Titre du poste</a:t>
                </a:r>
              </a:p>
            </p:txBody>
          </p:sp>
          <p:sp>
            <p:nvSpPr>
              <p:cNvPr id="23" name="TextBox 30">
                <a:extLst>
                  <a:ext uri="{FF2B5EF4-FFF2-40B4-BE49-F238E27FC236}">
                    <a16:creationId xmlns:a16="http://schemas.microsoft.com/office/drawing/2014/main" id="{9C3FA43D-C028-0CF9-36E0-94654BFA1E82}"/>
                  </a:ext>
                </a:extLst>
              </p:cNvPr>
              <p:cNvSpPr txBox="1"/>
              <p:nvPr/>
            </p:nvSpPr>
            <p:spPr>
              <a:xfrm>
                <a:off x="2950179" y="1501604"/>
                <a:ext cx="3494164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Lorem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ipsum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dolor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sit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amet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,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consectetur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adipiscing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elit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,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sed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do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eiusmod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tempor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incididunt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ut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labore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et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dolore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magna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aliqua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. </a:t>
                </a:r>
              </a:p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Tellus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in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hac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habitasse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platea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dictumst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vestibulum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.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Turpis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massa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tincidunt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dui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ut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ornare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.</a:t>
                </a:r>
              </a:p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Id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leo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in vitae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turpis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massa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sed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elementum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tempus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egestas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.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Eget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magna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fermentum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iaculis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eu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.</a:t>
                </a:r>
              </a:p>
            </p:txBody>
          </p:sp>
        </p:grpSp>
      </p:grpSp>
      <p:grpSp>
        <p:nvGrpSpPr>
          <p:cNvPr id="24" name="Group 38">
            <a:extLst>
              <a:ext uri="{FF2B5EF4-FFF2-40B4-BE49-F238E27FC236}">
                <a16:creationId xmlns:a16="http://schemas.microsoft.com/office/drawing/2014/main" id="{F8932B0E-F050-95D6-93AB-C4C409CFAE92}"/>
              </a:ext>
            </a:extLst>
          </p:cNvPr>
          <p:cNvGrpSpPr/>
          <p:nvPr/>
        </p:nvGrpSpPr>
        <p:grpSpPr>
          <a:xfrm>
            <a:off x="3427780" y="3217029"/>
            <a:ext cx="3494164" cy="2052892"/>
            <a:chOff x="2950179" y="895262"/>
            <a:chExt cx="3494164" cy="2052892"/>
          </a:xfrm>
        </p:grpSpPr>
        <p:sp>
          <p:nvSpPr>
            <p:cNvPr id="25" name="TextBox 39">
              <a:extLst>
                <a:ext uri="{FF2B5EF4-FFF2-40B4-BE49-F238E27FC236}">
                  <a16:creationId xmlns:a16="http://schemas.microsoft.com/office/drawing/2014/main" id="{B0E988C8-FB35-0FEA-44EB-8162E9D0460F}"/>
                </a:ext>
              </a:extLst>
            </p:cNvPr>
            <p:cNvSpPr txBox="1"/>
            <p:nvPr/>
          </p:nvSpPr>
          <p:spPr>
            <a:xfrm>
              <a:off x="2950179" y="1133030"/>
              <a:ext cx="27103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dirty="0" err="1">
                  <a:latin typeface="Avenir Book" panose="02000503020000020003" pitchFamily="2" charset="0"/>
                </a:rPr>
                <a:t>Entreprise</a:t>
              </a:r>
              <a:r>
                <a:rPr lang="en-SG" sz="1100" dirty="0">
                  <a:latin typeface="Avenir Book" panose="02000503020000020003" pitchFamily="2" charset="0"/>
                </a:rPr>
                <a:t> / </a:t>
              </a:r>
              <a:r>
                <a:rPr lang="en-SG" sz="1100" dirty="0" err="1">
                  <a:latin typeface="Avenir Book" panose="02000503020000020003" pitchFamily="2" charset="0"/>
                </a:rPr>
                <a:t>Juin</a:t>
              </a:r>
              <a:r>
                <a:rPr lang="en-SG" sz="1100" dirty="0">
                  <a:latin typeface="Avenir Book" panose="02000503020000020003" pitchFamily="2" charset="0"/>
                </a:rPr>
                <a:t> 2018 – </a:t>
              </a:r>
              <a:r>
                <a:rPr lang="en-SG" sz="1100" dirty="0" err="1">
                  <a:latin typeface="Avenir Book" panose="02000503020000020003" pitchFamily="2" charset="0"/>
                </a:rPr>
                <a:t>Juillet</a:t>
              </a:r>
              <a:r>
                <a:rPr lang="en-SG" sz="1100" dirty="0">
                  <a:latin typeface="Avenir Book" panose="02000503020000020003" pitchFamily="2" charset="0"/>
                </a:rPr>
                <a:t> 2019</a:t>
              </a:r>
            </a:p>
          </p:txBody>
        </p:sp>
        <p:grpSp>
          <p:nvGrpSpPr>
            <p:cNvPr id="26" name="Group 40">
              <a:extLst>
                <a:ext uri="{FF2B5EF4-FFF2-40B4-BE49-F238E27FC236}">
                  <a16:creationId xmlns:a16="http://schemas.microsoft.com/office/drawing/2014/main" id="{DC45FCB2-9E77-6778-A124-19DD0370A885}"/>
                </a:ext>
              </a:extLst>
            </p:cNvPr>
            <p:cNvGrpSpPr/>
            <p:nvPr/>
          </p:nvGrpSpPr>
          <p:grpSpPr>
            <a:xfrm>
              <a:off x="2950179" y="895262"/>
              <a:ext cx="3494164" cy="2052892"/>
              <a:chOff x="2950179" y="895262"/>
              <a:chExt cx="3494164" cy="2052892"/>
            </a:xfrm>
          </p:grpSpPr>
          <p:sp>
            <p:nvSpPr>
              <p:cNvPr id="27" name="TextBox 41">
                <a:extLst>
                  <a:ext uri="{FF2B5EF4-FFF2-40B4-BE49-F238E27FC236}">
                    <a16:creationId xmlns:a16="http://schemas.microsoft.com/office/drawing/2014/main" id="{2B409D34-F769-C578-EE6A-0A7D46779656}"/>
                  </a:ext>
                </a:extLst>
              </p:cNvPr>
              <p:cNvSpPr txBox="1"/>
              <p:nvPr/>
            </p:nvSpPr>
            <p:spPr>
              <a:xfrm>
                <a:off x="2950179" y="895262"/>
                <a:ext cx="21024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1400" b="1" dirty="0">
                    <a:latin typeface="Avenir Book" panose="02000503020000020003" pitchFamily="2" charset="0"/>
                  </a:rPr>
                  <a:t>Titre du poste</a:t>
                </a:r>
              </a:p>
            </p:txBody>
          </p:sp>
          <p:sp>
            <p:nvSpPr>
              <p:cNvPr id="28" name="TextBox 42">
                <a:extLst>
                  <a:ext uri="{FF2B5EF4-FFF2-40B4-BE49-F238E27FC236}">
                    <a16:creationId xmlns:a16="http://schemas.microsoft.com/office/drawing/2014/main" id="{0F748A22-FBF2-D34C-32E2-7D2EC121DB52}"/>
                  </a:ext>
                </a:extLst>
              </p:cNvPr>
              <p:cNvSpPr txBox="1"/>
              <p:nvPr/>
            </p:nvSpPr>
            <p:spPr>
              <a:xfrm>
                <a:off x="2950179" y="1501604"/>
                <a:ext cx="3494164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Lorem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ipsum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dolor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sit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amet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,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consectetur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adipiscing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elit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,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sed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do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eiusmod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tempor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incididunt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ut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labore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et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dolore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magna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aliqua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. </a:t>
                </a:r>
              </a:p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Tellus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in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hac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habitasse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platea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dictumst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vestibulum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.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Turpis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massa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tincidunt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dui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ut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ornare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.</a:t>
                </a:r>
              </a:p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Id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leo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in vitae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turpis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massa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sed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elementum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tempus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egestas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.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Eget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magna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fermentum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iaculis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r>
                  <a:rPr lang="en-SG" sz="1100" dirty="0" err="1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eu</a:t>
                </a:r>
                <a:r>
                  <a:rPr lang="en-SG" sz="1100" dirty="0">
                    <a:latin typeface="Avenir Book" panose="02000503020000020003" pitchFamily="2" charset="0"/>
                    <a:ea typeface="Lato" panose="020F0502020204030203" pitchFamily="34" charset="0"/>
                    <a:cs typeface="Lato" panose="020F0502020204030203" pitchFamily="34" charset="0"/>
                  </a:rPr>
                  <a:t>.</a:t>
                </a:r>
              </a:p>
            </p:txBody>
          </p:sp>
        </p:grpSp>
      </p:grpSp>
      <p:grpSp>
        <p:nvGrpSpPr>
          <p:cNvPr id="29" name="Group 32">
            <a:extLst>
              <a:ext uri="{FF2B5EF4-FFF2-40B4-BE49-F238E27FC236}">
                <a16:creationId xmlns:a16="http://schemas.microsoft.com/office/drawing/2014/main" id="{4E69D6B3-9AF9-B34A-0A54-4A07169024F5}"/>
              </a:ext>
            </a:extLst>
          </p:cNvPr>
          <p:cNvGrpSpPr/>
          <p:nvPr/>
        </p:nvGrpSpPr>
        <p:grpSpPr>
          <a:xfrm>
            <a:off x="3427780" y="616877"/>
            <a:ext cx="3597488" cy="405724"/>
            <a:chOff x="2950179" y="428741"/>
            <a:chExt cx="3597488" cy="405724"/>
          </a:xfrm>
        </p:grpSpPr>
        <p:grpSp>
          <p:nvGrpSpPr>
            <p:cNvPr id="30" name="Group 23">
              <a:extLst>
                <a:ext uri="{FF2B5EF4-FFF2-40B4-BE49-F238E27FC236}">
                  <a16:creationId xmlns:a16="http://schemas.microsoft.com/office/drawing/2014/main" id="{135F877D-D1FA-2859-9A5F-D169CD6E0394}"/>
                </a:ext>
              </a:extLst>
            </p:cNvPr>
            <p:cNvGrpSpPr/>
            <p:nvPr/>
          </p:nvGrpSpPr>
          <p:grpSpPr>
            <a:xfrm>
              <a:off x="2950179" y="465133"/>
              <a:ext cx="3597488" cy="369332"/>
              <a:chOff x="2950179" y="465133"/>
              <a:chExt cx="3597488" cy="369332"/>
            </a:xfrm>
          </p:grpSpPr>
          <p:sp>
            <p:nvSpPr>
              <p:cNvPr id="32" name="TextBox 24">
                <a:extLst>
                  <a:ext uri="{FF2B5EF4-FFF2-40B4-BE49-F238E27FC236}">
                    <a16:creationId xmlns:a16="http://schemas.microsoft.com/office/drawing/2014/main" id="{19F959F1-ECD4-D9F7-E2F7-8E672AE867B7}"/>
                  </a:ext>
                </a:extLst>
              </p:cNvPr>
              <p:cNvSpPr txBox="1"/>
              <p:nvPr/>
            </p:nvSpPr>
            <p:spPr>
              <a:xfrm>
                <a:off x="2950179" y="465133"/>
                <a:ext cx="35974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dirty="0">
                    <a:solidFill>
                      <a:schemeClr val="accent1">
                        <a:lumMod val="50000"/>
                      </a:schemeClr>
                    </a:solidFill>
                    <a:latin typeface="Avenir Book" panose="02000503020000020003" pitchFamily="2" charset="0"/>
                    <a:ea typeface="Roboto Condensed Bold" panose="02000000000000000000" pitchFamily="2" charset="0"/>
                  </a:rPr>
                  <a:t>EXPERIENCE PROFESIONNELLE</a:t>
                </a:r>
              </a:p>
            </p:txBody>
          </p:sp>
          <p:cxnSp>
            <p:nvCxnSpPr>
              <p:cNvPr id="33" name="Straight Connector 25">
                <a:extLst>
                  <a:ext uri="{FF2B5EF4-FFF2-40B4-BE49-F238E27FC236}">
                    <a16:creationId xmlns:a16="http://schemas.microsoft.com/office/drawing/2014/main" id="{A60F4E8F-C667-A046-2C86-31EAFDD47BB6}"/>
                  </a:ext>
                </a:extLst>
              </p:cNvPr>
              <p:cNvCxnSpPr/>
              <p:nvPr/>
            </p:nvCxnSpPr>
            <p:spPr>
              <a:xfrm>
                <a:off x="3044587" y="834465"/>
                <a:ext cx="3399756" cy="0"/>
              </a:xfrm>
              <a:prstGeom prst="line">
                <a:avLst/>
              </a:prstGeom>
              <a:ln>
                <a:solidFill>
                  <a:srgbClr val="1F4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47">
              <a:extLst>
                <a:ext uri="{FF2B5EF4-FFF2-40B4-BE49-F238E27FC236}">
                  <a16:creationId xmlns:a16="http://schemas.microsoft.com/office/drawing/2014/main" id="{DE2D3878-44AA-233E-BCCB-A9AFDC1A49DC}"/>
                </a:ext>
              </a:extLst>
            </p:cNvPr>
            <p:cNvCxnSpPr/>
            <p:nvPr/>
          </p:nvCxnSpPr>
          <p:spPr>
            <a:xfrm>
              <a:off x="3044587" y="428741"/>
              <a:ext cx="3399756" cy="0"/>
            </a:xfrm>
            <a:prstGeom prst="line">
              <a:avLst/>
            </a:prstGeom>
            <a:ln>
              <a:solidFill>
                <a:srgbClr val="1F4E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49">
            <a:extLst>
              <a:ext uri="{FF2B5EF4-FFF2-40B4-BE49-F238E27FC236}">
                <a16:creationId xmlns:a16="http://schemas.microsoft.com/office/drawing/2014/main" id="{FC729F13-F4B8-23A1-6B16-1253151B5698}"/>
              </a:ext>
            </a:extLst>
          </p:cNvPr>
          <p:cNvGrpSpPr/>
          <p:nvPr/>
        </p:nvGrpSpPr>
        <p:grpSpPr>
          <a:xfrm>
            <a:off x="3426797" y="8329898"/>
            <a:ext cx="3494164" cy="405724"/>
            <a:chOff x="2950179" y="428741"/>
            <a:chExt cx="3494164" cy="405724"/>
          </a:xfrm>
        </p:grpSpPr>
        <p:grpSp>
          <p:nvGrpSpPr>
            <p:cNvPr id="35" name="Group 50">
              <a:extLst>
                <a:ext uri="{FF2B5EF4-FFF2-40B4-BE49-F238E27FC236}">
                  <a16:creationId xmlns:a16="http://schemas.microsoft.com/office/drawing/2014/main" id="{32EE923C-993B-0A98-4072-A8EF5B222DD4}"/>
                </a:ext>
              </a:extLst>
            </p:cNvPr>
            <p:cNvGrpSpPr/>
            <p:nvPr/>
          </p:nvGrpSpPr>
          <p:grpSpPr>
            <a:xfrm>
              <a:off x="2950179" y="465133"/>
              <a:ext cx="3494164" cy="369332"/>
              <a:chOff x="2950179" y="465133"/>
              <a:chExt cx="3494164" cy="369332"/>
            </a:xfrm>
          </p:grpSpPr>
          <p:sp>
            <p:nvSpPr>
              <p:cNvPr id="37" name="TextBox 52">
                <a:extLst>
                  <a:ext uri="{FF2B5EF4-FFF2-40B4-BE49-F238E27FC236}">
                    <a16:creationId xmlns:a16="http://schemas.microsoft.com/office/drawing/2014/main" id="{A5EE1E09-ABD5-1CF9-B2E8-5238B6675386}"/>
                  </a:ext>
                </a:extLst>
              </p:cNvPr>
              <p:cNvSpPr txBox="1"/>
              <p:nvPr/>
            </p:nvSpPr>
            <p:spPr>
              <a:xfrm>
                <a:off x="2950179" y="465133"/>
                <a:ext cx="22409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dirty="0">
                    <a:solidFill>
                      <a:schemeClr val="accent1">
                        <a:lumMod val="50000"/>
                      </a:schemeClr>
                    </a:solidFill>
                    <a:latin typeface="Avenir Book" panose="02000503020000020003" pitchFamily="2" charset="0"/>
                    <a:ea typeface="Roboto Condensed Bold" panose="02000000000000000000" pitchFamily="2" charset="0"/>
                  </a:rPr>
                  <a:t>COMPETENCES</a:t>
                </a:r>
              </a:p>
            </p:txBody>
          </p:sp>
          <p:cxnSp>
            <p:nvCxnSpPr>
              <p:cNvPr id="38" name="Straight Connector 53">
                <a:extLst>
                  <a:ext uri="{FF2B5EF4-FFF2-40B4-BE49-F238E27FC236}">
                    <a16:creationId xmlns:a16="http://schemas.microsoft.com/office/drawing/2014/main" id="{F0525801-2397-5990-DDE2-A9A10093548E}"/>
                  </a:ext>
                </a:extLst>
              </p:cNvPr>
              <p:cNvCxnSpPr/>
              <p:nvPr/>
            </p:nvCxnSpPr>
            <p:spPr>
              <a:xfrm>
                <a:off x="3044587" y="834465"/>
                <a:ext cx="3399756" cy="0"/>
              </a:xfrm>
              <a:prstGeom prst="line">
                <a:avLst/>
              </a:prstGeom>
              <a:ln>
                <a:solidFill>
                  <a:srgbClr val="1F4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Connector 51">
              <a:extLst>
                <a:ext uri="{FF2B5EF4-FFF2-40B4-BE49-F238E27FC236}">
                  <a16:creationId xmlns:a16="http://schemas.microsoft.com/office/drawing/2014/main" id="{B4FAFDA9-1D7F-657F-8B90-DF12596C87D8}"/>
                </a:ext>
              </a:extLst>
            </p:cNvPr>
            <p:cNvCxnSpPr/>
            <p:nvPr/>
          </p:nvCxnSpPr>
          <p:spPr>
            <a:xfrm>
              <a:off x="3044587" y="428741"/>
              <a:ext cx="3399756" cy="0"/>
            </a:xfrm>
            <a:prstGeom prst="line">
              <a:avLst/>
            </a:prstGeom>
            <a:ln>
              <a:solidFill>
                <a:srgbClr val="1F4E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3">
            <a:extLst>
              <a:ext uri="{FF2B5EF4-FFF2-40B4-BE49-F238E27FC236}">
                <a16:creationId xmlns:a16="http://schemas.microsoft.com/office/drawing/2014/main" id="{20F7DA01-AC0F-1185-02B6-7E4FF323FDE0}"/>
              </a:ext>
            </a:extLst>
          </p:cNvPr>
          <p:cNvSpPr txBox="1"/>
          <p:nvPr/>
        </p:nvSpPr>
        <p:spPr>
          <a:xfrm>
            <a:off x="3513926" y="6050135"/>
            <a:ext cx="1930184" cy="1847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Sérieux</a:t>
            </a:r>
            <a:endParaRPr lang="en-SG" sz="1100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lnSpc>
                <a:spcPct val="150000"/>
              </a:lnSpc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Organisé</a:t>
            </a:r>
            <a:endParaRPr lang="en-SG" sz="1100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lnSpc>
                <a:spcPct val="150000"/>
              </a:lnSpc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Comminuquant</a:t>
            </a:r>
            <a:endParaRPr lang="en-SG" sz="1100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lnSpc>
                <a:spcPct val="150000"/>
              </a:lnSpc>
            </a:pPr>
            <a:endParaRPr lang="en-SG" sz="1100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lnSpc>
                <a:spcPct val="150000"/>
              </a:lnSpc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Anglais</a:t>
            </a:r>
            <a:endParaRPr lang="en-SG" sz="1100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lnSpc>
                <a:spcPct val="150000"/>
              </a:lnSpc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Allemand</a:t>
            </a:r>
            <a:endParaRPr lang="en-SG" sz="1100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lnSpc>
                <a:spcPct val="150000"/>
              </a:lnSpc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Espagnol</a:t>
            </a:r>
            <a:endParaRPr lang="en-SG" sz="1100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40" name="Group 48">
            <a:extLst>
              <a:ext uri="{FF2B5EF4-FFF2-40B4-BE49-F238E27FC236}">
                <a16:creationId xmlns:a16="http://schemas.microsoft.com/office/drawing/2014/main" id="{C9AE99EC-2D79-6AB9-2631-681B13209549}"/>
              </a:ext>
            </a:extLst>
          </p:cNvPr>
          <p:cNvGrpSpPr/>
          <p:nvPr/>
        </p:nvGrpSpPr>
        <p:grpSpPr>
          <a:xfrm>
            <a:off x="5509860" y="6194245"/>
            <a:ext cx="1162380" cy="144138"/>
            <a:chOff x="4980586" y="5858993"/>
            <a:chExt cx="1162380" cy="144138"/>
          </a:xfrm>
        </p:grpSpPr>
        <p:sp>
          <p:nvSpPr>
            <p:cNvPr id="41" name="Oval 37">
              <a:extLst>
                <a:ext uri="{FF2B5EF4-FFF2-40B4-BE49-F238E27FC236}">
                  <a16:creationId xmlns:a16="http://schemas.microsoft.com/office/drawing/2014/main" id="{261BD8A5-5CCE-86BC-3E79-AFFF8E47C878}"/>
                </a:ext>
              </a:extLst>
            </p:cNvPr>
            <p:cNvSpPr/>
            <p:nvPr/>
          </p:nvSpPr>
          <p:spPr>
            <a:xfrm>
              <a:off x="4980586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42" name="Oval 56">
              <a:extLst>
                <a:ext uri="{FF2B5EF4-FFF2-40B4-BE49-F238E27FC236}">
                  <a16:creationId xmlns:a16="http://schemas.microsoft.com/office/drawing/2014/main" id="{B649245E-204F-096C-B2AE-79E7D3A4230B}"/>
                </a:ext>
              </a:extLst>
            </p:cNvPr>
            <p:cNvSpPr/>
            <p:nvPr/>
          </p:nvSpPr>
          <p:spPr>
            <a:xfrm>
              <a:off x="5228048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43" name="Oval 57">
              <a:extLst>
                <a:ext uri="{FF2B5EF4-FFF2-40B4-BE49-F238E27FC236}">
                  <a16:creationId xmlns:a16="http://schemas.microsoft.com/office/drawing/2014/main" id="{109551F0-6F58-2EC1-3C78-295C80801098}"/>
                </a:ext>
              </a:extLst>
            </p:cNvPr>
            <p:cNvSpPr/>
            <p:nvPr/>
          </p:nvSpPr>
          <p:spPr>
            <a:xfrm>
              <a:off x="5476110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44" name="Oval 58">
              <a:extLst>
                <a:ext uri="{FF2B5EF4-FFF2-40B4-BE49-F238E27FC236}">
                  <a16:creationId xmlns:a16="http://schemas.microsoft.com/office/drawing/2014/main" id="{D18A5F9F-C74F-BC02-0BD6-260E62396B85}"/>
                </a:ext>
              </a:extLst>
            </p:cNvPr>
            <p:cNvSpPr/>
            <p:nvPr/>
          </p:nvSpPr>
          <p:spPr>
            <a:xfrm>
              <a:off x="5740262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45" name="Oval 59">
              <a:extLst>
                <a:ext uri="{FF2B5EF4-FFF2-40B4-BE49-F238E27FC236}">
                  <a16:creationId xmlns:a16="http://schemas.microsoft.com/office/drawing/2014/main" id="{290901DA-944B-40B6-2F57-55D44875ED9D}"/>
                </a:ext>
              </a:extLst>
            </p:cNvPr>
            <p:cNvSpPr/>
            <p:nvPr/>
          </p:nvSpPr>
          <p:spPr>
            <a:xfrm>
              <a:off x="5998828" y="5858993"/>
              <a:ext cx="144138" cy="14413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</p:grpSp>
      <p:grpSp>
        <p:nvGrpSpPr>
          <p:cNvPr id="46" name="Group 62">
            <a:extLst>
              <a:ext uri="{FF2B5EF4-FFF2-40B4-BE49-F238E27FC236}">
                <a16:creationId xmlns:a16="http://schemas.microsoft.com/office/drawing/2014/main" id="{15F30FFB-2E64-93F2-6E06-8554DDF98CAF}"/>
              </a:ext>
            </a:extLst>
          </p:cNvPr>
          <p:cNvGrpSpPr/>
          <p:nvPr/>
        </p:nvGrpSpPr>
        <p:grpSpPr>
          <a:xfrm>
            <a:off x="5509860" y="6437718"/>
            <a:ext cx="1162380" cy="144138"/>
            <a:chOff x="4980586" y="5858993"/>
            <a:chExt cx="1162380" cy="144138"/>
          </a:xfrm>
        </p:grpSpPr>
        <p:sp>
          <p:nvSpPr>
            <p:cNvPr id="47" name="Oval 63">
              <a:extLst>
                <a:ext uri="{FF2B5EF4-FFF2-40B4-BE49-F238E27FC236}">
                  <a16:creationId xmlns:a16="http://schemas.microsoft.com/office/drawing/2014/main" id="{CB3571E7-F258-B414-8F1B-B71AA61ED416}"/>
                </a:ext>
              </a:extLst>
            </p:cNvPr>
            <p:cNvSpPr/>
            <p:nvPr/>
          </p:nvSpPr>
          <p:spPr>
            <a:xfrm>
              <a:off x="4980586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48" name="Oval 64">
              <a:extLst>
                <a:ext uri="{FF2B5EF4-FFF2-40B4-BE49-F238E27FC236}">
                  <a16:creationId xmlns:a16="http://schemas.microsoft.com/office/drawing/2014/main" id="{596AACD1-EC34-EF3B-A285-C54E8F745D84}"/>
                </a:ext>
              </a:extLst>
            </p:cNvPr>
            <p:cNvSpPr/>
            <p:nvPr/>
          </p:nvSpPr>
          <p:spPr>
            <a:xfrm>
              <a:off x="5228048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49" name="Oval 65">
              <a:extLst>
                <a:ext uri="{FF2B5EF4-FFF2-40B4-BE49-F238E27FC236}">
                  <a16:creationId xmlns:a16="http://schemas.microsoft.com/office/drawing/2014/main" id="{515AB9EF-A8B3-8E64-8EFF-BD0043EB8809}"/>
                </a:ext>
              </a:extLst>
            </p:cNvPr>
            <p:cNvSpPr/>
            <p:nvPr/>
          </p:nvSpPr>
          <p:spPr>
            <a:xfrm>
              <a:off x="5476110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50" name="Oval 66">
              <a:extLst>
                <a:ext uri="{FF2B5EF4-FFF2-40B4-BE49-F238E27FC236}">
                  <a16:creationId xmlns:a16="http://schemas.microsoft.com/office/drawing/2014/main" id="{563F35A1-938A-7F2B-4610-6A6BC8C54BC5}"/>
                </a:ext>
              </a:extLst>
            </p:cNvPr>
            <p:cNvSpPr/>
            <p:nvPr/>
          </p:nvSpPr>
          <p:spPr>
            <a:xfrm>
              <a:off x="5740262" y="5858993"/>
              <a:ext cx="144138" cy="14413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51" name="Oval 67">
              <a:extLst>
                <a:ext uri="{FF2B5EF4-FFF2-40B4-BE49-F238E27FC236}">
                  <a16:creationId xmlns:a16="http://schemas.microsoft.com/office/drawing/2014/main" id="{E07EEA75-5120-7666-39F1-133BE08E80E9}"/>
                </a:ext>
              </a:extLst>
            </p:cNvPr>
            <p:cNvSpPr/>
            <p:nvPr/>
          </p:nvSpPr>
          <p:spPr>
            <a:xfrm>
              <a:off x="5998828" y="5858993"/>
              <a:ext cx="144138" cy="14413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</p:grpSp>
      <p:grpSp>
        <p:nvGrpSpPr>
          <p:cNvPr id="52" name="Group 68">
            <a:extLst>
              <a:ext uri="{FF2B5EF4-FFF2-40B4-BE49-F238E27FC236}">
                <a16:creationId xmlns:a16="http://schemas.microsoft.com/office/drawing/2014/main" id="{80F69474-C79F-97EB-17E6-F75C4BF148C7}"/>
              </a:ext>
            </a:extLst>
          </p:cNvPr>
          <p:cNvGrpSpPr/>
          <p:nvPr/>
        </p:nvGrpSpPr>
        <p:grpSpPr>
          <a:xfrm>
            <a:off x="5509860" y="6681191"/>
            <a:ext cx="1162380" cy="144138"/>
            <a:chOff x="4980586" y="5858993"/>
            <a:chExt cx="1162380" cy="144138"/>
          </a:xfrm>
        </p:grpSpPr>
        <p:sp>
          <p:nvSpPr>
            <p:cNvPr id="53" name="Oval 69">
              <a:extLst>
                <a:ext uri="{FF2B5EF4-FFF2-40B4-BE49-F238E27FC236}">
                  <a16:creationId xmlns:a16="http://schemas.microsoft.com/office/drawing/2014/main" id="{6115AB26-E698-72B9-91CF-EE593E42FD8E}"/>
                </a:ext>
              </a:extLst>
            </p:cNvPr>
            <p:cNvSpPr/>
            <p:nvPr/>
          </p:nvSpPr>
          <p:spPr>
            <a:xfrm>
              <a:off x="4980586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54" name="Oval 70">
              <a:extLst>
                <a:ext uri="{FF2B5EF4-FFF2-40B4-BE49-F238E27FC236}">
                  <a16:creationId xmlns:a16="http://schemas.microsoft.com/office/drawing/2014/main" id="{2CEA5F10-355C-5D07-B269-8E4F2B2C2630}"/>
                </a:ext>
              </a:extLst>
            </p:cNvPr>
            <p:cNvSpPr/>
            <p:nvPr/>
          </p:nvSpPr>
          <p:spPr>
            <a:xfrm>
              <a:off x="5228048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55" name="Oval 71">
              <a:extLst>
                <a:ext uri="{FF2B5EF4-FFF2-40B4-BE49-F238E27FC236}">
                  <a16:creationId xmlns:a16="http://schemas.microsoft.com/office/drawing/2014/main" id="{3E7E0A20-DE50-38A1-69E3-C443181F1BE9}"/>
                </a:ext>
              </a:extLst>
            </p:cNvPr>
            <p:cNvSpPr/>
            <p:nvPr/>
          </p:nvSpPr>
          <p:spPr>
            <a:xfrm>
              <a:off x="5476110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56" name="Oval 72">
              <a:extLst>
                <a:ext uri="{FF2B5EF4-FFF2-40B4-BE49-F238E27FC236}">
                  <a16:creationId xmlns:a16="http://schemas.microsoft.com/office/drawing/2014/main" id="{612B3DD4-D830-0229-FC54-9C034FD2947E}"/>
                </a:ext>
              </a:extLst>
            </p:cNvPr>
            <p:cNvSpPr/>
            <p:nvPr/>
          </p:nvSpPr>
          <p:spPr>
            <a:xfrm>
              <a:off x="5740262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57" name="Oval 73">
              <a:extLst>
                <a:ext uri="{FF2B5EF4-FFF2-40B4-BE49-F238E27FC236}">
                  <a16:creationId xmlns:a16="http://schemas.microsoft.com/office/drawing/2014/main" id="{5AE5BBBD-42E6-1C50-F99D-A88E30EC2803}"/>
                </a:ext>
              </a:extLst>
            </p:cNvPr>
            <p:cNvSpPr/>
            <p:nvPr/>
          </p:nvSpPr>
          <p:spPr>
            <a:xfrm>
              <a:off x="5998828" y="5858993"/>
              <a:ext cx="144138" cy="14413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</p:grpSp>
      <p:grpSp>
        <p:nvGrpSpPr>
          <p:cNvPr id="64" name="Group 80">
            <a:extLst>
              <a:ext uri="{FF2B5EF4-FFF2-40B4-BE49-F238E27FC236}">
                <a16:creationId xmlns:a16="http://schemas.microsoft.com/office/drawing/2014/main" id="{5820BC19-ECB9-63C1-DC6E-7653116BBDA4}"/>
              </a:ext>
            </a:extLst>
          </p:cNvPr>
          <p:cNvGrpSpPr/>
          <p:nvPr/>
        </p:nvGrpSpPr>
        <p:grpSpPr>
          <a:xfrm>
            <a:off x="5509860" y="7175075"/>
            <a:ext cx="1162380" cy="144138"/>
            <a:chOff x="4980586" y="5858993"/>
            <a:chExt cx="1162380" cy="144138"/>
          </a:xfrm>
        </p:grpSpPr>
        <p:sp>
          <p:nvSpPr>
            <p:cNvPr id="65" name="Oval 81">
              <a:extLst>
                <a:ext uri="{FF2B5EF4-FFF2-40B4-BE49-F238E27FC236}">
                  <a16:creationId xmlns:a16="http://schemas.microsoft.com/office/drawing/2014/main" id="{4C2EDF91-72BA-9E69-31A0-94DB97C0584A}"/>
                </a:ext>
              </a:extLst>
            </p:cNvPr>
            <p:cNvSpPr/>
            <p:nvPr/>
          </p:nvSpPr>
          <p:spPr>
            <a:xfrm>
              <a:off x="4980586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66" name="Oval 82">
              <a:extLst>
                <a:ext uri="{FF2B5EF4-FFF2-40B4-BE49-F238E27FC236}">
                  <a16:creationId xmlns:a16="http://schemas.microsoft.com/office/drawing/2014/main" id="{EBB92428-AF43-B5B5-E6C7-01E5D0C23B5F}"/>
                </a:ext>
              </a:extLst>
            </p:cNvPr>
            <p:cNvSpPr/>
            <p:nvPr/>
          </p:nvSpPr>
          <p:spPr>
            <a:xfrm>
              <a:off x="5228048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67" name="Oval 83">
              <a:extLst>
                <a:ext uri="{FF2B5EF4-FFF2-40B4-BE49-F238E27FC236}">
                  <a16:creationId xmlns:a16="http://schemas.microsoft.com/office/drawing/2014/main" id="{30D222F2-8894-3B6D-B0D6-FF018317A1B6}"/>
                </a:ext>
              </a:extLst>
            </p:cNvPr>
            <p:cNvSpPr/>
            <p:nvPr/>
          </p:nvSpPr>
          <p:spPr>
            <a:xfrm>
              <a:off x="5476110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68" name="Oval 84">
              <a:extLst>
                <a:ext uri="{FF2B5EF4-FFF2-40B4-BE49-F238E27FC236}">
                  <a16:creationId xmlns:a16="http://schemas.microsoft.com/office/drawing/2014/main" id="{B1A716C2-D93F-594B-12F7-5C6344DBA7A1}"/>
                </a:ext>
              </a:extLst>
            </p:cNvPr>
            <p:cNvSpPr/>
            <p:nvPr/>
          </p:nvSpPr>
          <p:spPr>
            <a:xfrm>
              <a:off x="5740262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69" name="Oval 85">
              <a:extLst>
                <a:ext uri="{FF2B5EF4-FFF2-40B4-BE49-F238E27FC236}">
                  <a16:creationId xmlns:a16="http://schemas.microsoft.com/office/drawing/2014/main" id="{C0C8C240-38D2-E570-3B81-58A3B50C7E61}"/>
                </a:ext>
              </a:extLst>
            </p:cNvPr>
            <p:cNvSpPr/>
            <p:nvPr/>
          </p:nvSpPr>
          <p:spPr>
            <a:xfrm>
              <a:off x="5998828" y="5858993"/>
              <a:ext cx="144138" cy="14413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</p:grpSp>
      <p:grpSp>
        <p:nvGrpSpPr>
          <p:cNvPr id="70" name="Group 86">
            <a:extLst>
              <a:ext uri="{FF2B5EF4-FFF2-40B4-BE49-F238E27FC236}">
                <a16:creationId xmlns:a16="http://schemas.microsoft.com/office/drawing/2014/main" id="{074E459C-9BFE-736B-1882-6897F5A79964}"/>
              </a:ext>
            </a:extLst>
          </p:cNvPr>
          <p:cNvGrpSpPr/>
          <p:nvPr/>
        </p:nvGrpSpPr>
        <p:grpSpPr>
          <a:xfrm>
            <a:off x="5509860" y="7429649"/>
            <a:ext cx="1162380" cy="144138"/>
            <a:chOff x="4980586" y="5858993"/>
            <a:chExt cx="1162380" cy="144138"/>
          </a:xfrm>
        </p:grpSpPr>
        <p:sp>
          <p:nvSpPr>
            <p:cNvPr id="71" name="Oval 87">
              <a:extLst>
                <a:ext uri="{FF2B5EF4-FFF2-40B4-BE49-F238E27FC236}">
                  <a16:creationId xmlns:a16="http://schemas.microsoft.com/office/drawing/2014/main" id="{7221B733-5834-C604-69BC-C159AE3E5E64}"/>
                </a:ext>
              </a:extLst>
            </p:cNvPr>
            <p:cNvSpPr/>
            <p:nvPr/>
          </p:nvSpPr>
          <p:spPr>
            <a:xfrm>
              <a:off x="4980586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72" name="Oval 88">
              <a:extLst>
                <a:ext uri="{FF2B5EF4-FFF2-40B4-BE49-F238E27FC236}">
                  <a16:creationId xmlns:a16="http://schemas.microsoft.com/office/drawing/2014/main" id="{204E24CC-6B0A-0DB7-4E87-05E65FBD3212}"/>
                </a:ext>
              </a:extLst>
            </p:cNvPr>
            <p:cNvSpPr/>
            <p:nvPr/>
          </p:nvSpPr>
          <p:spPr>
            <a:xfrm>
              <a:off x="5228048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73" name="Oval 89">
              <a:extLst>
                <a:ext uri="{FF2B5EF4-FFF2-40B4-BE49-F238E27FC236}">
                  <a16:creationId xmlns:a16="http://schemas.microsoft.com/office/drawing/2014/main" id="{348DE3D1-42D6-477C-AAFF-E4FD7EF955EC}"/>
                </a:ext>
              </a:extLst>
            </p:cNvPr>
            <p:cNvSpPr/>
            <p:nvPr/>
          </p:nvSpPr>
          <p:spPr>
            <a:xfrm>
              <a:off x="5476110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74" name="Oval 90">
              <a:extLst>
                <a:ext uri="{FF2B5EF4-FFF2-40B4-BE49-F238E27FC236}">
                  <a16:creationId xmlns:a16="http://schemas.microsoft.com/office/drawing/2014/main" id="{4F88B5B8-7D00-4085-1498-22FA9C51FD3F}"/>
                </a:ext>
              </a:extLst>
            </p:cNvPr>
            <p:cNvSpPr/>
            <p:nvPr/>
          </p:nvSpPr>
          <p:spPr>
            <a:xfrm>
              <a:off x="5740262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75" name="Oval 91">
              <a:extLst>
                <a:ext uri="{FF2B5EF4-FFF2-40B4-BE49-F238E27FC236}">
                  <a16:creationId xmlns:a16="http://schemas.microsoft.com/office/drawing/2014/main" id="{7399F91F-2BC1-D5D3-310B-FEC65C2A47DD}"/>
                </a:ext>
              </a:extLst>
            </p:cNvPr>
            <p:cNvSpPr/>
            <p:nvPr/>
          </p:nvSpPr>
          <p:spPr>
            <a:xfrm>
              <a:off x="5998828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</p:grpSp>
      <p:grpSp>
        <p:nvGrpSpPr>
          <p:cNvPr id="76" name="Group 92">
            <a:extLst>
              <a:ext uri="{FF2B5EF4-FFF2-40B4-BE49-F238E27FC236}">
                <a16:creationId xmlns:a16="http://schemas.microsoft.com/office/drawing/2014/main" id="{32CA34A4-112C-C838-B4B9-0FF04483EC94}"/>
              </a:ext>
            </a:extLst>
          </p:cNvPr>
          <p:cNvGrpSpPr/>
          <p:nvPr/>
        </p:nvGrpSpPr>
        <p:grpSpPr>
          <a:xfrm>
            <a:off x="3427779" y="5532220"/>
            <a:ext cx="3504821" cy="405724"/>
            <a:chOff x="2950178" y="428741"/>
            <a:chExt cx="3504821" cy="405724"/>
          </a:xfrm>
        </p:grpSpPr>
        <p:grpSp>
          <p:nvGrpSpPr>
            <p:cNvPr id="77" name="Group 93">
              <a:extLst>
                <a:ext uri="{FF2B5EF4-FFF2-40B4-BE49-F238E27FC236}">
                  <a16:creationId xmlns:a16="http://schemas.microsoft.com/office/drawing/2014/main" id="{CFE04F39-B8EA-3E73-03B1-6370F64036F5}"/>
                </a:ext>
              </a:extLst>
            </p:cNvPr>
            <p:cNvGrpSpPr/>
            <p:nvPr/>
          </p:nvGrpSpPr>
          <p:grpSpPr>
            <a:xfrm>
              <a:off x="2950178" y="465133"/>
              <a:ext cx="3504821" cy="369332"/>
              <a:chOff x="2950178" y="465133"/>
              <a:chExt cx="3504821" cy="369332"/>
            </a:xfrm>
          </p:grpSpPr>
          <p:sp>
            <p:nvSpPr>
              <p:cNvPr id="79" name="TextBox 95">
                <a:extLst>
                  <a:ext uri="{FF2B5EF4-FFF2-40B4-BE49-F238E27FC236}">
                    <a16:creationId xmlns:a16="http://schemas.microsoft.com/office/drawing/2014/main" id="{3CED0BF6-72D7-A28D-4B55-32E661F34C12}"/>
                  </a:ext>
                </a:extLst>
              </p:cNvPr>
              <p:cNvSpPr txBox="1"/>
              <p:nvPr/>
            </p:nvSpPr>
            <p:spPr>
              <a:xfrm>
                <a:off x="2950178" y="465133"/>
                <a:ext cx="35048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dirty="0">
                    <a:solidFill>
                      <a:schemeClr val="accent1">
                        <a:lumMod val="50000"/>
                      </a:schemeClr>
                    </a:solidFill>
                    <a:latin typeface="Avenir Book" panose="02000503020000020003" pitchFamily="2" charset="0"/>
                    <a:ea typeface="Roboto Condensed Bold" panose="02000000000000000000" pitchFamily="2" charset="0"/>
                  </a:rPr>
                  <a:t>PERSONNALITE &amp; LANGUES</a:t>
                </a:r>
              </a:p>
            </p:txBody>
          </p:sp>
          <p:cxnSp>
            <p:nvCxnSpPr>
              <p:cNvPr id="80" name="Straight Connector 96">
                <a:extLst>
                  <a:ext uri="{FF2B5EF4-FFF2-40B4-BE49-F238E27FC236}">
                    <a16:creationId xmlns:a16="http://schemas.microsoft.com/office/drawing/2014/main" id="{202FBBA4-9E84-5D2F-75DC-967F8517E8AC}"/>
                  </a:ext>
                </a:extLst>
              </p:cNvPr>
              <p:cNvCxnSpPr/>
              <p:nvPr/>
            </p:nvCxnSpPr>
            <p:spPr>
              <a:xfrm>
                <a:off x="3044587" y="834465"/>
                <a:ext cx="3399756" cy="0"/>
              </a:xfrm>
              <a:prstGeom prst="line">
                <a:avLst/>
              </a:prstGeom>
              <a:ln>
                <a:solidFill>
                  <a:srgbClr val="1F4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8" name="Straight Connector 94">
              <a:extLst>
                <a:ext uri="{FF2B5EF4-FFF2-40B4-BE49-F238E27FC236}">
                  <a16:creationId xmlns:a16="http://schemas.microsoft.com/office/drawing/2014/main" id="{07BB3074-0733-2644-DCD9-CCDDC04900FC}"/>
                </a:ext>
              </a:extLst>
            </p:cNvPr>
            <p:cNvCxnSpPr/>
            <p:nvPr/>
          </p:nvCxnSpPr>
          <p:spPr>
            <a:xfrm>
              <a:off x="3044587" y="428741"/>
              <a:ext cx="3399756" cy="0"/>
            </a:xfrm>
            <a:prstGeom prst="line">
              <a:avLst/>
            </a:prstGeom>
            <a:ln>
              <a:solidFill>
                <a:srgbClr val="1F4E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97">
            <a:extLst>
              <a:ext uri="{FF2B5EF4-FFF2-40B4-BE49-F238E27FC236}">
                <a16:creationId xmlns:a16="http://schemas.microsoft.com/office/drawing/2014/main" id="{48783043-F010-0337-55AB-FC4EDFA84D54}"/>
              </a:ext>
            </a:extLst>
          </p:cNvPr>
          <p:cNvSpPr txBox="1"/>
          <p:nvPr/>
        </p:nvSpPr>
        <p:spPr>
          <a:xfrm>
            <a:off x="3395025" y="8841922"/>
            <a:ext cx="34941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Lorem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ipsum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labore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et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dolore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magna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Tellus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hac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habitasse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platea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dictumst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vestibulum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Turpis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massa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tincidunt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dui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ornare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Id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leo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in vitae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turpis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massa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elementum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tempus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egestas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Eget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magna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fermentum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iaculis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eu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</p:txBody>
      </p:sp>
      <p:pic>
        <p:nvPicPr>
          <p:cNvPr id="84" name="Image 83" descr="Une image contenant personne, Visage humain, mur, habits&#10;&#10;Description générée automatiquement">
            <a:extLst>
              <a:ext uri="{FF2B5EF4-FFF2-40B4-BE49-F238E27FC236}">
                <a16:creationId xmlns:a16="http://schemas.microsoft.com/office/drawing/2014/main" id="{18008091-41B3-2245-8520-A9A370E6A05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3263"/>
          <a:stretch/>
        </p:blipFill>
        <p:spPr>
          <a:xfrm>
            <a:off x="595577" y="344061"/>
            <a:ext cx="2168582" cy="2168853"/>
          </a:xfrm>
          <a:prstGeom prst="ellipse">
            <a:avLst/>
          </a:prstGeom>
        </p:spPr>
      </p:pic>
      <p:grpSp>
        <p:nvGrpSpPr>
          <p:cNvPr id="85" name="Group 86">
            <a:extLst>
              <a:ext uri="{FF2B5EF4-FFF2-40B4-BE49-F238E27FC236}">
                <a16:creationId xmlns:a16="http://schemas.microsoft.com/office/drawing/2014/main" id="{7C370CCB-4B05-D8A5-F89C-D010AD72252B}"/>
              </a:ext>
            </a:extLst>
          </p:cNvPr>
          <p:cNvGrpSpPr/>
          <p:nvPr/>
        </p:nvGrpSpPr>
        <p:grpSpPr>
          <a:xfrm>
            <a:off x="5509860" y="7680086"/>
            <a:ext cx="1162380" cy="144138"/>
            <a:chOff x="4980586" y="5858993"/>
            <a:chExt cx="1162380" cy="144138"/>
          </a:xfrm>
        </p:grpSpPr>
        <p:sp>
          <p:nvSpPr>
            <p:cNvPr id="86" name="Oval 87">
              <a:extLst>
                <a:ext uri="{FF2B5EF4-FFF2-40B4-BE49-F238E27FC236}">
                  <a16:creationId xmlns:a16="http://schemas.microsoft.com/office/drawing/2014/main" id="{D65C807A-159A-28FB-CD0A-8126F47C2028}"/>
                </a:ext>
              </a:extLst>
            </p:cNvPr>
            <p:cNvSpPr/>
            <p:nvPr/>
          </p:nvSpPr>
          <p:spPr>
            <a:xfrm>
              <a:off x="4980586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87" name="Oval 88">
              <a:extLst>
                <a:ext uri="{FF2B5EF4-FFF2-40B4-BE49-F238E27FC236}">
                  <a16:creationId xmlns:a16="http://schemas.microsoft.com/office/drawing/2014/main" id="{A2FFF8C3-ADD6-0A2E-50F7-ED922CF56AD7}"/>
                </a:ext>
              </a:extLst>
            </p:cNvPr>
            <p:cNvSpPr/>
            <p:nvPr/>
          </p:nvSpPr>
          <p:spPr>
            <a:xfrm>
              <a:off x="5228048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88" name="Oval 89">
              <a:extLst>
                <a:ext uri="{FF2B5EF4-FFF2-40B4-BE49-F238E27FC236}">
                  <a16:creationId xmlns:a16="http://schemas.microsoft.com/office/drawing/2014/main" id="{C209AC19-2AD9-9407-1C77-A45A01DB44CF}"/>
                </a:ext>
              </a:extLst>
            </p:cNvPr>
            <p:cNvSpPr/>
            <p:nvPr/>
          </p:nvSpPr>
          <p:spPr>
            <a:xfrm>
              <a:off x="5476110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89" name="Oval 90">
              <a:extLst>
                <a:ext uri="{FF2B5EF4-FFF2-40B4-BE49-F238E27FC236}">
                  <a16:creationId xmlns:a16="http://schemas.microsoft.com/office/drawing/2014/main" id="{2C268BC7-C999-19D1-5825-89CA89A7A802}"/>
                </a:ext>
              </a:extLst>
            </p:cNvPr>
            <p:cNvSpPr/>
            <p:nvPr/>
          </p:nvSpPr>
          <p:spPr>
            <a:xfrm>
              <a:off x="5740262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  <p:sp>
          <p:nvSpPr>
            <p:cNvPr id="90" name="Oval 91">
              <a:extLst>
                <a:ext uri="{FF2B5EF4-FFF2-40B4-BE49-F238E27FC236}">
                  <a16:creationId xmlns:a16="http://schemas.microsoft.com/office/drawing/2014/main" id="{1F9B9938-D7B2-1B50-5E20-BF1928F3DDFE}"/>
                </a:ext>
              </a:extLst>
            </p:cNvPr>
            <p:cNvSpPr/>
            <p:nvPr/>
          </p:nvSpPr>
          <p:spPr>
            <a:xfrm>
              <a:off x="5998828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>
                <a:latin typeface="Avenir Book" panose="02000503020000020003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8796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1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7730782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546</Words>
  <Application>Microsoft Macintosh PowerPoint</Application>
  <PresentationFormat>Personnalisé</PresentationFormat>
  <Paragraphs>73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Avenir Book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5</cp:revision>
  <dcterms:created xsi:type="dcterms:W3CDTF">2024-03-14T16:20:11Z</dcterms:created>
  <dcterms:modified xsi:type="dcterms:W3CDTF">2024-03-14T16:40:04Z</dcterms:modified>
</cp:coreProperties>
</file>