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C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1"/>
    <p:restoredTop sz="96327"/>
  </p:normalViewPr>
  <p:slideViewPr>
    <p:cSldViewPr snapToGrid="0">
      <p:cViewPr>
        <p:scale>
          <a:sx n="170" d="100"/>
          <a:sy n="170" d="100"/>
        </p:scale>
        <p:origin x="3424" y="-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50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10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16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17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63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92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17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3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1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88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8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85521-0EB4-D844-AE63-1D5F19EB397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496A9-A00C-724A-9A34-B8DBFCE854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08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75E60CA0-537B-65DD-A5A0-28C7030AC947}"/>
              </a:ext>
            </a:extLst>
          </p:cNvPr>
          <p:cNvSpPr/>
          <p:nvPr/>
        </p:nvSpPr>
        <p:spPr>
          <a:xfrm>
            <a:off x="-1" y="0"/>
            <a:ext cx="7559675" cy="4036291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3">
            <a:extLst>
              <a:ext uri="{FF2B5EF4-FFF2-40B4-BE49-F238E27FC236}">
                <a16:creationId xmlns:a16="http://schemas.microsoft.com/office/drawing/2014/main" id="{573191CE-BFA9-F3A0-7590-810A679EE70C}"/>
              </a:ext>
            </a:extLst>
          </p:cNvPr>
          <p:cNvSpPr/>
          <p:nvPr/>
        </p:nvSpPr>
        <p:spPr>
          <a:xfrm>
            <a:off x="549274" y="539750"/>
            <a:ext cx="6461125" cy="9518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41">
            <a:extLst>
              <a:ext uri="{FF2B5EF4-FFF2-40B4-BE49-F238E27FC236}">
                <a16:creationId xmlns:a16="http://schemas.microsoft.com/office/drawing/2014/main" id="{4E9F56B2-0B91-4B66-FB92-7F705E4161F0}"/>
              </a:ext>
            </a:extLst>
          </p:cNvPr>
          <p:cNvSpPr/>
          <p:nvPr/>
        </p:nvSpPr>
        <p:spPr>
          <a:xfrm>
            <a:off x="3695429" y="1558149"/>
            <a:ext cx="791996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8">
            <a:extLst>
              <a:ext uri="{FF2B5EF4-FFF2-40B4-BE49-F238E27FC236}">
                <a16:creationId xmlns:a16="http://schemas.microsoft.com/office/drawing/2014/main" id="{B58439B2-F044-AE4A-BD03-F0D3816A0DE5}"/>
              </a:ext>
            </a:extLst>
          </p:cNvPr>
          <p:cNvSpPr/>
          <p:nvPr/>
        </p:nvSpPr>
        <p:spPr>
          <a:xfrm>
            <a:off x="549275" y="2788920"/>
            <a:ext cx="6461124" cy="1247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11">
            <a:extLst>
              <a:ext uri="{FF2B5EF4-FFF2-40B4-BE49-F238E27FC236}">
                <a16:creationId xmlns:a16="http://schemas.microsoft.com/office/drawing/2014/main" id="{6F88A708-B876-B894-F3B0-5825CD302A41}"/>
              </a:ext>
            </a:extLst>
          </p:cNvPr>
          <p:cNvSpPr/>
          <p:nvPr/>
        </p:nvSpPr>
        <p:spPr>
          <a:xfrm>
            <a:off x="549273" y="4325764"/>
            <a:ext cx="2807294" cy="170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>
              <a:lnSpc>
                <a:spcPct val="80000"/>
              </a:lnSpc>
            </a:pPr>
            <a:endParaRPr lang="ru-RU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Ipsum 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ru-RU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" name="Прямоугольник 13">
            <a:extLst>
              <a:ext uri="{FF2B5EF4-FFF2-40B4-BE49-F238E27FC236}">
                <a16:creationId xmlns:a16="http://schemas.microsoft.com/office/drawing/2014/main" id="{A040845E-103F-6695-C4CC-9471EDFC6EE3}"/>
              </a:ext>
            </a:extLst>
          </p:cNvPr>
          <p:cNvSpPr/>
          <p:nvPr/>
        </p:nvSpPr>
        <p:spPr>
          <a:xfrm>
            <a:off x="807979" y="3503505"/>
            <a:ext cx="2417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 recherché</a:t>
            </a:r>
            <a:endParaRPr lang="ru-RU" sz="1600" dirty="0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2" name="Рисунок 14">
            <a:extLst>
              <a:ext uri="{FF2B5EF4-FFF2-40B4-BE49-F238E27FC236}">
                <a16:creationId xmlns:a16="http://schemas.microsoft.com/office/drawing/2014/main" id="{103610BC-9F71-AC4C-A464-5F87A753C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90743" y="2990954"/>
            <a:ext cx="160155" cy="160155"/>
          </a:xfrm>
          <a:prstGeom prst="rect">
            <a:avLst/>
          </a:prstGeom>
        </p:spPr>
      </p:pic>
      <p:pic>
        <p:nvPicPr>
          <p:cNvPr id="13" name="Рисунок 15">
            <a:extLst>
              <a:ext uri="{FF2B5EF4-FFF2-40B4-BE49-F238E27FC236}">
                <a16:creationId xmlns:a16="http://schemas.microsoft.com/office/drawing/2014/main" id="{D51393E5-C333-8884-7403-CF15B4033E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90743" y="3255120"/>
            <a:ext cx="185324" cy="185324"/>
          </a:xfrm>
          <a:prstGeom prst="rect">
            <a:avLst/>
          </a:prstGeom>
        </p:spPr>
      </p:pic>
      <p:pic>
        <p:nvPicPr>
          <p:cNvPr id="14" name="Рисунок 16">
            <a:extLst>
              <a:ext uri="{FF2B5EF4-FFF2-40B4-BE49-F238E27FC236}">
                <a16:creationId xmlns:a16="http://schemas.microsoft.com/office/drawing/2014/main" id="{EC5FD6DF-E887-2170-7B04-E22FD35A0C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12259" y="3537096"/>
            <a:ext cx="185324" cy="185324"/>
          </a:xfrm>
          <a:prstGeom prst="rect">
            <a:avLst/>
          </a:prstGeom>
        </p:spPr>
      </p:pic>
      <p:sp>
        <p:nvSpPr>
          <p:cNvPr id="15" name="Прямоугольник 17">
            <a:extLst>
              <a:ext uri="{FF2B5EF4-FFF2-40B4-BE49-F238E27FC236}">
                <a16:creationId xmlns:a16="http://schemas.microsoft.com/office/drawing/2014/main" id="{5BCA5866-3DCA-6DFB-42B7-04325F0F8669}"/>
              </a:ext>
            </a:extLst>
          </p:cNvPr>
          <p:cNvSpPr/>
          <p:nvPr/>
        </p:nvSpPr>
        <p:spPr>
          <a:xfrm>
            <a:off x="4111578" y="2875546"/>
            <a:ext cx="2578420" cy="898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17 rue de la </a:t>
            </a:r>
            <a:r>
              <a:rPr lang="en-US" sz="1200" dirty="0" err="1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US" sz="1200" dirty="0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75012 </a:t>
            </a:r>
            <a:r>
              <a:rPr lang="en-US" sz="1200" dirty="0" err="1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paris</a:t>
            </a:r>
            <a:endParaRPr lang="en-US" sz="1200" dirty="0">
              <a:latin typeface="Avenir Book" panose="02000503020000020003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err="1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1200" dirty="0">
              <a:latin typeface="Avenir Book" panose="02000503020000020003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0102030405 / 0601020304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Прямоугольник 18">
            <a:extLst>
              <a:ext uri="{FF2B5EF4-FFF2-40B4-BE49-F238E27FC236}">
                <a16:creationId xmlns:a16="http://schemas.microsoft.com/office/drawing/2014/main" id="{E44CB6F4-EF34-CEAD-7111-FEE4DD5D4E47}"/>
              </a:ext>
            </a:extLst>
          </p:cNvPr>
          <p:cNvSpPr/>
          <p:nvPr/>
        </p:nvSpPr>
        <p:spPr>
          <a:xfrm>
            <a:off x="2653046" y="832252"/>
            <a:ext cx="15087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7" name="Прямоугольник 19">
            <a:extLst>
              <a:ext uri="{FF2B5EF4-FFF2-40B4-BE49-F238E27FC236}">
                <a16:creationId xmlns:a16="http://schemas.microsoft.com/office/drawing/2014/main" id="{72896D55-A696-D214-D5AF-21D98D568C09}"/>
              </a:ext>
            </a:extLst>
          </p:cNvPr>
          <p:cNvSpPr/>
          <p:nvPr/>
        </p:nvSpPr>
        <p:spPr>
          <a:xfrm>
            <a:off x="2640044" y="1170806"/>
            <a:ext cx="928459" cy="11070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40000"/>
              </a:lnSpc>
            </a:pPr>
            <a:r>
              <a:rPr lang="en-US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40000"/>
              </a:lnSpc>
            </a:pPr>
            <a:r>
              <a:rPr lang="en-US" sz="12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2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40000"/>
              </a:lnSpc>
            </a:pPr>
            <a:r>
              <a:rPr lang="en-US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</p:txBody>
      </p:sp>
      <p:sp>
        <p:nvSpPr>
          <p:cNvPr id="19" name="Прямоугольник 21">
            <a:extLst>
              <a:ext uri="{FF2B5EF4-FFF2-40B4-BE49-F238E27FC236}">
                <a16:creationId xmlns:a16="http://schemas.microsoft.com/office/drawing/2014/main" id="{03D3388B-8EB9-E804-28F1-416318966575}"/>
              </a:ext>
            </a:extLst>
          </p:cNvPr>
          <p:cNvSpPr/>
          <p:nvPr/>
        </p:nvSpPr>
        <p:spPr>
          <a:xfrm>
            <a:off x="3697579" y="1296743"/>
            <a:ext cx="791996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22">
            <a:extLst>
              <a:ext uri="{FF2B5EF4-FFF2-40B4-BE49-F238E27FC236}">
                <a16:creationId xmlns:a16="http://schemas.microsoft.com/office/drawing/2014/main" id="{67788294-F1BC-A060-BDF6-414B16583213}"/>
              </a:ext>
            </a:extLst>
          </p:cNvPr>
          <p:cNvSpPr/>
          <p:nvPr/>
        </p:nvSpPr>
        <p:spPr>
          <a:xfrm>
            <a:off x="3711171" y="1813315"/>
            <a:ext cx="791996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4">
            <a:extLst>
              <a:ext uri="{FF2B5EF4-FFF2-40B4-BE49-F238E27FC236}">
                <a16:creationId xmlns:a16="http://schemas.microsoft.com/office/drawing/2014/main" id="{0E83649B-73EF-790E-553C-8E596356DE3E}"/>
              </a:ext>
            </a:extLst>
          </p:cNvPr>
          <p:cNvSpPr/>
          <p:nvPr/>
        </p:nvSpPr>
        <p:spPr>
          <a:xfrm>
            <a:off x="3695427" y="1557076"/>
            <a:ext cx="568833" cy="108000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2" name="Прямоугольник 25">
            <a:extLst>
              <a:ext uri="{FF2B5EF4-FFF2-40B4-BE49-F238E27FC236}">
                <a16:creationId xmlns:a16="http://schemas.microsoft.com/office/drawing/2014/main" id="{2523D8DA-5632-2D9A-A1FE-CC7E4F480F52}"/>
              </a:ext>
            </a:extLst>
          </p:cNvPr>
          <p:cNvSpPr/>
          <p:nvPr/>
        </p:nvSpPr>
        <p:spPr>
          <a:xfrm>
            <a:off x="3711168" y="1813315"/>
            <a:ext cx="649885" cy="106008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3" name="Прямоугольник 26">
            <a:extLst>
              <a:ext uri="{FF2B5EF4-FFF2-40B4-BE49-F238E27FC236}">
                <a16:creationId xmlns:a16="http://schemas.microsoft.com/office/drawing/2014/main" id="{E67E8EAC-ECC9-92B2-B48D-B3C0299A7DFF}"/>
              </a:ext>
            </a:extLst>
          </p:cNvPr>
          <p:cNvSpPr/>
          <p:nvPr/>
        </p:nvSpPr>
        <p:spPr>
          <a:xfrm>
            <a:off x="3697575" y="1296743"/>
            <a:ext cx="649694" cy="108000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6" name="Прямоугольник 32">
            <a:extLst>
              <a:ext uri="{FF2B5EF4-FFF2-40B4-BE49-F238E27FC236}">
                <a16:creationId xmlns:a16="http://schemas.microsoft.com/office/drawing/2014/main" id="{112CF2FE-BDD7-0F16-F9CF-CFDC3FF8C4B0}"/>
              </a:ext>
            </a:extLst>
          </p:cNvPr>
          <p:cNvSpPr/>
          <p:nvPr/>
        </p:nvSpPr>
        <p:spPr>
          <a:xfrm>
            <a:off x="4857549" y="1141490"/>
            <a:ext cx="899234" cy="89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endParaRPr lang="ru-RU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2" name="Прямоугольник 42">
            <a:extLst>
              <a:ext uri="{FF2B5EF4-FFF2-40B4-BE49-F238E27FC236}">
                <a16:creationId xmlns:a16="http://schemas.microsoft.com/office/drawing/2014/main" id="{988BF879-F17A-2322-9A2C-5E78638E43BC}"/>
              </a:ext>
            </a:extLst>
          </p:cNvPr>
          <p:cNvSpPr/>
          <p:nvPr/>
        </p:nvSpPr>
        <p:spPr>
          <a:xfrm>
            <a:off x="549273" y="6099175"/>
            <a:ext cx="2775367" cy="2300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Education</a:t>
            </a:r>
          </a:p>
          <a:p>
            <a:endParaRPr lang="en-US" sz="14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b="1" dirty="0">
                <a:solidFill>
                  <a:srgbClr val="24C6DD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2015 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– </a:t>
            </a:r>
            <a:r>
              <a:rPr lang="en-US" sz="12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Diplôme</a:t>
            </a:r>
            <a:endParaRPr lang="en-US" sz="12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Université / Ville</a:t>
            </a: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ad so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solidFill>
                  <a:srgbClr val="24C6DD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2015 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– </a:t>
            </a:r>
            <a:r>
              <a:rPr lang="en-US" sz="12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Diplôme</a:t>
            </a:r>
            <a:endParaRPr lang="en-US" sz="12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Université / Ville</a:t>
            </a: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ad so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5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Прямоугольник 43">
            <a:extLst>
              <a:ext uri="{FF2B5EF4-FFF2-40B4-BE49-F238E27FC236}">
                <a16:creationId xmlns:a16="http://schemas.microsoft.com/office/drawing/2014/main" id="{8795D880-E000-4CE9-F714-68FDB9145326}"/>
              </a:ext>
            </a:extLst>
          </p:cNvPr>
          <p:cNvSpPr/>
          <p:nvPr/>
        </p:nvSpPr>
        <p:spPr>
          <a:xfrm>
            <a:off x="3711171" y="4338075"/>
            <a:ext cx="32992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 professionnelle</a:t>
            </a:r>
          </a:p>
          <a:p>
            <a:endParaRPr lang="en-US" sz="14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b="1" dirty="0">
                <a:solidFill>
                  <a:srgbClr val="24C6DD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– </a:t>
            </a:r>
            <a:r>
              <a:rPr lang="en-US" sz="12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i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/ Ville</a:t>
            </a: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temporsed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solidFill>
                  <a:srgbClr val="24C6DD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– </a:t>
            </a:r>
            <a:r>
              <a:rPr lang="en-US" sz="12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i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/ Ville</a:t>
            </a: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Teerer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Federe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Lorem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 Dolor Site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solidFill>
                  <a:srgbClr val="24C6DD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– </a:t>
            </a:r>
            <a:r>
              <a:rPr lang="en-US" sz="12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i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/ Ville</a:t>
            </a:r>
          </a:p>
          <a:p>
            <a:endParaRPr lang="en-US" sz="10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Прямоугольник 22">
            <a:extLst>
              <a:ext uri="{FF2B5EF4-FFF2-40B4-BE49-F238E27FC236}">
                <a16:creationId xmlns:a16="http://schemas.microsoft.com/office/drawing/2014/main" id="{05264B62-58D6-989D-FC70-C5178F8381EA}"/>
              </a:ext>
            </a:extLst>
          </p:cNvPr>
          <p:cNvSpPr/>
          <p:nvPr/>
        </p:nvSpPr>
        <p:spPr>
          <a:xfrm>
            <a:off x="3711171" y="2069554"/>
            <a:ext cx="791996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25">
            <a:extLst>
              <a:ext uri="{FF2B5EF4-FFF2-40B4-BE49-F238E27FC236}">
                <a16:creationId xmlns:a16="http://schemas.microsoft.com/office/drawing/2014/main" id="{3D67C26E-C925-1F72-A5AF-A5C3E1611E22}"/>
              </a:ext>
            </a:extLst>
          </p:cNvPr>
          <p:cNvSpPr/>
          <p:nvPr/>
        </p:nvSpPr>
        <p:spPr>
          <a:xfrm>
            <a:off x="3711168" y="2069554"/>
            <a:ext cx="649885" cy="106008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6" name="Прямоугольник 21">
            <a:extLst>
              <a:ext uri="{FF2B5EF4-FFF2-40B4-BE49-F238E27FC236}">
                <a16:creationId xmlns:a16="http://schemas.microsoft.com/office/drawing/2014/main" id="{B021E17A-B000-99A9-9A3C-ED29F426F202}"/>
              </a:ext>
            </a:extLst>
          </p:cNvPr>
          <p:cNvSpPr/>
          <p:nvPr/>
        </p:nvSpPr>
        <p:spPr>
          <a:xfrm>
            <a:off x="5874251" y="1294751"/>
            <a:ext cx="791996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26">
            <a:extLst>
              <a:ext uri="{FF2B5EF4-FFF2-40B4-BE49-F238E27FC236}">
                <a16:creationId xmlns:a16="http://schemas.microsoft.com/office/drawing/2014/main" id="{9A0F13EF-98FE-52BD-96A1-E5282E038909}"/>
              </a:ext>
            </a:extLst>
          </p:cNvPr>
          <p:cNvSpPr/>
          <p:nvPr/>
        </p:nvSpPr>
        <p:spPr>
          <a:xfrm>
            <a:off x="5874247" y="1294751"/>
            <a:ext cx="649694" cy="108000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8" name="Прямоугольник 21">
            <a:extLst>
              <a:ext uri="{FF2B5EF4-FFF2-40B4-BE49-F238E27FC236}">
                <a16:creationId xmlns:a16="http://schemas.microsoft.com/office/drawing/2014/main" id="{C2E684D6-5E50-94A4-2CF0-6351DF68D46C}"/>
              </a:ext>
            </a:extLst>
          </p:cNvPr>
          <p:cNvSpPr/>
          <p:nvPr/>
        </p:nvSpPr>
        <p:spPr>
          <a:xfrm>
            <a:off x="5874251" y="1556157"/>
            <a:ext cx="791996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26">
            <a:extLst>
              <a:ext uri="{FF2B5EF4-FFF2-40B4-BE49-F238E27FC236}">
                <a16:creationId xmlns:a16="http://schemas.microsoft.com/office/drawing/2014/main" id="{DD8D4CAD-6982-5F80-6FA8-A9D40CC01B6E}"/>
              </a:ext>
            </a:extLst>
          </p:cNvPr>
          <p:cNvSpPr/>
          <p:nvPr/>
        </p:nvSpPr>
        <p:spPr>
          <a:xfrm>
            <a:off x="5874247" y="1556157"/>
            <a:ext cx="649694" cy="108000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0" name="Прямоугольник 21">
            <a:extLst>
              <a:ext uri="{FF2B5EF4-FFF2-40B4-BE49-F238E27FC236}">
                <a16:creationId xmlns:a16="http://schemas.microsoft.com/office/drawing/2014/main" id="{F54C8EF5-DF0C-63B8-68C1-3EA6038B3011}"/>
              </a:ext>
            </a:extLst>
          </p:cNvPr>
          <p:cNvSpPr/>
          <p:nvPr/>
        </p:nvSpPr>
        <p:spPr>
          <a:xfrm>
            <a:off x="5871352" y="1813315"/>
            <a:ext cx="791996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26">
            <a:extLst>
              <a:ext uri="{FF2B5EF4-FFF2-40B4-BE49-F238E27FC236}">
                <a16:creationId xmlns:a16="http://schemas.microsoft.com/office/drawing/2014/main" id="{BC4DC25B-311A-72E9-8148-8409B7C3A22F}"/>
              </a:ext>
            </a:extLst>
          </p:cNvPr>
          <p:cNvSpPr/>
          <p:nvPr/>
        </p:nvSpPr>
        <p:spPr>
          <a:xfrm>
            <a:off x="5871348" y="1813315"/>
            <a:ext cx="649694" cy="108000"/>
          </a:xfrm>
          <a:prstGeom prst="rect">
            <a:avLst/>
          </a:prstGeom>
          <a:solidFill>
            <a:srgbClr val="24C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2" name="Прямоугольник 13">
            <a:extLst>
              <a:ext uri="{FF2B5EF4-FFF2-40B4-BE49-F238E27FC236}">
                <a16:creationId xmlns:a16="http://schemas.microsoft.com/office/drawing/2014/main" id="{724A7322-E4F7-3D94-5763-0103A9968AFE}"/>
              </a:ext>
            </a:extLst>
          </p:cNvPr>
          <p:cNvSpPr/>
          <p:nvPr/>
        </p:nvSpPr>
        <p:spPr>
          <a:xfrm>
            <a:off x="782898" y="3019912"/>
            <a:ext cx="26582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Alexandra </a:t>
            </a:r>
            <a:r>
              <a:rPr lang="en-US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PRODURA</a:t>
            </a:r>
            <a:endParaRPr lang="ru-RU" sz="2000" b="1" dirty="0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9608C14F-4740-4C46-6287-C767D2C396DA}"/>
              </a:ext>
            </a:extLst>
          </p:cNvPr>
          <p:cNvSpPr/>
          <p:nvPr/>
        </p:nvSpPr>
        <p:spPr>
          <a:xfrm>
            <a:off x="549272" y="8310844"/>
            <a:ext cx="2775367" cy="163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Hobbies</a:t>
            </a:r>
          </a:p>
          <a:p>
            <a:endParaRPr lang="en-US" sz="14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Ipsum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Dolor sit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05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45" name="Image 44" descr="Une image contenant Visage humain, personne, habits, lunettes&#10;&#10;Description générée automatiquement">
            <a:extLst>
              <a:ext uri="{FF2B5EF4-FFF2-40B4-BE49-F238E27FC236}">
                <a16:creationId xmlns:a16="http://schemas.microsoft.com/office/drawing/2014/main" id="{56823079-07E3-1A56-29D1-2143763129A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2001" r="1569"/>
          <a:stretch/>
        </p:blipFill>
        <p:spPr>
          <a:xfrm>
            <a:off x="810379" y="881973"/>
            <a:ext cx="1503231" cy="151036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0213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610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Avenir Book</vt:lpstr>
      <vt:lpstr>Open Sans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2024-03-14T15:49:16Z</dcterms:created>
  <dcterms:modified xsi:type="dcterms:W3CDTF">2024-03-14T16:02:47Z</dcterms:modified>
</cp:coreProperties>
</file>