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/>
    <p:restoredTop sz="96327"/>
  </p:normalViewPr>
  <p:slideViewPr>
    <p:cSldViewPr snapToGrid="0">
      <p:cViewPr>
        <p:scale>
          <a:sx n="130" d="100"/>
          <a:sy n="130" d="100"/>
        </p:scale>
        <p:origin x="1456" y="2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61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45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03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05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248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64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1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92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92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91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62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0C87A3-17C2-514B-A682-56179F5175DB}" type="datetimeFigureOut">
              <a:rPr lang="fr-FR" smtClean="0"/>
              <a:t>14/03/2024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DDE819-C551-1D4A-9E6C-C121AACA5D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71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83C8E247-402A-7CF9-5F62-809A35BE6369}"/>
              </a:ext>
            </a:extLst>
          </p:cNvPr>
          <p:cNvSpPr txBox="1"/>
          <p:nvPr/>
        </p:nvSpPr>
        <p:spPr>
          <a:xfrm>
            <a:off x="499509" y="362639"/>
            <a:ext cx="43058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 err="1">
                <a:solidFill>
                  <a:srgbClr val="4B47EE"/>
                </a:solidFill>
                <a:latin typeface="Avenir Book" panose="02000503020000020003" pitchFamily="2" charset="0"/>
              </a:rPr>
              <a:t>Bérénice</a:t>
            </a:r>
            <a:r>
              <a:rPr lang="en-SG" sz="4400" dirty="0">
                <a:solidFill>
                  <a:srgbClr val="4B47EE"/>
                </a:solidFill>
                <a:latin typeface="Avenir Book" panose="02000503020000020003" pitchFamily="2" charset="0"/>
              </a:rPr>
              <a:t> SWAN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1969E651-90FD-73A8-E2D3-C74D5018B4AD}"/>
              </a:ext>
            </a:extLst>
          </p:cNvPr>
          <p:cNvSpPr txBox="1"/>
          <p:nvPr/>
        </p:nvSpPr>
        <p:spPr>
          <a:xfrm>
            <a:off x="501361" y="1071735"/>
            <a:ext cx="3374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latin typeface="Avenir Book" panose="02000503020000020003" pitchFamily="2" charset="0"/>
                <a:ea typeface="Lato Heavy" panose="020F0502020204030203" pitchFamily="34" charset="0"/>
                <a:cs typeface="Lato Heavy" panose="020F0502020204030203" pitchFamily="34" charset="0"/>
              </a:rPr>
              <a:t>Titre du poste recherché</a:t>
            </a:r>
          </a:p>
        </p:txBody>
      </p:sp>
      <p:grpSp>
        <p:nvGrpSpPr>
          <p:cNvPr id="6" name="Group 19">
            <a:extLst>
              <a:ext uri="{FF2B5EF4-FFF2-40B4-BE49-F238E27FC236}">
                <a16:creationId xmlns:a16="http://schemas.microsoft.com/office/drawing/2014/main" id="{82EF19D6-74DA-19F5-48FD-38E9BA09EBAD}"/>
              </a:ext>
            </a:extLst>
          </p:cNvPr>
          <p:cNvGrpSpPr/>
          <p:nvPr/>
        </p:nvGrpSpPr>
        <p:grpSpPr>
          <a:xfrm>
            <a:off x="509223" y="1575940"/>
            <a:ext cx="2932068" cy="2015192"/>
            <a:chOff x="360025" y="3480067"/>
            <a:chExt cx="4072327" cy="2015192"/>
          </a:xfrm>
        </p:grpSpPr>
        <p:sp>
          <p:nvSpPr>
            <p:cNvPr id="7" name="TextBox 4">
              <a:extLst>
                <a:ext uri="{FF2B5EF4-FFF2-40B4-BE49-F238E27FC236}">
                  <a16:creationId xmlns:a16="http://schemas.microsoft.com/office/drawing/2014/main" id="{2E019F7E-C9EA-8F15-2FAB-A7D71927D904}"/>
                </a:ext>
              </a:extLst>
            </p:cNvPr>
            <p:cNvSpPr txBox="1"/>
            <p:nvPr/>
          </p:nvSpPr>
          <p:spPr>
            <a:xfrm>
              <a:off x="360025" y="3480067"/>
              <a:ext cx="33745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>
                  <a:solidFill>
                    <a:srgbClr val="4B47EE"/>
                  </a:solidFill>
                  <a:latin typeface="Avenir Book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PROFIL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4EC7F51-FBEA-BC60-C226-FB4D26D2211D}"/>
                </a:ext>
              </a:extLst>
            </p:cNvPr>
            <p:cNvSpPr/>
            <p:nvPr/>
          </p:nvSpPr>
          <p:spPr>
            <a:xfrm>
              <a:off x="360025" y="3879432"/>
              <a:ext cx="4072327" cy="16158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Tellus in hac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vestibulum. Lorem ipsum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. Tellus in hac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vestibulum. </a:t>
              </a:r>
            </a:p>
          </p:txBody>
        </p:sp>
      </p:grpSp>
      <p:grpSp>
        <p:nvGrpSpPr>
          <p:cNvPr id="9" name="Group 17">
            <a:extLst>
              <a:ext uri="{FF2B5EF4-FFF2-40B4-BE49-F238E27FC236}">
                <a16:creationId xmlns:a16="http://schemas.microsoft.com/office/drawing/2014/main" id="{53C25A56-88AA-AC11-667C-D0B8464F47D0}"/>
              </a:ext>
            </a:extLst>
          </p:cNvPr>
          <p:cNvGrpSpPr/>
          <p:nvPr/>
        </p:nvGrpSpPr>
        <p:grpSpPr>
          <a:xfrm>
            <a:off x="545562" y="3895082"/>
            <a:ext cx="3374572" cy="1158515"/>
            <a:chOff x="360024" y="5026371"/>
            <a:chExt cx="3374572" cy="1158515"/>
          </a:xfrm>
        </p:grpSpPr>
        <p:sp>
          <p:nvSpPr>
            <p:cNvPr id="10" name="TextBox 6">
              <a:extLst>
                <a:ext uri="{FF2B5EF4-FFF2-40B4-BE49-F238E27FC236}">
                  <a16:creationId xmlns:a16="http://schemas.microsoft.com/office/drawing/2014/main" id="{60A998F9-B607-E42D-12CE-9649A46818CF}"/>
                </a:ext>
              </a:extLst>
            </p:cNvPr>
            <p:cNvSpPr txBox="1"/>
            <p:nvPr/>
          </p:nvSpPr>
          <p:spPr>
            <a:xfrm>
              <a:off x="360025" y="5026371"/>
              <a:ext cx="33745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>
                  <a:solidFill>
                    <a:srgbClr val="4B47EE"/>
                  </a:solidFill>
                  <a:latin typeface="Avenir Book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CONTACT</a:t>
              </a:r>
            </a:p>
          </p:txBody>
        </p:sp>
        <p:grpSp>
          <p:nvGrpSpPr>
            <p:cNvPr id="11" name="Group 8">
              <a:extLst>
                <a:ext uri="{FF2B5EF4-FFF2-40B4-BE49-F238E27FC236}">
                  <a16:creationId xmlns:a16="http://schemas.microsoft.com/office/drawing/2014/main" id="{AB09F125-1BBB-D117-ADFC-E40FA56B2065}"/>
                </a:ext>
              </a:extLst>
            </p:cNvPr>
            <p:cNvGrpSpPr/>
            <p:nvPr/>
          </p:nvGrpSpPr>
          <p:grpSpPr>
            <a:xfrm>
              <a:off x="360024" y="5450099"/>
              <a:ext cx="335523" cy="704356"/>
              <a:chOff x="328703" y="8529607"/>
              <a:chExt cx="335523" cy="704356"/>
            </a:xfrm>
          </p:grpSpPr>
          <p:pic>
            <p:nvPicPr>
              <p:cNvPr id="13" name="Picture 4" descr="Image result for phone icon png">
                <a:extLst>
                  <a:ext uri="{FF2B5EF4-FFF2-40B4-BE49-F238E27FC236}">
                    <a16:creationId xmlns:a16="http://schemas.microsoft.com/office/drawing/2014/main" id="{EAE9F6D0-E06F-28C7-5D7D-26D885DB73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prstClr val="black"/>
                  <a:srgbClr val="C9364F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99365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8703" y="8529607"/>
                <a:ext cx="335523" cy="17614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6" descr="Image result for email icon png">
                <a:extLst>
                  <a:ext uri="{FF2B5EF4-FFF2-40B4-BE49-F238E27FC236}">
                    <a16:creationId xmlns:a16="http://schemas.microsoft.com/office/drawing/2014/main" id="{863F7F0B-875F-EEA2-5BE0-7876D82308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170" y="8837377"/>
                <a:ext cx="158589" cy="11325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12" descr="Image result for address icon png">
                <a:extLst>
                  <a:ext uri="{FF2B5EF4-FFF2-40B4-BE49-F238E27FC236}">
                    <a16:creationId xmlns:a16="http://schemas.microsoft.com/office/drawing/2014/main" id="{F6B80F54-48AB-1ED9-D0CC-734CCE3959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348" y="9047135"/>
                <a:ext cx="146412" cy="1868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" name="TextBox 12">
              <a:extLst>
                <a:ext uri="{FF2B5EF4-FFF2-40B4-BE49-F238E27FC236}">
                  <a16:creationId xmlns:a16="http://schemas.microsoft.com/office/drawing/2014/main" id="{D44368C6-D3BD-F371-BA49-1CD396BC5EC4}"/>
                </a:ext>
              </a:extLst>
            </p:cNvPr>
            <p:cNvSpPr txBox="1"/>
            <p:nvPr/>
          </p:nvSpPr>
          <p:spPr>
            <a:xfrm>
              <a:off x="661050" y="5352735"/>
              <a:ext cx="2262219" cy="832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01 02 03 04 05 </a:t>
              </a:r>
            </a:p>
            <a:p>
              <a:pPr>
                <a:lnSpc>
                  <a:spcPct val="150000"/>
                </a:lnSpc>
              </a:pP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mail@mail.com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17 rue de la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Réussite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75012 Paris</a:t>
              </a:r>
            </a:p>
          </p:txBody>
        </p:sp>
      </p:grpSp>
      <p:grpSp>
        <p:nvGrpSpPr>
          <p:cNvPr id="16" name="Group 18">
            <a:extLst>
              <a:ext uri="{FF2B5EF4-FFF2-40B4-BE49-F238E27FC236}">
                <a16:creationId xmlns:a16="http://schemas.microsoft.com/office/drawing/2014/main" id="{80E15E64-FF2B-BA57-C32F-7631FCA07720}"/>
              </a:ext>
            </a:extLst>
          </p:cNvPr>
          <p:cNvGrpSpPr/>
          <p:nvPr/>
        </p:nvGrpSpPr>
        <p:grpSpPr>
          <a:xfrm>
            <a:off x="509222" y="5598871"/>
            <a:ext cx="3374572" cy="2227233"/>
            <a:chOff x="360023" y="6716515"/>
            <a:chExt cx="3374572" cy="2227233"/>
          </a:xfrm>
        </p:grpSpPr>
        <p:sp>
          <p:nvSpPr>
            <p:cNvPr id="17" name="TextBox 13">
              <a:extLst>
                <a:ext uri="{FF2B5EF4-FFF2-40B4-BE49-F238E27FC236}">
                  <a16:creationId xmlns:a16="http://schemas.microsoft.com/office/drawing/2014/main" id="{4961B9A6-86E2-8F1A-57FC-13BC0F13C2CE}"/>
                </a:ext>
              </a:extLst>
            </p:cNvPr>
            <p:cNvSpPr txBox="1"/>
            <p:nvPr/>
          </p:nvSpPr>
          <p:spPr>
            <a:xfrm>
              <a:off x="360024" y="6716515"/>
              <a:ext cx="33745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dirty="0">
                  <a:solidFill>
                    <a:srgbClr val="4B47EE"/>
                  </a:solidFill>
                  <a:latin typeface="Avenir Book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FORMATION</a:t>
              </a:r>
            </a:p>
          </p:txBody>
        </p:sp>
        <p:sp>
          <p:nvSpPr>
            <p:cNvPr id="18" name="TextBox 14">
              <a:extLst>
                <a:ext uri="{FF2B5EF4-FFF2-40B4-BE49-F238E27FC236}">
                  <a16:creationId xmlns:a16="http://schemas.microsoft.com/office/drawing/2014/main" id="{6B670B3C-433E-F0ED-71D6-F83CA5848598}"/>
                </a:ext>
              </a:extLst>
            </p:cNvPr>
            <p:cNvSpPr txBox="1"/>
            <p:nvPr/>
          </p:nvSpPr>
          <p:spPr>
            <a:xfrm>
              <a:off x="360023" y="7022772"/>
              <a:ext cx="2743723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200" dirty="0">
                  <a:latin typeface="Avenir Book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Institution (2016)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9" name="TextBox 15">
              <a:extLst>
                <a:ext uri="{FF2B5EF4-FFF2-40B4-BE49-F238E27FC236}">
                  <a16:creationId xmlns:a16="http://schemas.microsoft.com/office/drawing/2014/main" id="{618CE4A6-49DA-8CAF-4793-E786720E9F11}"/>
                </a:ext>
              </a:extLst>
            </p:cNvPr>
            <p:cNvSpPr txBox="1"/>
            <p:nvPr/>
          </p:nvSpPr>
          <p:spPr>
            <a:xfrm>
              <a:off x="360023" y="7698773"/>
              <a:ext cx="2743723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200" dirty="0">
                  <a:latin typeface="Avenir Book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Institution (2016)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0" name="TextBox 16">
              <a:extLst>
                <a:ext uri="{FF2B5EF4-FFF2-40B4-BE49-F238E27FC236}">
                  <a16:creationId xmlns:a16="http://schemas.microsoft.com/office/drawing/2014/main" id="{50B5654B-7FF0-693A-B1F7-3C3E1D8FA1A9}"/>
                </a:ext>
              </a:extLst>
            </p:cNvPr>
            <p:cNvSpPr txBox="1"/>
            <p:nvPr/>
          </p:nvSpPr>
          <p:spPr>
            <a:xfrm>
              <a:off x="360023" y="8405139"/>
              <a:ext cx="2743723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200" dirty="0">
                  <a:latin typeface="Avenir Book" panose="02000503020000020003" pitchFamily="2" charset="0"/>
                  <a:ea typeface="Lato Heavy" panose="020F0502020204030203" pitchFamily="34" charset="0"/>
                  <a:cs typeface="Lato Heavy" panose="020F0502020204030203" pitchFamily="34" charset="0"/>
                </a:rPr>
                <a:t>Institution (2016)</a:t>
              </a:r>
            </a:p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21" name="TextBox 21">
            <a:extLst>
              <a:ext uri="{FF2B5EF4-FFF2-40B4-BE49-F238E27FC236}">
                <a16:creationId xmlns:a16="http://schemas.microsoft.com/office/drawing/2014/main" id="{521E5D63-E868-6BF4-D0FA-44AC202E01D8}"/>
              </a:ext>
            </a:extLst>
          </p:cNvPr>
          <p:cNvSpPr txBox="1"/>
          <p:nvPr/>
        </p:nvSpPr>
        <p:spPr>
          <a:xfrm>
            <a:off x="3638439" y="3097959"/>
            <a:ext cx="3374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4B47EE"/>
                </a:solidFill>
                <a:latin typeface="Avenir Book" panose="02000503020000020003" pitchFamily="2" charset="0"/>
                <a:ea typeface="Lato Heavy" panose="020F0502020204030203" pitchFamily="34" charset="0"/>
                <a:cs typeface="Lato Heavy" panose="020F0502020204030203" pitchFamily="34" charset="0"/>
              </a:rPr>
              <a:t>EXPERIENCE PROFESSIONNELLE</a:t>
            </a:r>
          </a:p>
        </p:txBody>
      </p:sp>
      <p:sp>
        <p:nvSpPr>
          <p:cNvPr id="22" name="TextBox 38">
            <a:extLst>
              <a:ext uri="{FF2B5EF4-FFF2-40B4-BE49-F238E27FC236}">
                <a16:creationId xmlns:a16="http://schemas.microsoft.com/office/drawing/2014/main" id="{60F8ED90-D776-83A0-7881-AA49778E2F50}"/>
              </a:ext>
            </a:extLst>
          </p:cNvPr>
          <p:cNvSpPr txBox="1"/>
          <p:nvPr/>
        </p:nvSpPr>
        <p:spPr>
          <a:xfrm>
            <a:off x="545563" y="8414992"/>
            <a:ext cx="3374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4B47EE"/>
                </a:solidFill>
                <a:latin typeface="Avenir Book" panose="02000503020000020003" pitchFamily="2" charset="0"/>
                <a:ea typeface="Lato Heavy" panose="020F0502020204030203" pitchFamily="34" charset="0"/>
                <a:cs typeface="Lato Heavy" panose="020F0502020204030203" pitchFamily="34" charset="0"/>
              </a:rPr>
              <a:t>COMPETENCES</a:t>
            </a:r>
          </a:p>
        </p:txBody>
      </p:sp>
      <p:grpSp>
        <p:nvGrpSpPr>
          <p:cNvPr id="23" name="Group 64">
            <a:extLst>
              <a:ext uri="{FF2B5EF4-FFF2-40B4-BE49-F238E27FC236}">
                <a16:creationId xmlns:a16="http://schemas.microsoft.com/office/drawing/2014/main" id="{683CE447-8792-D148-0231-A7779AD2117E}"/>
              </a:ext>
            </a:extLst>
          </p:cNvPr>
          <p:cNvGrpSpPr/>
          <p:nvPr/>
        </p:nvGrpSpPr>
        <p:grpSpPr>
          <a:xfrm>
            <a:off x="546665" y="8845180"/>
            <a:ext cx="2706281" cy="261610"/>
            <a:chOff x="3192435" y="8544335"/>
            <a:chExt cx="2706281" cy="261610"/>
          </a:xfrm>
        </p:grpSpPr>
        <p:grpSp>
          <p:nvGrpSpPr>
            <p:cNvPr id="24" name="Group 39">
              <a:extLst>
                <a:ext uri="{FF2B5EF4-FFF2-40B4-BE49-F238E27FC236}">
                  <a16:creationId xmlns:a16="http://schemas.microsoft.com/office/drawing/2014/main" id="{0358F2C3-E7AE-4C82-EBC2-863AEE46411C}"/>
                </a:ext>
              </a:extLst>
            </p:cNvPr>
            <p:cNvGrpSpPr/>
            <p:nvPr/>
          </p:nvGrpSpPr>
          <p:grpSpPr>
            <a:xfrm>
              <a:off x="4994902" y="8609279"/>
              <a:ext cx="903814" cy="144138"/>
              <a:chOff x="4980586" y="5858993"/>
              <a:chExt cx="903814" cy="144138"/>
            </a:xfrm>
            <a:solidFill>
              <a:srgbClr val="4B47EE"/>
            </a:solidFill>
          </p:grpSpPr>
          <p:sp>
            <p:nvSpPr>
              <p:cNvPr id="26" name="Oval 40">
                <a:extLst>
                  <a:ext uri="{FF2B5EF4-FFF2-40B4-BE49-F238E27FC236}">
                    <a16:creationId xmlns:a16="http://schemas.microsoft.com/office/drawing/2014/main" id="{297CDD48-371D-F46C-5925-88A412D46219}"/>
                  </a:ext>
                </a:extLst>
              </p:cNvPr>
              <p:cNvSpPr/>
              <p:nvPr/>
            </p:nvSpPr>
            <p:spPr>
              <a:xfrm>
                <a:off x="4980586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27" name="Oval 41">
                <a:extLst>
                  <a:ext uri="{FF2B5EF4-FFF2-40B4-BE49-F238E27FC236}">
                    <a16:creationId xmlns:a16="http://schemas.microsoft.com/office/drawing/2014/main" id="{D2EE147B-ABCE-38CD-6EA2-50CA23A96074}"/>
                  </a:ext>
                </a:extLst>
              </p:cNvPr>
              <p:cNvSpPr/>
              <p:nvPr/>
            </p:nvSpPr>
            <p:spPr>
              <a:xfrm>
                <a:off x="5228048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28" name="Oval 42">
                <a:extLst>
                  <a:ext uri="{FF2B5EF4-FFF2-40B4-BE49-F238E27FC236}">
                    <a16:creationId xmlns:a16="http://schemas.microsoft.com/office/drawing/2014/main" id="{406936E4-9BAD-2AB6-402C-6F330D823FDB}"/>
                  </a:ext>
                </a:extLst>
              </p:cNvPr>
              <p:cNvSpPr/>
              <p:nvPr/>
            </p:nvSpPr>
            <p:spPr>
              <a:xfrm>
                <a:off x="5476110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29" name="Oval 43">
                <a:extLst>
                  <a:ext uri="{FF2B5EF4-FFF2-40B4-BE49-F238E27FC236}">
                    <a16:creationId xmlns:a16="http://schemas.microsoft.com/office/drawing/2014/main" id="{9593CB54-5C33-C0FC-7B47-084DCEF55AE0}"/>
                  </a:ext>
                </a:extLst>
              </p:cNvPr>
              <p:cNvSpPr/>
              <p:nvPr/>
            </p:nvSpPr>
            <p:spPr>
              <a:xfrm>
                <a:off x="5740262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</p:grpSp>
        <p:sp>
          <p:nvSpPr>
            <p:cNvPr id="25" name="TextBox 63">
              <a:extLst>
                <a:ext uri="{FF2B5EF4-FFF2-40B4-BE49-F238E27FC236}">
                  <a16:creationId xmlns:a16="http://schemas.microsoft.com/office/drawing/2014/main" id="{64E427E1-B795-D5DA-F18F-0F61E3075B52}"/>
                </a:ext>
              </a:extLst>
            </p:cNvPr>
            <p:cNvSpPr txBox="1"/>
            <p:nvPr/>
          </p:nvSpPr>
          <p:spPr>
            <a:xfrm>
              <a:off x="3192435" y="8544335"/>
              <a:ext cx="177834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Management</a:t>
              </a:r>
            </a:p>
          </p:txBody>
        </p:sp>
      </p:grpSp>
      <p:grpSp>
        <p:nvGrpSpPr>
          <p:cNvPr id="31" name="Group 67">
            <a:extLst>
              <a:ext uri="{FF2B5EF4-FFF2-40B4-BE49-F238E27FC236}">
                <a16:creationId xmlns:a16="http://schemas.microsoft.com/office/drawing/2014/main" id="{DDD21E87-6185-3C1A-60D1-D3FD94FEFA7D}"/>
              </a:ext>
            </a:extLst>
          </p:cNvPr>
          <p:cNvGrpSpPr/>
          <p:nvPr/>
        </p:nvGrpSpPr>
        <p:grpSpPr>
          <a:xfrm>
            <a:off x="546665" y="9146041"/>
            <a:ext cx="2706281" cy="261610"/>
            <a:chOff x="3192435" y="8845196"/>
            <a:chExt cx="2706281" cy="261610"/>
          </a:xfrm>
        </p:grpSpPr>
        <p:grpSp>
          <p:nvGrpSpPr>
            <p:cNvPr id="32" name="Group 45">
              <a:extLst>
                <a:ext uri="{FF2B5EF4-FFF2-40B4-BE49-F238E27FC236}">
                  <a16:creationId xmlns:a16="http://schemas.microsoft.com/office/drawing/2014/main" id="{A82B0616-F50A-C4F5-D200-806BF66DAF45}"/>
                </a:ext>
              </a:extLst>
            </p:cNvPr>
            <p:cNvGrpSpPr/>
            <p:nvPr/>
          </p:nvGrpSpPr>
          <p:grpSpPr>
            <a:xfrm>
              <a:off x="4994902" y="8903932"/>
              <a:ext cx="903814" cy="144138"/>
              <a:chOff x="4980586" y="5858993"/>
              <a:chExt cx="903814" cy="144138"/>
            </a:xfrm>
            <a:solidFill>
              <a:srgbClr val="4B47EE"/>
            </a:solidFill>
          </p:grpSpPr>
          <p:sp>
            <p:nvSpPr>
              <p:cNvPr id="34" name="Oval 46">
                <a:extLst>
                  <a:ext uri="{FF2B5EF4-FFF2-40B4-BE49-F238E27FC236}">
                    <a16:creationId xmlns:a16="http://schemas.microsoft.com/office/drawing/2014/main" id="{A1B688E8-A8EA-02C2-5CD5-BA50593D34B7}"/>
                  </a:ext>
                </a:extLst>
              </p:cNvPr>
              <p:cNvSpPr/>
              <p:nvPr/>
            </p:nvSpPr>
            <p:spPr>
              <a:xfrm>
                <a:off x="4980586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35" name="Oval 47">
                <a:extLst>
                  <a:ext uri="{FF2B5EF4-FFF2-40B4-BE49-F238E27FC236}">
                    <a16:creationId xmlns:a16="http://schemas.microsoft.com/office/drawing/2014/main" id="{0BE9D9CD-0625-46D0-FA3E-A8E4B90CBEE5}"/>
                  </a:ext>
                </a:extLst>
              </p:cNvPr>
              <p:cNvSpPr/>
              <p:nvPr/>
            </p:nvSpPr>
            <p:spPr>
              <a:xfrm>
                <a:off x="5228048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36" name="Oval 48">
                <a:extLst>
                  <a:ext uri="{FF2B5EF4-FFF2-40B4-BE49-F238E27FC236}">
                    <a16:creationId xmlns:a16="http://schemas.microsoft.com/office/drawing/2014/main" id="{E4F050B7-04D8-318C-B0F9-9F7814245263}"/>
                  </a:ext>
                </a:extLst>
              </p:cNvPr>
              <p:cNvSpPr/>
              <p:nvPr/>
            </p:nvSpPr>
            <p:spPr>
              <a:xfrm>
                <a:off x="5476110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37" name="Oval 49">
                <a:extLst>
                  <a:ext uri="{FF2B5EF4-FFF2-40B4-BE49-F238E27FC236}">
                    <a16:creationId xmlns:a16="http://schemas.microsoft.com/office/drawing/2014/main" id="{8A746400-CF32-2FAC-3F1E-F92869D87041}"/>
                  </a:ext>
                </a:extLst>
              </p:cNvPr>
              <p:cNvSpPr/>
              <p:nvPr/>
            </p:nvSpPr>
            <p:spPr>
              <a:xfrm>
                <a:off x="5740262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</p:grpSp>
        <p:sp>
          <p:nvSpPr>
            <p:cNvPr id="33" name="TextBox 65">
              <a:extLst>
                <a:ext uri="{FF2B5EF4-FFF2-40B4-BE49-F238E27FC236}">
                  <a16:creationId xmlns:a16="http://schemas.microsoft.com/office/drawing/2014/main" id="{6B4781EA-A08B-7074-F085-A2FF52CC3862}"/>
                </a:ext>
              </a:extLst>
            </p:cNvPr>
            <p:cNvSpPr txBox="1"/>
            <p:nvPr/>
          </p:nvSpPr>
          <p:spPr>
            <a:xfrm>
              <a:off x="3192435" y="8845196"/>
              <a:ext cx="177834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Gestion de </a:t>
              </a:r>
              <a:r>
                <a:rPr lang="en-SG" sz="1100" dirty="0" err="1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projet</a:t>
              </a:r>
              <a:endPara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39" name="Group 68">
            <a:extLst>
              <a:ext uri="{FF2B5EF4-FFF2-40B4-BE49-F238E27FC236}">
                <a16:creationId xmlns:a16="http://schemas.microsoft.com/office/drawing/2014/main" id="{FF5A113C-D55D-69DF-5257-EE77DBD7ABE2}"/>
              </a:ext>
            </a:extLst>
          </p:cNvPr>
          <p:cNvGrpSpPr/>
          <p:nvPr/>
        </p:nvGrpSpPr>
        <p:grpSpPr>
          <a:xfrm>
            <a:off x="546665" y="9446902"/>
            <a:ext cx="2706281" cy="261610"/>
            <a:chOff x="3192435" y="9126114"/>
            <a:chExt cx="2706281" cy="261610"/>
          </a:xfrm>
        </p:grpSpPr>
        <p:grpSp>
          <p:nvGrpSpPr>
            <p:cNvPr id="40" name="Group 51">
              <a:extLst>
                <a:ext uri="{FF2B5EF4-FFF2-40B4-BE49-F238E27FC236}">
                  <a16:creationId xmlns:a16="http://schemas.microsoft.com/office/drawing/2014/main" id="{07A51E56-C2E9-5FCA-86A4-E81975C8B9A0}"/>
                </a:ext>
              </a:extLst>
            </p:cNvPr>
            <p:cNvGrpSpPr/>
            <p:nvPr/>
          </p:nvGrpSpPr>
          <p:grpSpPr>
            <a:xfrm>
              <a:off x="4994902" y="9184850"/>
              <a:ext cx="903814" cy="144138"/>
              <a:chOff x="4980586" y="5858993"/>
              <a:chExt cx="903814" cy="144138"/>
            </a:xfrm>
            <a:solidFill>
              <a:srgbClr val="4B47EE"/>
            </a:solidFill>
          </p:grpSpPr>
          <p:sp>
            <p:nvSpPr>
              <p:cNvPr id="42" name="Oval 52">
                <a:extLst>
                  <a:ext uri="{FF2B5EF4-FFF2-40B4-BE49-F238E27FC236}">
                    <a16:creationId xmlns:a16="http://schemas.microsoft.com/office/drawing/2014/main" id="{FA196690-A039-B9EA-082E-C78CD38FC4D6}"/>
                  </a:ext>
                </a:extLst>
              </p:cNvPr>
              <p:cNvSpPr/>
              <p:nvPr/>
            </p:nvSpPr>
            <p:spPr>
              <a:xfrm>
                <a:off x="4980586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43" name="Oval 53">
                <a:extLst>
                  <a:ext uri="{FF2B5EF4-FFF2-40B4-BE49-F238E27FC236}">
                    <a16:creationId xmlns:a16="http://schemas.microsoft.com/office/drawing/2014/main" id="{8197EE4C-64D5-1F74-AB0F-4838C24026BE}"/>
                  </a:ext>
                </a:extLst>
              </p:cNvPr>
              <p:cNvSpPr/>
              <p:nvPr/>
            </p:nvSpPr>
            <p:spPr>
              <a:xfrm>
                <a:off x="5228048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44" name="Oval 54">
                <a:extLst>
                  <a:ext uri="{FF2B5EF4-FFF2-40B4-BE49-F238E27FC236}">
                    <a16:creationId xmlns:a16="http://schemas.microsoft.com/office/drawing/2014/main" id="{81E9729A-FEFE-AE04-E61D-E707D71E9ABB}"/>
                  </a:ext>
                </a:extLst>
              </p:cNvPr>
              <p:cNvSpPr/>
              <p:nvPr/>
            </p:nvSpPr>
            <p:spPr>
              <a:xfrm>
                <a:off x="5476110" y="5858993"/>
                <a:ext cx="144138" cy="144138"/>
              </a:xfrm>
              <a:prstGeom prst="ellipse">
                <a:avLst/>
              </a:prstGeom>
              <a:grpFill/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  <p:sp>
            <p:nvSpPr>
              <p:cNvPr id="45" name="Oval 55">
                <a:extLst>
                  <a:ext uri="{FF2B5EF4-FFF2-40B4-BE49-F238E27FC236}">
                    <a16:creationId xmlns:a16="http://schemas.microsoft.com/office/drawing/2014/main" id="{0C026A55-3F81-9879-B6C0-F24426A49A29}"/>
                  </a:ext>
                </a:extLst>
              </p:cNvPr>
              <p:cNvSpPr/>
              <p:nvPr/>
            </p:nvSpPr>
            <p:spPr>
              <a:xfrm>
                <a:off x="5740262" y="5858993"/>
                <a:ext cx="144138" cy="1441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B4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>
                  <a:latin typeface="Avenir Book" panose="02000503020000020003" pitchFamily="2" charset="0"/>
                </a:endParaRPr>
              </a:p>
            </p:txBody>
          </p:sp>
        </p:grpSp>
        <p:sp>
          <p:nvSpPr>
            <p:cNvPr id="41" name="TextBox 66">
              <a:extLst>
                <a:ext uri="{FF2B5EF4-FFF2-40B4-BE49-F238E27FC236}">
                  <a16:creationId xmlns:a16="http://schemas.microsoft.com/office/drawing/2014/main" id="{B25F7A91-42AE-53A0-F35C-B31747A3841B}"/>
                </a:ext>
              </a:extLst>
            </p:cNvPr>
            <p:cNvSpPr txBox="1"/>
            <p:nvPr/>
          </p:nvSpPr>
          <p:spPr>
            <a:xfrm>
              <a:off x="3192435" y="9126114"/>
              <a:ext cx="177834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dirty="0">
                  <a:latin typeface="Avenir Book" panose="02000503020000020003" pitchFamily="2" charset="0"/>
                  <a:ea typeface="Lato" panose="020F0502020204030203" pitchFamily="34" charset="0"/>
                  <a:cs typeface="Lato" panose="020F0502020204030203" pitchFamily="34" charset="0"/>
                </a:rPr>
                <a:t>Microsoft Office </a:t>
              </a:r>
            </a:p>
          </p:txBody>
        </p:sp>
      </p:grpSp>
      <p:sp>
        <p:nvSpPr>
          <p:cNvPr id="47" name="TextBox 29">
            <a:extLst>
              <a:ext uri="{FF2B5EF4-FFF2-40B4-BE49-F238E27FC236}">
                <a16:creationId xmlns:a16="http://schemas.microsoft.com/office/drawing/2014/main" id="{75E90DBA-3A65-68E2-378E-7C71C70ED040}"/>
              </a:ext>
            </a:extLst>
          </p:cNvPr>
          <p:cNvSpPr txBox="1"/>
          <p:nvPr/>
        </p:nvSpPr>
        <p:spPr>
          <a:xfrm>
            <a:off x="4586055" y="3564981"/>
            <a:ext cx="27437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oposte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Entreprise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Ville</a:t>
            </a:r>
          </a:p>
          <a:p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Id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leo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vitae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elementum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tempus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egestas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fermentum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iaculis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sp>
        <p:nvSpPr>
          <p:cNvPr id="48" name="TextBox 35">
            <a:extLst>
              <a:ext uri="{FF2B5EF4-FFF2-40B4-BE49-F238E27FC236}">
                <a16:creationId xmlns:a16="http://schemas.microsoft.com/office/drawing/2014/main" id="{36C070B2-20AA-A19A-4621-96D753C26233}"/>
              </a:ext>
            </a:extLst>
          </p:cNvPr>
          <p:cNvSpPr txBox="1"/>
          <p:nvPr/>
        </p:nvSpPr>
        <p:spPr>
          <a:xfrm>
            <a:off x="3638439" y="3564981"/>
            <a:ext cx="99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solidFill>
                  <a:srgbClr val="4B47EE"/>
                </a:solidFill>
                <a:latin typeface="Avenir Book" panose="02000503020000020003" pitchFamily="2" charset="0"/>
                <a:ea typeface="Lato Heavy" panose="020F0502020204030203" pitchFamily="34" charset="0"/>
                <a:cs typeface="Lato Heavy" panose="020F0502020204030203" pitchFamily="34" charset="0"/>
              </a:rPr>
              <a:t>06/2016-present</a:t>
            </a:r>
          </a:p>
          <a:p>
            <a:endParaRPr lang="en-SG" sz="1200" dirty="0">
              <a:solidFill>
                <a:srgbClr val="4B47EE"/>
              </a:solidFill>
              <a:latin typeface="Avenir Book" panose="02000503020000020003" pitchFamily="2" charset="0"/>
              <a:ea typeface="Lato Heavy" panose="020F0502020204030203" pitchFamily="34" charset="0"/>
              <a:cs typeface="Lato Heavy" panose="020F0502020204030203" pitchFamily="34" charset="0"/>
            </a:endParaRPr>
          </a:p>
        </p:txBody>
      </p:sp>
      <p:sp>
        <p:nvSpPr>
          <p:cNvPr id="49" name="TextBox 29">
            <a:extLst>
              <a:ext uri="{FF2B5EF4-FFF2-40B4-BE49-F238E27FC236}">
                <a16:creationId xmlns:a16="http://schemas.microsoft.com/office/drawing/2014/main" id="{91FDF066-D70E-7935-52A5-B936CC349592}"/>
              </a:ext>
            </a:extLst>
          </p:cNvPr>
          <p:cNvSpPr txBox="1"/>
          <p:nvPr/>
        </p:nvSpPr>
        <p:spPr>
          <a:xfrm>
            <a:off x="4586056" y="5968271"/>
            <a:ext cx="27437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oposte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Entreprise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Ville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Id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leo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vitae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elementum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tempus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egestas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fermentum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iaculis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sp>
        <p:nvSpPr>
          <p:cNvPr id="50" name="TextBox 35">
            <a:extLst>
              <a:ext uri="{FF2B5EF4-FFF2-40B4-BE49-F238E27FC236}">
                <a16:creationId xmlns:a16="http://schemas.microsoft.com/office/drawing/2014/main" id="{71A303AC-C02F-8BCB-1303-78E8B6F51799}"/>
              </a:ext>
            </a:extLst>
          </p:cNvPr>
          <p:cNvSpPr txBox="1"/>
          <p:nvPr/>
        </p:nvSpPr>
        <p:spPr>
          <a:xfrm>
            <a:off x="3638439" y="5968271"/>
            <a:ext cx="998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solidFill>
                  <a:srgbClr val="4B47EE"/>
                </a:solidFill>
                <a:latin typeface="Avenir Book" panose="02000503020000020003" pitchFamily="2" charset="0"/>
                <a:ea typeface="Lato Heavy" panose="020F0502020204030203" pitchFamily="34" charset="0"/>
                <a:cs typeface="Lato Heavy" panose="020F0502020204030203" pitchFamily="34" charset="0"/>
              </a:rPr>
              <a:t>2014 - 2020</a:t>
            </a:r>
          </a:p>
          <a:p>
            <a:endParaRPr lang="en-SG" sz="1200" dirty="0">
              <a:solidFill>
                <a:srgbClr val="4B47EE"/>
              </a:solidFill>
              <a:latin typeface="Avenir Book" panose="02000503020000020003" pitchFamily="2" charset="0"/>
              <a:ea typeface="Lato Heavy" panose="020F0502020204030203" pitchFamily="34" charset="0"/>
              <a:cs typeface="Lato Heavy" panose="020F0502020204030203" pitchFamily="34" charset="0"/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EC3A2981-DD7D-1726-5A52-AA8A48875D7A}"/>
              </a:ext>
            </a:extLst>
          </p:cNvPr>
          <p:cNvSpPr/>
          <p:nvPr/>
        </p:nvSpPr>
        <p:spPr>
          <a:xfrm>
            <a:off x="5239989" y="-2309149"/>
            <a:ext cx="4897464" cy="48974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venir Book" panose="02000503020000020003" pitchFamily="2" charset="0"/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2EB899AC-2523-A068-AC65-E0AD893C865A}"/>
              </a:ext>
            </a:extLst>
          </p:cNvPr>
          <p:cNvSpPr/>
          <p:nvPr/>
        </p:nvSpPr>
        <p:spPr>
          <a:xfrm>
            <a:off x="4807200" y="410541"/>
            <a:ext cx="2310128" cy="2337019"/>
          </a:xfrm>
          <a:prstGeom prst="ellipse">
            <a:avLst/>
          </a:prstGeom>
          <a:solidFill>
            <a:srgbClr val="4C48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venir Book" panose="02000503020000020003" pitchFamily="2" charset="0"/>
            </a:endParaRPr>
          </a:p>
        </p:txBody>
      </p:sp>
      <p:sp>
        <p:nvSpPr>
          <p:cNvPr id="59" name="TextBox 29">
            <a:extLst>
              <a:ext uri="{FF2B5EF4-FFF2-40B4-BE49-F238E27FC236}">
                <a16:creationId xmlns:a16="http://schemas.microsoft.com/office/drawing/2014/main" id="{93B22292-A40D-4FEA-8796-7DDED35EA8BE}"/>
              </a:ext>
            </a:extLst>
          </p:cNvPr>
          <p:cNvSpPr txBox="1"/>
          <p:nvPr/>
        </p:nvSpPr>
        <p:spPr>
          <a:xfrm>
            <a:off x="4637354" y="8209121"/>
            <a:ext cx="27437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Titre du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oposte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Entreprise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– Ville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SG" sz="1100" dirty="0">
              <a:latin typeface="Avenir Book" panose="02000503020000020003" pitchFamily="2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labore et dolore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Tellus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hac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habitasse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platea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dictumst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vestibulum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tincidunt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dui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ornare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Id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leo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in vitae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turpis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massa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elementum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tempus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egestas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Eget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magna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fermentum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iaculis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en-SG" sz="1100" dirty="0">
                <a:latin typeface="Avenir Book" panose="02000503020000020003" pitchFamily="2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sp>
        <p:nvSpPr>
          <p:cNvPr id="60" name="TextBox 35">
            <a:extLst>
              <a:ext uri="{FF2B5EF4-FFF2-40B4-BE49-F238E27FC236}">
                <a16:creationId xmlns:a16="http://schemas.microsoft.com/office/drawing/2014/main" id="{9B99A2D7-DBBB-AA50-54C6-9D2381128FA6}"/>
              </a:ext>
            </a:extLst>
          </p:cNvPr>
          <p:cNvSpPr txBox="1"/>
          <p:nvPr/>
        </p:nvSpPr>
        <p:spPr>
          <a:xfrm>
            <a:off x="3689737" y="8209121"/>
            <a:ext cx="998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200" dirty="0">
                <a:solidFill>
                  <a:srgbClr val="4B47EE"/>
                </a:solidFill>
                <a:latin typeface="Avenir Book" panose="02000503020000020003" pitchFamily="2" charset="0"/>
                <a:ea typeface="Lato Heavy" panose="020F0502020204030203" pitchFamily="34" charset="0"/>
                <a:cs typeface="Lato Heavy" panose="020F0502020204030203" pitchFamily="34" charset="0"/>
              </a:rPr>
              <a:t>2014 - 2020</a:t>
            </a:r>
          </a:p>
          <a:p>
            <a:endParaRPr lang="en-SG" sz="1200" dirty="0">
              <a:solidFill>
                <a:srgbClr val="4B47EE"/>
              </a:solidFill>
              <a:latin typeface="Avenir Book" panose="02000503020000020003" pitchFamily="2" charset="0"/>
              <a:ea typeface="Lato Heavy" panose="020F0502020204030203" pitchFamily="34" charset="0"/>
              <a:cs typeface="Lato Heavy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250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312</Words>
  <Application>Microsoft Macintosh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2024-03-14T14:54:53Z</dcterms:created>
  <dcterms:modified xsi:type="dcterms:W3CDTF">2024-03-14T15:02:13Z</dcterms:modified>
</cp:coreProperties>
</file>