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80"/>
    <p:restoredTop sz="96327"/>
  </p:normalViewPr>
  <p:slideViewPr>
    <p:cSldViewPr snapToGrid="0" showGuides="1">
      <p:cViewPr>
        <p:scale>
          <a:sx n="117" d="100"/>
          <a:sy n="117" d="100"/>
        </p:scale>
        <p:origin x="3160" y="-2120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125C8-91AD-0648-A856-D4E2DDFE0D28}" type="datetimeFigureOut">
              <a:rPr lang="fr-FR" smtClean="0"/>
              <a:t>29/07/2022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34BC0-FB8D-3843-8A97-1E40429D44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5359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125C8-91AD-0648-A856-D4E2DDFE0D28}" type="datetimeFigureOut">
              <a:rPr lang="fr-FR" smtClean="0"/>
              <a:t>29/07/2022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34BC0-FB8D-3843-8A97-1E40429D44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2505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125C8-91AD-0648-A856-D4E2DDFE0D28}" type="datetimeFigureOut">
              <a:rPr lang="fr-FR" smtClean="0"/>
              <a:t>29/07/2022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34BC0-FB8D-3843-8A97-1E40429D44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457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125C8-91AD-0648-A856-D4E2DDFE0D28}" type="datetimeFigureOut">
              <a:rPr lang="fr-FR" smtClean="0"/>
              <a:t>29/07/2022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34BC0-FB8D-3843-8A97-1E40429D44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9427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125C8-91AD-0648-A856-D4E2DDFE0D28}" type="datetimeFigureOut">
              <a:rPr lang="fr-FR" smtClean="0"/>
              <a:t>29/07/2022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34BC0-FB8D-3843-8A97-1E40429D44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3027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125C8-91AD-0648-A856-D4E2DDFE0D28}" type="datetimeFigureOut">
              <a:rPr lang="fr-FR" smtClean="0"/>
              <a:t>29/07/2022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34BC0-FB8D-3843-8A97-1E40429D44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6436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125C8-91AD-0648-A856-D4E2DDFE0D28}" type="datetimeFigureOut">
              <a:rPr lang="fr-FR" smtClean="0"/>
              <a:t>29/07/2022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34BC0-FB8D-3843-8A97-1E40429D44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3045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125C8-91AD-0648-A856-D4E2DDFE0D28}" type="datetimeFigureOut">
              <a:rPr lang="fr-FR" smtClean="0"/>
              <a:t>29/07/2022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34BC0-FB8D-3843-8A97-1E40429D44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232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125C8-91AD-0648-A856-D4E2DDFE0D28}" type="datetimeFigureOut">
              <a:rPr lang="fr-FR" smtClean="0"/>
              <a:t>29/07/2022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34BC0-FB8D-3843-8A97-1E40429D44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9756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125C8-91AD-0648-A856-D4E2DDFE0D28}" type="datetimeFigureOut">
              <a:rPr lang="fr-FR" smtClean="0"/>
              <a:t>29/07/2022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34BC0-FB8D-3843-8A97-1E40429D44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574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125C8-91AD-0648-A856-D4E2DDFE0D28}" type="datetimeFigureOut">
              <a:rPr lang="fr-FR" smtClean="0"/>
              <a:t>29/07/2022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34BC0-FB8D-3843-8A97-1E40429D44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631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125C8-91AD-0648-A856-D4E2DDFE0D28}" type="datetimeFigureOut">
              <a:rPr lang="fr-FR" smtClean="0"/>
              <a:t>29/07/2022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34BC0-FB8D-3843-8A97-1E40429D44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0833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Rectangle 212">
            <a:extLst>
              <a:ext uri="{FF2B5EF4-FFF2-40B4-BE49-F238E27FC236}">
                <a16:creationId xmlns:a16="http://schemas.microsoft.com/office/drawing/2014/main" id="{F5C5D305-B3D4-2BB7-9018-7EBBFF165576}"/>
              </a:ext>
            </a:extLst>
          </p:cNvPr>
          <p:cNvSpPr/>
          <p:nvPr/>
        </p:nvSpPr>
        <p:spPr>
          <a:xfrm>
            <a:off x="0" y="1"/>
            <a:ext cx="7559675" cy="77476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11EEB1F-9180-C0BC-2700-A9610E2F1DC5}"/>
              </a:ext>
            </a:extLst>
          </p:cNvPr>
          <p:cNvSpPr/>
          <p:nvPr/>
        </p:nvSpPr>
        <p:spPr>
          <a:xfrm>
            <a:off x="0" y="8403487"/>
            <a:ext cx="7559675" cy="22869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7" name="Image 106">
            <a:extLst>
              <a:ext uri="{FF2B5EF4-FFF2-40B4-BE49-F238E27FC236}">
                <a16:creationId xmlns:a16="http://schemas.microsoft.com/office/drawing/2014/main" id="{87C2EAE1-AE76-8D89-84AB-EB0D3C2BDC5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26" r="10958"/>
          <a:stretch/>
        </p:blipFill>
        <p:spPr>
          <a:xfrm>
            <a:off x="5764167" y="224116"/>
            <a:ext cx="1377052" cy="1325974"/>
          </a:xfrm>
          <a:prstGeom prst="ellipse">
            <a:avLst/>
          </a:prstGeom>
        </p:spPr>
      </p:pic>
      <p:sp>
        <p:nvSpPr>
          <p:cNvPr id="108" name="ZoneTexte 107">
            <a:extLst>
              <a:ext uri="{FF2B5EF4-FFF2-40B4-BE49-F238E27FC236}">
                <a16:creationId xmlns:a16="http://schemas.microsoft.com/office/drawing/2014/main" id="{9DC5294C-544D-0E00-9F6E-CBBE6C01EB25}"/>
              </a:ext>
            </a:extLst>
          </p:cNvPr>
          <p:cNvSpPr txBox="1"/>
          <p:nvPr/>
        </p:nvSpPr>
        <p:spPr>
          <a:xfrm>
            <a:off x="415723" y="1488981"/>
            <a:ext cx="5475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Tel : 01 02 03 04 05 – Mob : 06 01 02 03 04 – @: </a:t>
            </a:r>
            <a:r>
              <a:rPr lang="fr-FR" sz="1400" dirty="0" err="1"/>
              <a:t>mail@mail.com</a:t>
            </a:r>
            <a:endParaRPr lang="fr-FR" sz="1400" dirty="0"/>
          </a:p>
          <a:p>
            <a:r>
              <a:rPr lang="fr-FR" sz="1400" dirty="0"/>
              <a:t>Adresse : 15  rue de la Réussite 75012 Paris</a:t>
            </a:r>
          </a:p>
        </p:txBody>
      </p:sp>
      <p:sp>
        <p:nvSpPr>
          <p:cNvPr id="109" name="ZoneTexte 108">
            <a:extLst>
              <a:ext uri="{FF2B5EF4-FFF2-40B4-BE49-F238E27FC236}">
                <a16:creationId xmlns:a16="http://schemas.microsoft.com/office/drawing/2014/main" id="{05EA6DD2-BAD7-ABA9-2926-FBB160BE46A6}"/>
              </a:ext>
            </a:extLst>
          </p:cNvPr>
          <p:cNvSpPr txBox="1"/>
          <p:nvPr/>
        </p:nvSpPr>
        <p:spPr>
          <a:xfrm>
            <a:off x="480714" y="337541"/>
            <a:ext cx="4396628" cy="581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440"/>
              </a:lnSpc>
            </a:pPr>
            <a:r>
              <a:rPr lang="fr-FR" sz="4800" dirty="0">
                <a:cs typeface="Arial Black"/>
              </a:rPr>
              <a:t>Alicia </a:t>
            </a:r>
            <a:r>
              <a:rPr lang="fr-FR" sz="4800" b="1" dirty="0">
                <a:cs typeface="Arial Black"/>
              </a:rPr>
              <a:t>Player</a:t>
            </a:r>
          </a:p>
        </p:txBody>
      </p:sp>
      <p:sp>
        <p:nvSpPr>
          <p:cNvPr id="110" name="ZoneTexte 109">
            <a:extLst>
              <a:ext uri="{FF2B5EF4-FFF2-40B4-BE49-F238E27FC236}">
                <a16:creationId xmlns:a16="http://schemas.microsoft.com/office/drawing/2014/main" id="{F7B92EFE-858F-DC7D-993A-CA374F145671}"/>
              </a:ext>
            </a:extLst>
          </p:cNvPr>
          <p:cNvSpPr txBox="1"/>
          <p:nvPr/>
        </p:nvSpPr>
        <p:spPr>
          <a:xfrm>
            <a:off x="395527" y="860801"/>
            <a:ext cx="4396628" cy="500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440"/>
              </a:lnSpc>
            </a:pPr>
            <a:r>
              <a:rPr lang="fr-FR" sz="2400" dirty="0">
                <a:solidFill>
                  <a:srgbClr val="7030A0"/>
                </a:solidFill>
                <a:cs typeface="Arial Black"/>
              </a:rPr>
              <a:t>Titre du poste recherché</a:t>
            </a:r>
          </a:p>
        </p:txBody>
      </p:sp>
      <p:sp>
        <p:nvSpPr>
          <p:cNvPr id="111" name="ZoneTexte 110">
            <a:extLst>
              <a:ext uri="{FF2B5EF4-FFF2-40B4-BE49-F238E27FC236}">
                <a16:creationId xmlns:a16="http://schemas.microsoft.com/office/drawing/2014/main" id="{2BA4447F-B3F3-3DB3-4555-B92452ACF476}"/>
              </a:ext>
            </a:extLst>
          </p:cNvPr>
          <p:cNvSpPr txBox="1"/>
          <p:nvPr/>
        </p:nvSpPr>
        <p:spPr>
          <a:xfrm>
            <a:off x="386516" y="2149550"/>
            <a:ext cx="35541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Avenir Book" charset="0"/>
                <a:ea typeface="Avenir Book" charset="0"/>
                <a:cs typeface="Avenir Book" charset="0"/>
              </a:rPr>
              <a:t>EXPERIENCES PROFESSIONNELLES</a:t>
            </a:r>
          </a:p>
        </p:txBody>
      </p:sp>
      <p:cxnSp>
        <p:nvCxnSpPr>
          <p:cNvPr id="112" name="Connecteur droit 111">
            <a:extLst>
              <a:ext uri="{FF2B5EF4-FFF2-40B4-BE49-F238E27FC236}">
                <a16:creationId xmlns:a16="http://schemas.microsoft.com/office/drawing/2014/main" id="{D3882F48-F663-8915-6B9A-3B822000CE79}"/>
              </a:ext>
            </a:extLst>
          </p:cNvPr>
          <p:cNvCxnSpPr/>
          <p:nvPr/>
        </p:nvCxnSpPr>
        <p:spPr>
          <a:xfrm>
            <a:off x="470332" y="2501807"/>
            <a:ext cx="3362961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ZoneTexte 113">
            <a:extLst>
              <a:ext uri="{FF2B5EF4-FFF2-40B4-BE49-F238E27FC236}">
                <a16:creationId xmlns:a16="http://schemas.microsoft.com/office/drawing/2014/main" id="{02D7D2D7-03EA-FE26-CA28-0D1B1728E412}"/>
              </a:ext>
            </a:extLst>
          </p:cNvPr>
          <p:cNvSpPr txBox="1"/>
          <p:nvPr/>
        </p:nvSpPr>
        <p:spPr>
          <a:xfrm>
            <a:off x="4538480" y="2149550"/>
            <a:ext cx="21274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Avenir Book" charset="0"/>
                <a:ea typeface="Avenir Book" charset="0"/>
                <a:cs typeface="Avenir Book" charset="0"/>
              </a:rPr>
              <a:t>A PROPOS DE MOI</a:t>
            </a:r>
          </a:p>
        </p:txBody>
      </p:sp>
      <p:cxnSp>
        <p:nvCxnSpPr>
          <p:cNvPr id="115" name="Connecteur droit 114">
            <a:extLst>
              <a:ext uri="{FF2B5EF4-FFF2-40B4-BE49-F238E27FC236}">
                <a16:creationId xmlns:a16="http://schemas.microsoft.com/office/drawing/2014/main" id="{00C94867-6B22-4472-1DCE-FFEBBDA7963C}"/>
              </a:ext>
            </a:extLst>
          </p:cNvPr>
          <p:cNvCxnSpPr/>
          <p:nvPr/>
        </p:nvCxnSpPr>
        <p:spPr>
          <a:xfrm>
            <a:off x="4639506" y="2499023"/>
            <a:ext cx="2350348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ZoneTexte 115">
            <a:extLst>
              <a:ext uri="{FF2B5EF4-FFF2-40B4-BE49-F238E27FC236}">
                <a16:creationId xmlns:a16="http://schemas.microsoft.com/office/drawing/2014/main" id="{03772AF2-DBE3-059B-D10E-351ABC0EFFD6}"/>
              </a:ext>
            </a:extLst>
          </p:cNvPr>
          <p:cNvSpPr txBox="1"/>
          <p:nvPr/>
        </p:nvSpPr>
        <p:spPr>
          <a:xfrm>
            <a:off x="4538480" y="4195082"/>
            <a:ext cx="21274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Avenir Book" charset="0"/>
                <a:ea typeface="Avenir Book" charset="0"/>
                <a:cs typeface="Avenir Book" charset="0"/>
              </a:rPr>
              <a:t>COMPETENCES</a:t>
            </a:r>
          </a:p>
        </p:txBody>
      </p:sp>
      <p:cxnSp>
        <p:nvCxnSpPr>
          <p:cNvPr id="117" name="Connecteur droit 116">
            <a:extLst>
              <a:ext uri="{FF2B5EF4-FFF2-40B4-BE49-F238E27FC236}">
                <a16:creationId xmlns:a16="http://schemas.microsoft.com/office/drawing/2014/main" id="{03E36698-8A65-6CF6-3DE3-068851BA640B}"/>
              </a:ext>
            </a:extLst>
          </p:cNvPr>
          <p:cNvCxnSpPr/>
          <p:nvPr/>
        </p:nvCxnSpPr>
        <p:spPr>
          <a:xfrm>
            <a:off x="4639506" y="4539841"/>
            <a:ext cx="2319199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angle 118">
            <a:extLst>
              <a:ext uri="{FF2B5EF4-FFF2-40B4-BE49-F238E27FC236}">
                <a16:creationId xmlns:a16="http://schemas.microsoft.com/office/drawing/2014/main" id="{1A031538-F6A4-6570-CF72-AA5F0F938F70}"/>
              </a:ext>
            </a:extLst>
          </p:cNvPr>
          <p:cNvSpPr/>
          <p:nvPr/>
        </p:nvSpPr>
        <p:spPr>
          <a:xfrm>
            <a:off x="5764167" y="4793170"/>
            <a:ext cx="1164631" cy="13214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0C6DBCBC-4EC8-090A-206A-38E48044D8BF}"/>
              </a:ext>
            </a:extLst>
          </p:cNvPr>
          <p:cNvSpPr/>
          <p:nvPr/>
        </p:nvSpPr>
        <p:spPr>
          <a:xfrm>
            <a:off x="5764167" y="4786964"/>
            <a:ext cx="901749" cy="138348"/>
          </a:xfrm>
          <a:prstGeom prst="rect">
            <a:avLst/>
          </a:prstGeom>
          <a:pattFill prst="ltUpDiag">
            <a:fgClr>
              <a:srgbClr val="7030A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3EB7C579-0BDF-8B1C-DB78-08E21F44B184}"/>
              </a:ext>
            </a:extLst>
          </p:cNvPr>
          <p:cNvSpPr/>
          <p:nvPr/>
        </p:nvSpPr>
        <p:spPr>
          <a:xfrm>
            <a:off x="5764167" y="5046498"/>
            <a:ext cx="1164631" cy="13214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B60791E8-A83F-07B8-29D2-15B6551BD1E9}"/>
              </a:ext>
            </a:extLst>
          </p:cNvPr>
          <p:cNvSpPr/>
          <p:nvPr/>
        </p:nvSpPr>
        <p:spPr>
          <a:xfrm>
            <a:off x="5764167" y="5040292"/>
            <a:ext cx="767181" cy="135539"/>
          </a:xfrm>
          <a:prstGeom prst="rect">
            <a:avLst/>
          </a:prstGeom>
          <a:pattFill prst="ltUpDiag">
            <a:fgClr>
              <a:srgbClr val="7030A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6422F4FC-05D0-8C2B-DBD8-85081A8ACAAB}"/>
              </a:ext>
            </a:extLst>
          </p:cNvPr>
          <p:cNvSpPr/>
          <p:nvPr/>
        </p:nvSpPr>
        <p:spPr>
          <a:xfrm>
            <a:off x="5764167" y="5299826"/>
            <a:ext cx="1164631" cy="13214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F596AAD1-14D2-D2DA-F7E9-FE528358B351}"/>
              </a:ext>
            </a:extLst>
          </p:cNvPr>
          <p:cNvSpPr/>
          <p:nvPr/>
        </p:nvSpPr>
        <p:spPr>
          <a:xfrm>
            <a:off x="5764167" y="5293620"/>
            <a:ext cx="1006078" cy="138348"/>
          </a:xfrm>
          <a:prstGeom prst="rect">
            <a:avLst/>
          </a:prstGeom>
          <a:pattFill prst="ltUpDiag">
            <a:fgClr>
              <a:srgbClr val="7030A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987DE197-2185-A334-A2CA-CCA70C074533}"/>
              </a:ext>
            </a:extLst>
          </p:cNvPr>
          <p:cNvSpPr/>
          <p:nvPr/>
        </p:nvSpPr>
        <p:spPr>
          <a:xfrm>
            <a:off x="5764167" y="5549757"/>
            <a:ext cx="1164631" cy="13214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7AC7BFE2-1603-DFB0-658A-D14B01F996E1}"/>
              </a:ext>
            </a:extLst>
          </p:cNvPr>
          <p:cNvSpPr/>
          <p:nvPr/>
        </p:nvSpPr>
        <p:spPr>
          <a:xfrm>
            <a:off x="5764167" y="5543551"/>
            <a:ext cx="1093512" cy="138348"/>
          </a:xfrm>
          <a:prstGeom prst="rect">
            <a:avLst/>
          </a:prstGeom>
          <a:pattFill prst="ltUpDiag">
            <a:fgClr>
              <a:srgbClr val="7030A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Ellipse 127">
            <a:extLst>
              <a:ext uri="{FF2B5EF4-FFF2-40B4-BE49-F238E27FC236}">
                <a16:creationId xmlns:a16="http://schemas.microsoft.com/office/drawing/2014/main" id="{317AFD79-9F8D-DD47-9CC1-770986C5E123}"/>
              </a:ext>
            </a:extLst>
          </p:cNvPr>
          <p:cNvSpPr/>
          <p:nvPr/>
        </p:nvSpPr>
        <p:spPr>
          <a:xfrm>
            <a:off x="5802591" y="6434481"/>
            <a:ext cx="145684" cy="142406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Ellipse 128">
            <a:extLst>
              <a:ext uri="{FF2B5EF4-FFF2-40B4-BE49-F238E27FC236}">
                <a16:creationId xmlns:a16="http://schemas.microsoft.com/office/drawing/2014/main" id="{EA1F571D-70ED-ACD1-A86F-7B53C61B3FD1}"/>
              </a:ext>
            </a:extLst>
          </p:cNvPr>
          <p:cNvSpPr/>
          <p:nvPr/>
        </p:nvSpPr>
        <p:spPr>
          <a:xfrm>
            <a:off x="6029942" y="6434508"/>
            <a:ext cx="145684" cy="142406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Ellipse 129">
            <a:extLst>
              <a:ext uri="{FF2B5EF4-FFF2-40B4-BE49-F238E27FC236}">
                <a16:creationId xmlns:a16="http://schemas.microsoft.com/office/drawing/2014/main" id="{131DAC95-FF19-1386-2764-BBC0FD943538}"/>
              </a:ext>
            </a:extLst>
          </p:cNvPr>
          <p:cNvSpPr/>
          <p:nvPr/>
        </p:nvSpPr>
        <p:spPr>
          <a:xfrm>
            <a:off x="6257293" y="6434481"/>
            <a:ext cx="145684" cy="142406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Ellipse 130">
            <a:extLst>
              <a:ext uri="{FF2B5EF4-FFF2-40B4-BE49-F238E27FC236}">
                <a16:creationId xmlns:a16="http://schemas.microsoft.com/office/drawing/2014/main" id="{EE580B73-4D38-5CC2-C941-E77D5DC37F89}"/>
              </a:ext>
            </a:extLst>
          </p:cNvPr>
          <p:cNvSpPr/>
          <p:nvPr/>
        </p:nvSpPr>
        <p:spPr>
          <a:xfrm>
            <a:off x="6484644" y="6439174"/>
            <a:ext cx="145684" cy="142406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Ellipse 131">
            <a:extLst>
              <a:ext uri="{FF2B5EF4-FFF2-40B4-BE49-F238E27FC236}">
                <a16:creationId xmlns:a16="http://schemas.microsoft.com/office/drawing/2014/main" id="{CE453459-6F40-68F4-5F3F-D5D4BB70ED9D}"/>
              </a:ext>
            </a:extLst>
          </p:cNvPr>
          <p:cNvSpPr/>
          <p:nvPr/>
        </p:nvSpPr>
        <p:spPr>
          <a:xfrm>
            <a:off x="6711995" y="6437677"/>
            <a:ext cx="145684" cy="142406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Ellipse 132">
            <a:extLst>
              <a:ext uri="{FF2B5EF4-FFF2-40B4-BE49-F238E27FC236}">
                <a16:creationId xmlns:a16="http://schemas.microsoft.com/office/drawing/2014/main" id="{66509029-ACA4-B36F-0E44-3DA2BCBF51F2}"/>
              </a:ext>
            </a:extLst>
          </p:cNvPr>
          <p:cNvSpPr/>
          <p:nvPr/>
        </p:nvSpPr>
        <p:spPr>
          <a:xfrm>
            <a:off x="5802591" y="6680683"/>
            <a:ext cx="145684" cy="142406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Ellipse 133">
            <a:extLst>
              <a:ext uri="{FF2B5EF4-FFF2-40B4-BE49-F238E27FC236}">
                <a16:creationId xmlns:a16="http://schemas.microsoft.com/office/drawing/2014/main" id="{8A1521AD-1F5D-F3E6-85E4-89D1E675C27F}"/>
              </a:ext>
            </a:extLst>
          </p:cNvPr>
          <p:cNvSpPr/>
          <p:nvPr/>
        </p:nvSpPr>
        <p:spPr>
          <a:xfrm>
            <a:off x="6029942" y="6680710"/>
            <a:ext cx="145684" cy="142406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Ellipse 134">
            <a:extLst>
              <a:ext uri="{FF2B5EF4-FFF2-40B4-BE49-F238E27FC236}">
                <a16:creationId xmlns:a16="http://schemas.microsoft.com/office/drawing/2014/main" id="{A005AC0C-7DEB-A8B2-C726-1EFCA24C7E5F}"/>
              </a:ext>
            </a:extLst>
          </p:cNvPr>
          <p:cNvSpPr/>
          <p:nvPr/>
        </p:nvSpPr>
        <p:spPr>
          <a:xfrm>
            <a:off x="6257293" y="6680683"/>
            <a:ext cx="145684" cy="142406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Ellipse 135">
            <a:extLst>
              <a:ext uri="{FF2B5EF4-FFF2-40B4-BE49-F238E27FC236}">
                <a16:creationId xmlns:a16="http://schemas.microsoft.com/office/drawing/2014/main" id="{2E2A8431-F910-4942-11AC-942C773868DB}"/>
              </a:ext>
            </a:extLst>
          </p:cNvPr>
          <p:cNvSpPr/>
          <p:nvPr/>
        </p:nvSpPr>
        <p:spPr>
          <a:xfrm>
            <a:off x="6484644" y="6685376"/>
            <a:ext cx="145684" cy="142406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Ellipse 136">
            <a:extLst>
              <a:ext uri="{FF2B5EF4-FFF2-40B4-BE49-F238E27FC236}">
                <a16:creationId xmlns:a16="http://schemas.microsoft.com/office/drawing/2014/main" id="{F2EB35D2-59AA-4F65-F03A-DD0198C2A1C8}"/>
              </a:ext>
            </a:extLst>
          </p:cNvPr>
          <p:cNvSpPr/>
          <p:nvPr/>
        </p:nvSpPr>
        <p:spPr>
          <a:xfrm>
            <a:off x="6711995" y="6683879"/>
            <a:ext cx="145684" cy="142406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" name="Ellipse 137">
            <a:extLst>
              <a:ext uri="{FF2B5EF4-FFF2-40B4-BE49-F238E27FC236}">
                <a16:creationId xmlns:a16="http://schemas.microsoft.com/office/drawing/2014/main" id="{195A78B2-8191-04F8-B2FD-EBA41CC9D4D9}"/>
              </a:ext>
            </a:extLst>
          </p:cNvPr>
          <p:cNvSpPr/>
          <p:nvPr/>
        </p:nvSpPr>
        <p:spPr>
          <a:xfrm>
            <a:off x="5802591" y="6932882"/>
            <a:ext cx="145684" cy="142406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9" name="Ellipse 138">
            <a:extLst>
              <a:ext uri="{FF2B5EF4-FFF2-40B4-BE49-F238E27FC236}">
                <a16:creationId xmlns:a16="http://schemas.microsoft.com/office/drawing/2014/main" id="{4C7A7C82-EAFE-0EB4-6956-43F54AEF5B1E}"/>
              </a:ext>
            </a:extLst>
          </p:cNvPr>
          <p:cNvSpPr/>
          <p:nvPr/>
        </p:nvSpPr>
        <p:spPr>
          <a:xfrm>
            <a:off x="6029942" y="6932909"/>
            <a:ext cx="145684" cy="142406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0" name="Ellipse 139">
            <a:extLst>
              <a:ext uri="{FF2B5EF4-FFF2-40B4-BE49-F238E27FC236}">
                <a16:creationId xmlns:a16="http://schemas.microsoft.com/office/drawing/2014/main" id="{812C60BE-DE62-CFD7-B625-4671F4E318B7}"/>
              </a:ext>
            </a:extLst>
          </p:cNvPr>
          <p:cNvSpPr/>
          <p:nvPr/>
        </p:nvSpPr>
        <p:spPr>
          <a:xfrm>
            <a:off x="6257293" y="6932882"/>
            <a:ext cx="145684" cy="142406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1" name="Ellipse 140">
            <a:extLst>
              <a:ext uri="{FF2B5EF4-FFF2-40B4-BE49-F238E27FC236}">
                <a16:creationId xmlns:a16="http://schemas.microsoft.com/office/drawing/2014/main" id="{FAEA8FE0-3695-0DB3-0E26-C19583157148}"/>
              </a:ext>
            </a:extLst>
          </p:cNvPr>
          <p:cNvSpPr/>
          <p:nvPr/>
        </p:nvSpPr>
        <p:spPr>
          <a:xfrm>
            <a:off x="6484644" y="6937575"/>
            <a:ext cx="145684" cy="142406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2" name="Ellipse 141">
            <a:extLst>
              <a:ext uri="{FF2B5EF4-FFF2-40B4-BE49-F238E27FC236}">
                <a16:creationId xmlns:a16="http://schemas.microsoft.com/office/drawing/2014/main" id="{EC4102A6-15D4-54FA-561E-5B40E06117BD}"/>
              </a:ext>
            </a:extLst>
          </p:cNvPr>
          <p:cNvSpPr/>
          <p:nvPr/>
        </p:nvSpPr>
        <p:spPr>
          <a:xfrm>
            <a:off x="6711995" y="6936078"/>
            <a:ext cx="145684" cy="142406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" name="Ellipse 142">
            <a:extLst>
              <a:ext uri="{FF2B5EF4-FFF2-40B4-BE49-F238E27FC236}">
                <a16:creationId xmlns:a16="http://schemas.microsoft.com/office/drawing/2014/main" id="{1251EBBA-CC97-1FF3-0245-7812117332F1}"/>
              </a:ext>
            </a:extLst>
          </p:cNvPr>
          <p:cNvSpPr/>
          <p:nvPr/>
        </p:nvSpPr>
        <p:spPr>
          <a:xfrm>
            <a:off x="5802591" y="7201088"/>
            <a:ext cx="145684" cy="142406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" name="Ellipse 143">
            <a:extLst>
              <a:ext uri="{FF2B5EF4-FFF2-40B4-BE49-F238E27FC236}">
                <a16:creationId xmlns:a16="http://schemas.microsoft.com/office/drawing/2014/main" id="{FFA8DFB9-81D4-065E-8F0D-17EFD1F03047}"/>
              </a:ext>
            </a:extLst>
          </p:cNvPr>
          <p:cNvSpPr/>
          <p:nvPr/>
        </p:nvSpPr>
        <p:spPr>
          <a:xfrm>
            <a:off x="6029942" y="7201115"/>
            <a:ext cx="145684" cy="142406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" name="Ellipse 144">
            <a:extLst>
              <a:ext uri="{FF2B5EF4-FFF2-40B4-BE49-F238E27FC236}">
                <a16:creationId xmlns:a16="http://schemas.microsoft.com/office/drawing/2014/main" id="{40714BCC-00DF-6625-D2BA-D6874616D916}"/>
              </a:ext>
            </a:extLst>
          </p:cNvPr>
          <p:cNvSpPr/>
          <p:nvPr/>
        </p:nvSpPr>
        <p:spPr>
          <a:xfrm>
            <a:off x="6257293" y="7201088"/>
            <a:ext cx="145684" cy="142406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" name="Ellipse 145">
            <a:extLst>
              <a:ext uri="{FF2B5EF4-FFF2-40B4-BE49-F238E27FC236}">
                <a16:creationId xmlns:a16="http://schemas.microsoft.com/office/drawing/2014/main" id="{E6C566D9-2D9C-CA27-53CD-48FD52E9F7BE}"/>
              </a:ext>
            </a:extLst>
          </p:cNvPr>
          <p:cNvSpPr/>
          <p:nvPr/>
        </p:nvSpPr>
        <p:spPr>
          <a:xfrm>
            <a:off x="6484644" y="7205781"/>
            <a:ext cx="145684" cy="142406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" name="Ellipse 146">
            <a:extLst>
              <a:ext uri="{FF2B5EF4-FFF2-40B4-BE49-F238E27FC236}">
                <a16:creationId xmlns:a16="http://schemas.microsoft.com/office/drawing/2014/main" id="{146D32BC-D258-B0B1-2BF8-AA06B0255A23}"/>
              </a:ext>
            </a:extLst>
          </p:cNvPr>
          <p:cNvSpPr/>
          <p:nvPr/>
        </p:nvSpPr>
        <p:spPr>
          <a:xfrm>
            <a:off x="6711995" y="7204284"/>
            <a:ext cx="145684" cy="142406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" name="ZoneTexte 147">
            <a:extLst>
              <a:ext uri="{FF2B5EF4-FFF2-40B4-BE49-F238E27FC236}">
                <a16:creationId xmlns:a16="http://schemas.microsoft.com/office/drawing/2014/main" id="{8295D91C-866E-6772-C2B6-0A54F8ED8088}"/>
              </a:ext>
            </a:extLst>
          </p:cNvPr>
          <p:cNvSpPr txBox="1"/>
          <p:nvPr/>
        </p:nvSpPr>
        <p:spPr>
          <a:xfrm>
            <a:off x="4502892" y="5937172"/>
            <a:ext cx="21274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latin typeface="Avenir Book" charset="0"/>
                <a:ea typeface="Avenir Book" charset="0"/>
                <a:cs typeface="Avenir Book" charset="0"/>
              </a:rPr>
              <a:t>LANGUES</a:t>
            </a:r>
          </a:p>
        </p:txBody>
      </p:sp>
      <p:cxnSp>
        <p:nvCxnSpPr>
          <p:cNvPr id="149" name="Connecteur droit 148">
            <a:extLst>
              <a:ext uri="{FF2B5EF4-FFF2-40B4-BE49-F238E27FC236}">
                <a16:creationId xmlns:a16="http://schemas.microsoft.com/office/drawing/2014/main" id="{59640089-C607-7085-71CB-4721280355DE}"/>
              </a:ext>
            </a:extLst>
          </p:cNvPr>
          <p:cNvCxnSpPr/>
          <p:nvPr/>
        </p:nvCxnSpPr>
        <p:spPr>
          <a:xfrm>
            <a:off x="4603918" y="6281931"/>
            <a:ext cx="2319199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ZoneTexte 149">
            <a:extLst>
              <a:ext uri="{FF2B5EF4-FFF2-40B4-BE49-F238E27FC236}">
                <a16:creationId xmlns:a16="http://schemas.microsoft.com/office/drawing/2014/main" id="{147B6342-B1D9-788A-9F17-EC05AFBCBC35}"/>
              </a:ext>
            </a:extLst>
          </p:cNvPr>
          <p:cNvSpPr txBox="1"/>
          <p:nvPr/>
        </p:nvSpPr>
        <p:spPr>
          <a:xfrm>
            <a:off x="386516" y="5431968"/>
            <a:ext cx="1405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Avenir Book" charset="0"/>
                <a:ea typeface="Avenir Book" charset="0"/>
                <a:cs typeface="Avenir Book" charset="0"/>
              </a:rPr>
              <a:t>FORMATION</a:t>
            </a:r>
          </a:p>
        </p:txBody>
      </p:sp>
      <p:cxnSp>
        <p:nvCxnSpPr>
          <p:cNvPr id="151" name="Connecteur droit 150">
            <a:extLst>
              <a:ext uri="{FF2B5EF4-FFF2-40B4-BE49-F238E27FC236}">
                <a16:creationId xmlns:a16="http://schemas.microsoft.com/office/drawing/2014/main" id="{BFE0DE6D-D096-F6CF-72BD-DDCABE83362B}"/>
              </a:ext>
            </a:extLst>
          </p:cNvPr>
          <p:cNvCxnSpPr/>
          <p:nvPr/>
        </p:nvCxnSpPr>
        <p:spPr>
          <a:xfrm>
            <a:off x="458461" y="5760548"/>
            <a:ext cx="1261109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ZoneTexte 151">
            <a:extLst>
              <a:ext uri="{FF2B5EF4-FFF2-40B4-BE49-F238E27FC236}">
                <a16:creationId xmlns:a16="http://schemas.microsoft.com/office/drawing/2014/main" id="{33C6283F-5932-807B-E714-7CAD9F8D50D8}"/>
              </a:ext>
            </a:extLst>
          </p:cNvPr>
          <p:cNvSpPr txBox="1"/>
          <p:nvPr/>
        </p:nvSpPr>
        <p:spPr>
          <a:xfrm>
            <a:off x="386516" y="2581995"/>
            <a:ext cx="3775046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100" b="1" dirty="0">
                <a:latin typeface="Avenir Book" charset="0"/>
                <a:ea typeface="Avenir Book" charset="0"/>
                <a:cs typeface="Avenir Book" charset="0"/>
              </a:rPr>
              <a:t>2013-2014  </a:t>
            </a:r>
            <a:r>
              <a:rPr lang="fr-FR" sz="1100" b="1" dirty="0">
                <a:solidFill>
                  <a:srgbClr val="7030A0"/>
                </a:solidFill>
                <a:latin typeface="Avenir Book" charset="0"/>
                <a:ea typeface="Avenir Book" charset="0"/>
                <a:cs typeface="Avenir Book" charset="0"/>
              </a:rPr>
              <a:t>SOCIETE – VILLE</a:t>
            </a:r>
            <a:r>
              <a:rPr lang="fr-FR" sz="1100" dirty="0">
                <a:solidFill>
                  <a:srgbClr val="7030A0"/>
                </a:solidFill>
                <a:latin typeface="Avenir Book" charset="0"/>
                <a:ea typeface="Avenir Book" charset="0"/>
                <a:cs typeface="Avenir Book" charset="0"/>
              </a:rPr>
              <a:t> - </a:t>
            </a:r>
            <a:r>
              <a:rPr lang="fr-FR" sz="1100" b="1" dirty="0">
                <a:latin typeface="Avenir Book" charset="0"/>
                <a:ea typeface="Avenir Book" charset="0"/>
                <a:cs typeface="Avenir Book" charset="0"/>
              </a:rPr>
              <a:t>Titre du poste</a:t>
            </a:r>
          </a:p>
          <a:p>
            <a:pPr>
              <a:buClr>
                <a:srgbClr val="00B050"/>
              </a:buClr>
              <a:buSzPct val="100000"/>
              <a:defRPr/>
            </a:pP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Décrivez ici les fonctions que vous avez occupé. Décrivez également vos missions, le nombre de personne que vous avez encadré .</a:t>
            </a:r>
          </a:p>
        </p:txBody>
      </p:sp>
      <p:sp>
        <p:nvSpPr>
          <p:cNvPr id="153" name="ZoneTexte 152">
            <a:extLst>
              <a:ext uri="{FF2B5EF4-FFF2-40B4-BE49-F238E27FC236}">
                <a16:creationId xmlns:a16="http://schemas.microsoft.com/office/drawing/2014/main" id="{A8906F7F-55C2-A14E-B82B-89C28A542431}"/>
              </a:ext>
            </a:extLst>
          </p:cNvPr>
          <p:cNvSpPr txBox="1"/>
          <p:nvPr/>
        </p:nvSpPr>
        <p:spPr>
          <a:xfrm>
            <a:off x="386516" y="3514047"/>
            <a:ext cx="3775046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100" b="1" dirty="0">
                <a:latin typeface="Avenir Book" charset="0"/>
                <a:ea typeface="Avenir Book" charset="0"/>
                <a:cs typeface="Avenir Book" charset="0"/>
              </a:rPr>
              <a:t>2013-2014  </a:t>
            </a:r>
            <a:r>
              <a:rPr lang="fr-FR" sz="1100" b="1" dirty="0">
                <a:solidFill>
                  <a:srgbClr val="7030A0"/>
                </a:solidFill>
                <a:latin typeface="Avenir Book" charset="0"/>
                <a:ea typeface="Avenir Book" charset="0"/>
                <a:cs typeface="Avenir Book" charset="0"/>
              </a:rPr>
              <a:t>SOCIETE – VILLE</a:t>
            </a:r>
            <a:r>
              <a:rPr lang="fr-FR" sz="1100" dirty="0">
                <a:solidFill>
                  <a:srgbClr val="7030A0"/>
                </a:solidFill>
                <a:latin typeface="Avenir Book" charset="0"/>
                <a:ea typeface="Avenir Book" charset="0"/>
                <a:cs typeface="Avenir Book" charset="0"/>
              </a:rPr>
              <a:t> - </a:t>
            </a:r>
            <a:r>
              <a:rPr lang="fr-FR" sz="1100" b="1" dirty="0">
                <a:latin typeface="Avenir Book" charset="0"/>
                <a:ea typeface="Avenir Book" charset="0"/>
                <a:cs typeface="Avenir Book" charset="0"/>
              </a:rPr>
              <a:t>Titre du poste</a:t>
            </a:r>
          </a:p>
          <a:p>
            <a:pPr>
              <a:buClr>
                <a:srgbClr val="00B050"/>
              </a:buClr>
              <a:buSzPct val="100000"/>
              <a:defRPr/>
            </a:pP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Décrivez ici les fonctions que vous avez occupé. Décrivez également vos missions, le nombre de personne que vous avez encadré .</a:t>
            </a:r>
          </a:p>
        </p:txBody>
      </p:sp>
      <p:sp>
        <p:nvSpPr>
          <p:cNvPr id="154" name="ZoneTexte 153">
            <a:extLst>
              <a:ext uri="{FF2B5EF4-FFF2-40B4-BE49-F238E27FC236}">
                <a16:creationId xmlns:a16="http://schemas.microsoft.com/office/drawing/2014/main" id="{535FE55A-730B-F875-0F04-3C6DAFC1EF30}"/>
              </a:ext>
            </a:extLst>
          </p:cNvPr>
          <p:cNvSpPr txBox="1"/>
          <p:nvPr/>
        </p:nvSpPr>
        <p:spPr>
          <a:xfrm>
            <a:off x="386516" y="4446099"/>
            <a:ext cx="3775046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100" b="1" dirty="0">
                <a:latin typeface="Avenir Book" charset="0"/>
                <a:ea typeface="Avenir Book" charset="0"/>
                <a:cs typeface="Avenir Book" charset="0"/>
              </a:rPr>
              <a:t>2013-2014  </a:t>
            </a:r>
            <a:r>
              <a:rPr lang="fr-FR" sz="1100" b="1" dirty="0">
                <a:solidFill>
                  <a:srgbClr val="7030A0"/>
                </a:solidFill>
                <a:latin typeface="Avenir Book" charset="0"/>
                <a:ea typeface="Avenir Book" charset="0"/>
                <a:cs typeface="Avenir Book" charset="0"/>
              </a:rPr>
              <a:t>SOCIETE – VILLE</a:t>
            </a:r>
            <a:r>
              <a:rPr lang="fr-FR" sz="1100" dirty="0">
                <a:solidFill>
                  <a:srgbClr val="7030A0"/>
                </a:solidFill>
                <a:latin typeface="Avenir Book" charset="0"/>
                <a:ea typeface="Avenir Book" charset="0"/>
                <a:cs typeface="Avenir Book" charset="0"/>
              </a:rPr>
              <a:t> - </a:t>
            </a:r>
            <a:r>
              <a:rPr lang="fr-FR" sz="1100" b="1" dirty="0">
                <a:latin typeface="Avenir Book" charset="0"/>
                <a:ea typeface="Avenir Book" charset="0"/>
                <a:cs typeface="Avenir Book" charset="0"/>
              </a:rPr>
              <a:t>Titre du poste</a:t>
            </a:r>
          </a:p>
          <a:p>
            <a:pPr>
              <a:buClr>
                <a:srgbClr val="00B050"/>
              </a:buClr>
              <a:buSzPct val="100000"/>
              <a:defRPr/>
            </a:pP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Décrivez ici les fonctions que vous avez occupé. Décrivez également vos missions, le nombre de personne que vous avez encadré .</a:t>
            </a:r>
          </a:p>
        </p:txBody>
      </p:sp>
      <p:sp>
        <p:nvSpPr>
          <p:cNvPr id="155" name="ZoneTexte 154">
            <a:extLst>
              <a:ext uri="{FF2B5EF4-FFF2-40B4-BE49-F238E27FC236}">
                <a16:creationId xmlns:a16="http://schemas.microsoft.com/office/drawing/2014/main" id="{6A136124-0CB6-FB44-8A5A-A5BDC38888B9}"/>
              </a:ext>
            </a:extLst>
          </p:cNvPr>
          <p:cNvSpPr txBox="1"/>
          <p:nvPr/>
        </p:nvSpPr>
        <p:spPr>
          <a:xfrm>
            <a:off x="366640" y="5884106"/>
            <a:ext cx="3775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  <a:buClr>
                <a:srgbClr val="00B050"/>
              </a:buClr>
              <a:buSzPct val="100000"/>
            </a:pPr>
            <a:r>
              <a:rPr lang="fr-FR" sz="1100" b="1" dirty="0">
                <a:latin typeface="Avenir Book" charset="0"/>
                <a:ea typeface="Avenir Book" charset="0"/>
                <a:cs typeface="Avenir Book" charset="0"/>
              </a:rPr>
              <a:t>2013-2014  </a:t>
            </a:r>
            <a:r>
              <a:rPr lang="fr-FR" sz="1100" b="1" dirty="0">
                <a:solidFill>
                  <a:srgbClr val="7030A0"/>
                </a:solidFill>
                <a:latin typeface="Avenir Book" charset="0"/>
                <a:ea typeface="Avenir Book" charset="0"/>
                <a:cs typeface="Avenir Book" charset="0"/>
              </a:rPr>
              <a:t>UNIVERSITE</a:t>
            </a:r>
            <a:r>
              <a:rPr lang="fr-FR" sz="1100" dirty="0">
                <a:solidFill>
                  <a:srgbClr val="7030A0"/>
                </a:solidFill>
                <a:latin typeface="Avenir Book" charset="0"/>
                <a:ea typeface="Avenir Book" charset="0"/>
                <a:cs typeface="Avenir Book" charset="0"/>
              </a:rPr>
              <a:t> - </a:t>
            </a:r>
            <a:r>
              <a:rPr lang="fr-FR" sz="1100" b="1" dirty="0">
                <a:latin typeface="Avenir Book" charset="0"/>
                <a:ea typeface="Avenir Book" charset="0"/>
                <a:cs typeface="Avenir Book" charset="0"/>
              </a:rPr>
              <a:t>Titre du diplôme</a:t>
            </a:r>
          </a:p>
          <a:p>
            <a:pPr defTabSz="685800">
              <a:defRPr/>
            </a:pP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Décrivez en une ligne les objectifs et les spécialités de cette formation. Inscrivez votre mention si vous en avez eu une.</a:t>
            </a:r>
          </a:p>
        </p:txBody>
      </p:sp>
      <p:sp>
        <p:nvSpPr>
          <p:cNvPr id="156" name="ZoneTexte 155">
            <a:extLst>
              <a:ext uri="{FF2B5EF4-FFF2-40B4-BE49-F238E27FC236}">
                <a16:creationId xmlns:a16="http://schemas.microsoft.com/office/drawing/2014/main" id="{7511506E-A41B-B630-C1AA-9F322008C428}"/>
              </a:ext>
            </a:extLst>
          </p:cNvPr>
          <p:cNvSpPr txBox="1"/>
          <p:nvPr/>
        </p:nvSpPr>
        <p:spPr>
          <a:xfrm>
            <a:off x="366640" y="6703865"/>
            <a:ext cx="37750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  <a:buClr>
                <a:srgbClr val="00B050"/>
              </a:buClr>
              <a:buSzPct val="100000"/>
            </a:pPr>
            <a:r>
              <a:rPr lang="fr-FR" sz="1100" b="1" dirty="0">
                <a:latin typeface="Avenir Book" charset="0"/>
                <a:ea typeface="Avenir Book" charset="0"/>
                <a:cs typeface="Avenir Book" charset="0"/>
              </a:rPr>
              <a:t>2013-2014  </a:t>
            </a:r>
            <a:r>
              <a:rPr lang="fr-FR" sz="1100" b="1" dirty="0">
                <a:solidFill>
                  <a:srgbClr val="7030A0"/>
                </a:solidFill>
                <a:latin typeface="Avenir Book" charset="0"/>
                <a:ea typeface="Avenir Book" charset="0"/>
                <a:cs typeface="Avenir Book" charset="0"/>
              </a:rPr>
              <a:t>UNIVERSITE</a:t>
            </a:r>
            <a:r>
              <a:rPr lang="fr-FR" sz="1100" dirty="0">
                <a:solidFill>
                  <a:srgbClr val="7030A0"/>
                </a:solidFill>
                <a:latin typeface="Avenir Book" charset="0"/>
                <a:ea typeface="Avenir Book" charset="0"/>
                <a:cs typeface="Avenir Book" charset="0"/>
              </a:rPr>
              <a:t> - </a:t>
            </a:r>
            <a:r>
              <a:rPr lang="fr-FR" sz="1100" b="1" dirty="0">
                <a:latin typeface="Avenir Book" charset="0"/>
                <a:ea typeface="Avenir Book" charset="0"/>
                <a:cs typeface="Avenir Book" charset="0"/>
              </a:rPr>
              <a:t>Titre du diplôme</a:t>
            </a:r>
          </a:p>
          <a:p>
            <a:pPr defTabSz="685800">
              <a:defRPr/>
            </a:pP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Décrivez en une ligne les objectifs et les spécialités de cette formation. Inscrivez votre mention si vous en avez eu une.</a:t>
            </a:r>
          </a:p>
        </p:txBody>
      </p:sp>
      <p:sp>
        <p:nvSpPr>
          <p:cNvPr id="157" name="ZoneTexte 156">
            <a:extLst>
              <a:ext uri="{FF2B5EF4-FFF2-40B4-BE49-F238E27FC236}">
                <a16:creationId xmlns:a16="http://schemas.microsoft.com/office/drawing/2014/main" id="{2AB30788-2980-8FB0-569A-4B39FE91A7C7}"/>
              </a:ext>
            </a:extLst>
          </p:cNvPr>
          <p:cNvSpPr txBox="1"/>
          <p:nvPr/>
        </p:nvSpPr>
        <p:spPr>
          <a:xfrm>
            <a:off x="4530493" y="2635873"/>
            <a:ext cx="267026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1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Décrivez en quelques lignes vos compétences clés pour le poste et vos objectifs de carrière. Vous pouvez les mettre en forme à l’aide de puces ou les laisser sous forme de texte plein. Cet espace peut servir de début d’introduction à votre lettre de motivation .</a:t>
            </a:r>
          </a:p>
        </p:txBody>
      </p:sp>
      <p:sp>
        <p:nvSpPr>
          <p:cNvPr id="158" name="ZoneTexte 157">
            <a:extLst>
              <a:ext uri="{FF2B5EF4-FFF2-40B4-BE49-F238E27FC236}">
                <a16:creationId xmlns:a16="http://schemas.microsoft.com/office/drawing/2014/main" id="{229D28FE-F774-21A8-D39B-C93A3DD7434E}"/>
              </a:ext>
            </a:extLst>
          </p:cNvPr>
          <p:cNvSpPr txBox="1"/>
          <p:nvPr/>
        </p:nvSpPr>
        <p:spPr>
          <a:xfrm>
            <a:off x="4502892" y="4710116"/>
            <a:ext cx="15901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>
              <a:spcAft>
                <a:spcPts val="700"/>
              </a:spcAft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 panose="02000503020000020003" pitchFamily="2" charset="0"/>
              </a:rPr>
              <a:t>Business Dev</a:t>
            </a:r>
          </a:p>
          <a:p>
            <a:pPr fontAlgn="ctr">
              <a:spcAft>
                <a:spcPts val="700"/>
              </a:spcAft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 panose="02000503020000020003" pitchFamily="2" charset="0"/>
              </a:rPr>
              <a:t>Gestion de projet</a:t>
            </a:r>
          </a:p>
          <a:p>
            <a:pPr fontAlgn="ctr">
              <a:spcAft>
                <a:spcPts val="700"/>
              </a:spcAft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 panose="02000503020000020003" pitchFamily="2" charset="0"/>
              </a:rPr>
              <a:t>Google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venir Book" panose="02000503020000020003" pitchFamily="2" charset="0"/>
              </a:rPr>
              <a:t>Adwords</a:t>
            </a: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  <a:latin typeface="Avenir Book" panose="02000503020000020003" pitchFamily="2" charset="0"/>
            </a:endParaRPr>
          </a:p>
          <a:p>
            <a:pPr fontAlgn="ctr">
              <a:spcAft>
                <a:spcPts val="700"/>
              </a:spcAft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 panose="02000503020000020003" pitchFamily="2" charset="0"/>
              </a:rPr>
              <a:t>SEO / SMO</a:t>
            </a:r>
          </a:p>
        </p:txBody>
      </p:sp>
      <p:sp>
        <p:nvSpPr>
          <p:cNvPr id="159" name="ZoneTexte 158">
            <a:extLst>
              <a:ext uri="{FF2B5EF4-FFF2-40B4-BE49-F238E27FC236}">
                <a16:creationId xmlns:a16="http://schemas.microsoft.com/office/drawing/2014/main" id="{B9648518-0F2B-C43B-14AF-7B356A4D9710}"/>
              </a:ext>
            </a:extLst>
          </p:cNvPr>
          <p:cNvSpPr txBox="1"/>
          <p:nvPr/>
        </p:nvSpPr>
        <p:spPr>
          <a:xfrm>
            <a:off x="4497157" y="6387366"/>
            <a:ext cx="1590183" cy="1038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>
              <a:spcAft>
                <a:spcPts val="700"/>
              </a:spcAft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 panose="02000503020000020003" pitchFamily="2" charset="0"/>
              </a:rPr>
              <a:t>Anglais</a:t>
            </a:r>
          </a:p>
          <a:p>
            <a:pPr fontAlgn="ctr">
              <a:spcAft>
                <a:spcPts val="700"/>
              </a:spcAft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 panose="02000503020000020003" pitchFamily="2" charset="0"/>
              </a:rPr>
              <a:t>Allemand</a:t>
            </a:r>
          </a:p>
          <a:p>
            <a:pPr fontAlgn="ctr">
              <a:spcAft>
                <a:spcPts val="700"/>
              </a:spcAft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 panose="02000503020000020003" pitchFamily="2" charset="0"/>
              </a:rPr>
              <a:t>Chinois</a:t>
            </a:r>
          </a:p>
          <a:p>
            <a:pPr fontAlgn="ctr">
              <a:spcAft>
                <a:spcPts val="700"/>
              </a:spcAft>
            </a:pP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Book" panose="02000503020000020003" pitchFamily="2" charset="0"/>
              </a:rPr>
              <a:t>Italien</a:t>
            </a:r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9DFBABD1-C4CD-E660-9F15-CAB13C941059}"/>
              </a:ext>
            </a:extLst>
          </p:cNvPr>
          <p:cNvSpPr/>
          <p:nvPr/>
        </p:nvSpPr>
        <p:spPr>
          <a:xfrm>
            <a:off x="655179" y="7847255"/>
            <a:ext cx="63562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7030A0"/>
                </a:solidFill>
                <a:latin typeface="Apple Chancery" charset="0"/>
                <a:ea typeface="Apple Chancery" charset="0"/>
                <a:cs typeface="Apple Chancery" charset="0"/>
              </a:rPr>
              <a:t>« La seule différence entre les rêves et la réussite, c’est le travail »</a:t>
            </a: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0068C10E-CC83-70EC-C7D5-C887F3488DB6}"/>
              </a:ext>
            </a:extLst>
          </p:cNvPr>
          <p:cNvSpPr/>
          <p:nvPr/>
        </p:nvSpPr>
        <p:spPr>
          <a:xfrm>
            <a:off x="5656116" y="8118659"/>
            <a:ext cx="106631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9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Mayor C. </a:t>
            </a:r>
            <a:r>
              <a:rPr lang="fr-FR" sz="9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Bollwage</a:t>
            </a:r>
            <a:endParaRPr lang="fr-FR" sz="900" i="1" dirty="0"/>
          </a:p>
        </p:txBody>
      </p:sp>
      <p:sp>
        <p:nvSpPr>
          <p:cNvPr id="162" name="ZoneTexte 161">
            <a:extLst>
              <a:ext uri="{FF2B5EF4-FFF2-40B4-BE49-F238E27FC236}">
                <a16:creationId xmlns:a16="http://schemas.microsoft.com/office/drawing/2014/main" id="{912A09AE-E647-3B78-0788-1AC345E9C4DB}"/>
              </a:ext>
            </a:extLst>
          </p:cNvPr>
          <p:cNvSpPr txBox="1"/>
          <p:nvPr/>
        </p:nvSpPr>
        <p:spPr>
          <a:xfrm>
            <a:off x="567292" y="8452014"/>
            <a:ext cx="26494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Avenir Book" charset="0"/>
                <a:ea typeface="Avenir Book" charset="0"/>
                <a:cs typeface="Avenir Book" charset="0"/>
              </a:rPr>
              <a:t>UNE JOURNEE AVEC MOI</a:t>
            </a:r>
          </a:p>
        </p:txBody>
      </p:sp>
      <p:cxnSp>
        <p:nvCxnSpPr>
          <p:cNvPr id="163" name="Connecteur droit 162">
            <a:extLst>
              <a:ext uri="{FF2B5EF4-FFF2-40B4-BE49-F238E27FC236}">
                <a16:creationId xmlns:a16="http://schemas.microsoft.com/office/drawing/2014/main" id="{AF963958-178B-2278-31DE-4E5B6ACA571A}"/>
              </a:ext>
            </a:extLst>
          </p:cNvPr>
          <p:cNvCxnSpPr/>
          <p:nvPr/>
        </p:nvCxnSpPr>
        <p:spPr>
          <a:xfrm>
            <a:off x="639237" y="8780594"/>
            <a:ext cx="2602621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ZoneTexte 163">
            <a:extLst>
              <a:ext uri="{FF2B5EF4-FFF2-40B4-BE49-F238E27FC236}">
                <a16:creationId xmlns:a16="http://schemas.microsoft.com/office/drawing/2014/main" id="{137E0175-7B4C-E65B-BCB3-AFB6EC414BB3}"/>
              </a:ext>
            </a:extLst>
          </p:cNvPr>
          <p:cNvSpPr txBox="1"/>
          <p:nvPr/>
        </p:nvSpPr>
        <p:spPr>
          <a:xfrm>
            <a:off x="5075443" y="8462888"/>
            <a:ext cx="16882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Avenir Book" charset="0"/>
                <a:ea typeface="Avenir Book" charset="0"/>
                <a:cs typeface="Avenir Book" charset="0"/>
              </a:rPr>
              <a:t>PERSONNALITE</a:t>
            </a:r>
          </a:p>
        </p:txBody>
      </p:sp>
      <p:cxnSp>
        <p:nvCxnSpPr>
          <p:cNvPr id="165" name="Connecteur droit 164">
            <a:extLst>
              <a:ext uri="{FF2B5EF4-FFF2-40B4-BE49-F238E27FC236}">
                <a16:creationId xmlns:a16="http://schemas.microsoft.com/office/drawing/2014/main" id="{156A4209-310B-776C-517A-C303E8816740}"/>
              </a:ext>
            </a:extLst>
          </p:cNvPr>
          <p:cNvCxnSpPr/>
          <p:nvPr/>
        </p:nvCxnSpPr>
        <p:spPr>
          <a:xfrm>
            <a:off x="5150806" y="8780594"/>
            <a:ext cx="1826042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6" name="Группа 2">
            <a:extLst>
              <a:ext uri="{FF2B5EF4-FFF2-40B4-BE49-F238E27FC236}">
                <a16:creationId xmlns:a16="http://schemas.microsoft.com/office/drawing/2014/main" id="{3B8C77B9-0496-CEE5-190F-8371E502AA4B}"/>
              </a:ext>
            </a:extLst>
          </p:cNvPr>
          <p:cNvGrpSpPr/>
          <p:nvPr/>
        </p:nvGrpSpPr>
        <p:grpSpPr>
          <a:xfrm>
            <a:off x="4962422" y="9148049"/>
            <a:ext cx="1009748" cy="1009748"/>
            <a:chOff x="4895418" y="7709775"/>
            <a:chExt cx="1909685" cy="1909685"/>
          </a:xfrm>
        </p:grpSpPr>
        <p:sp>
          <p:nvSpPr>
            <p:cNvPr id="167" name="Пирог 1">
              <a:extLst>
                <a:ext uri="{FF2B5EF4-FFF2-40B4-BE49-F238E27FC236}">
                  <a16:creationId xmlns:a16="http://schemas.microsoft.com/office/drawing/2014/main" id="{35439ADB-F5DD-39D4-ED42-D9C3F8E7206C}"/>
                </a:ext>
              </a:extLst>
            </p:cNvPr>
            <p:cNvSpPr/>
            <p:nvPr/>
          </p:nvSpPr>
          <p:spPr>
            <a:xfrm>
              <a:off x="4895418" y="7709775"/>
              <a:ext cx="1909685" cy="1909685"/>
            </a:xfrm>
            <a:prstGeom prst="pie">
              <a:avLst>
                <a:gd name="adj1" fmla="val 16214916"/>
                <a:gd name="adj2" fmla="val 19262122"/>
              </a:avLst>
            </a:prstGeom>
            <a:solidFill>
              <a:srgbClr val="987ECC">
                <a:alpha val="8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68" name="Пирог 90">
              <a:extLst>
                <a:ext uri="{FF2B5EF4-FFF2-40B4-BE49-F238E27FC236}">
                  <a16:creationId xmlns:a16="http://schemas.microsoft.com/office/drawing/2014/main" id="{3CB646B1-C98F-43B4-2CE3-23F4DCFCF3EF}"/>
                </a:ext>
              </a:extLst>
            </p:cNvPr>
            <p:cNvSpPr/>
            <p:nvPr/>
          </p:nvSpPr>
          <p:spPr>
            <a:xfrm>
              <a:off x="4897474" y="7711831"/>
              <a:ext cx="1905573" cy="1905573"/>
            </a:xfrm>
            <a:prstGeom prst="pie">
              <a:avLst>
                <a:gd name="adj1" fmla="val 1870291"/>
                <a:gd name="adj2" fmla="val 5371201"/>
              </a:avLst>
            </a:prstGeom>
            <a:solidFill>
              <a:srgbClr val="FF0000">
                <a:alpha val="5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69" name="Пирог 91">
              <a:extLst>
                <a:ext uri="{FF2B5EF4-FFF2-40B4-BE49-F238E27FC236}">
                  <a16:creationId xmlns:a16="http://schemas.microsoft.com/office/drawing/2014/main" id="{1043D227-88E7-452D-B793-BF5973443797}"/>
                </a:ext>
              </a:extLst>
            </p:cNvPr>
            <p:cNvSpPr/>
            <p:nvPr/>
          </p:nvSpPr>
          <p:spPr>
            <a:xfrm>
              <a:off x="5210116" y="8024473"/>
              <a:ext cx="1280288" cy="1280288"/>
            </a:xfrm>
            <a:prstGeom prst="pie">
              <a:avLst>
                <a:gd name="adj1" fmla="val 19288578"/>
                <a:gd name="adj2" fmla="val 1917044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70" name="Пирог 92">
              <a:extLst>
                <a:ext uri="{FF2B5EF4-FFF2-40B4-BE49-F238E27FC236}">
                  <a16:creationId xmlns:a16="http://schemas.microsoft.com/office/drawing/2014/main" id="{9AFA83DC-7187-2CCC-BCAB-425901A2307B}"/>
                </a:ext>
              </a:extLst>
            </p:cNvPr>
            <p:cNvSpPr/>
            <p:nvPr/>
          </p:nvSpPr>
          <p:spPr>
            <a:xfrm>
              <a:off x="5124743" y="7939100"/>
              <a:ext cx="1451034" cy="1451034"/>
            </a:xfrm>
            <a:prstGeom prst="pie">
              <a:avLst>
                <a:gd name="adj1" fmla="val 5386120"/>
                <a:gd name="adj2" fmla="val 8174484"/>
              </a:avLst>
            </a:prstGeom>
            <a:solidFill>
              <a:srgbClr val="714E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71" name="Пирог 93">
              <a:extLst>
                <a:ext uri="{FF2B5EF4-FFF2-40B4-BE49-F238E27FC236}">
                  <a16:creationId xmlns:a16="http://schemas.microsoft.com/office/drawing/2014/main" id="{040E4E89-6C6F-5FED-26C7-326D8B9EC65A}"/>
                </a:ext>
              </a:extLst>
            </p:cNvPr>
            <p:cNvSpPr/>
            <p:nvPr/>
          </p:nvSpPr>
          <p:spPr>
            <a:xfrm>
              <a:off x="4907930" y="7722287"/>
              <a:ext cx="1884661" cy="1884661"/>
            </a:xfrm>
            <a:prstGeom prst="pie">
              <a:avLst>
                <a:gd name="adj1" fmla="val 8184112"/>
                <a:gd name="adj2" fmla="val 11802362"/>
              </a:avLst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72" name="Пирог 94">
              <a:extLst>
                <a:ext uri="{FF2B5EF4-FFF2-40B4-BE49-F238E27FC236}">
                  <a16:creationId xmlns:a16="http://schemas.microsoft.com/office/drawing/2014/main" id="{E6AAC2F1-7F8D-DA2F-A29F-9F2C27B91D55}"/>
                </a:ext>
              </a:extLst>
            </p:cNvPr>
            <p:cNvSpPr/>
            <p:nvPr/>
          </p:nvSpPr>
          <p:spPr>
            <a:xfrm>
              <a:off x="5238326" y="8052683"/>
              <a:ext cx="1223868" cy="1223868"/>
            </a:xfrm>
            <a:prstGeom prst="pie">
              <a:avLst>
                <a:gd name="adj1" fmla="val 11812268"/>
                <a:gd name="adj2" fmla="val 16200000"/>
              </a:avLst>
            </a:prstGeom>
            <a:solidFill>
              <a:srgbClr val="DD3F9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173" name="Прямоугольник 103">
            <a:extLst>
              <a:ext uri="{FF2B5EF4-FFF2-40B4-BE49-F238E27FC236}">
                <a16:creationId xmlns:a16="http://schemas.microsoft.com/office/drawing/2014/main" id="{C8D5851E-CE09-F995-4457-1D3AFB5FC593}"/>
              </a:ext>
            </a:extLst>
          </p:cNvPr>
          <p:cNvSpPr/>
          <p:nvPr/>
        </p:nvSpPr>
        <p:spPr>
          <a:xfrm>
            <a:off x="6017311" y="8928542"/>
            <a:ext cx="102702" cy="102702"/>
          </a:xfrm>
          <a:prstGeom prst="rect">
            <a:avLst/>
          </a:prstGeom>
          <a:solidFill>
            <a:srgbClr val="987ECC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4" name="Прямоугольник 104">
            <a:extLst>
              <a:ext uri="{FF2B5EF4-FFF2-40B4-BE49-F238E27FC236}">
                <a16:creationId xmlns:a16="http://schemas.microsoft.com/office/drawing/2014/main" id="{A3C6B356-C1BD-4DD5-F8C6-F6A59D66E33F}"/>
              </a:ext>
            </a:extLst>
          </p:cNvPr>
          <p:cNvSpPr/>
          <p:nvPr/>
        </p:nvSpPr>
        <p:spPr>
          <a:xfrm>
            <a:off x="6017311" y="9150098"/>
            <a:ext cx="102702" cy="10270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5" name="Прямоугольник 105">
            <a:extLst>
              <a:ext uri="{FF2B5EF4-FFF2-40B4-BE49-F238E27FC236}">
                <a16:creationId xmlns:a16="http://schemas.microsoft.com/office/drawing/2014/main" id="{DD10C292-D347-084B-7C54-259BE8CECC76}"/>
              </a:ext>
            </a:extLst>
          </p:cNvPr>
          <p:cNvSpPr/>
          <p:nvPr/>
        </p:nvSpPr>
        <p:spPr>
          <a:xfrm>
            <a:off x="6017311" y="9396131"/>
            <a:ext cx="102702" cy="102702"/>
          </a:xfrm>
          <a:prstGeom prst="rect">
            <a:avLst/>
          </a:prstGeom>
          <a:solidFill>
            <a:srgbClr val="FF0000">
              <a:alpha val="5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6" name="Прямоугольник 106">
            <a:extLst>
              <a:ext uri="{FF2B5EF4-FFF2-40B4-BE49-F238E27FC236}">
                <a16:creationId xmlns:a16="http://schemas.microsoft.com/office/drawing/2014/main" id="{96A0D4B4-ACC6-252A-2D49-6AA61E19E082}"/>
              </a:ext>
            </a:extLst>
          </p:cNvPr>
          <p:cNvSpPr/>
          <p:nvPr/>
        </p:nvSpPr>
        <p:spPr>
          <a:xfrm>
            <a:off x="6017311" y="9650748"/>
            <a:ext cx="102702" cy="102702"/>
          </a:xfrm>
          <a:prstGeom prst="rect">
            <a:avLst/>
          </a:prstGeom>
          <a:solidFill>
            <a:srgbClr val="714E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7" name="Прямоугольник 107">
            <a:extLst>
              <a:ext uri="{FF2B5EF4-FFF2-40B4-BE49-F238E27FC236}">
                <a16:creationId xmlns:a16="http://schemas.microsoft.com/office/drawing/2014/main" id="{794232A7-81EC-AAF1-603A-00FA44B4495C}"/>
              </a:ext>
            </a:extLst>
          </p:cNvPr>
          <p:cNvSpPr/>
          <p:nvPr/>
        </p:nvSpPr>
        <p:spPr>
          <a:xfrm>
            <a:off x="6017311" y="9897275"/>
            <a:ext cx="102702" cy="10270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8" name="Прямоугольник 108">
            <a:extLst>
              <a:ext uri="{FF2B5EF4-FFF2-40B4-BE49-F238E27FC236}">
                <a16:creationId xmlns:a16="http://schemas.microsoft.com/office/drawing/2014/main" id="{B8D00472-8B99-55B0-F572-13AAFF274EC3}"/>
              </a:ext>
            </a:extLst>
          </p:cNvPr>
          <p:cNvSpPr/>
          <p:nvPr/>
        </p:nvSpPr>
        <p:spPr>
          <a:xfrm>
            <a:off x="6017311" y="10191051"/>
            <a:ext cx="102702" cy="102702"/>
          </a:xfrm>
          <a:prstGeom prst="rect">
            <a:avLst/>
          </a:prstGeom>
          <a:solidFill>
            <a:srgbClr val="DD3F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179" name="Connecteur droit 178">
            <a:extLst>
              <a:ext uri="{FF2B5EF4-FFF2-40B4-BE49-F238E27FC236}">
                <a16:creationId xmlns:a16="http://schemas.microsoft.com/office/drawing/2014/main" id="{9CC4173D-5015-A112-9FE1-CD785999A414}"/>
              </a:ext>
            </a:extLst>
          </p:cNvPr>
          <p:cNvCxnSpPr/>
          <p:nvPr/>
        </p:nvCxnSpPr>
        <p:spPr>
          <a:xfrm>
            <a:off x="588870" y="10291096"/>
            <a:ext cx="3839461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Rectangle 179">
            <a:extLst>
              <a:ext uri="{FF2B5EF4-FFF2-40B4-BE49-F238E27FC236}">
                <a16:creationId xmlns:a16="http://schemas.microsoft.com/office/drawing/2014/main" id="{59BEE916-C73A-84EF-0160-F5591F75A66E}"/>
              </a:ext>
            </a:extLst>
          </p:cNvPr>
          <p:cNvSpPr/>
          <p:nvPr/>
        </p:nvSpPr>
        <p:spPr>
          <a:xfrm rot="17475089">
            <a:off x="411578" y="10378092"/>
            <a:ext cx="3545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7h</a:t>
            </a:r>
            <a:endParaRPr lang="fr-FR" sz="1200" dirty="0"/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6CF9F88F-469C-F942-9136-EBD7250AAE92}"/>
              </a:ext>
            </a:extLst>
          </p:cNvPr>
          <p:cNvSpPr/>
          <p:nvPr/>
        </p:nvSpPr>
        <p:spPr>
          <a:xfrm rot="17475089">
            <a:off x="661559" y="10378006"/>
            <a:ext cx="3545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8h</a:t>
            </a:r>
            <a:endParaRPr lang="fr-FR" sz="1200" dirty="0"/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A692B6D7-B885-707B-69FC-0B4CDB35B695}"/>
              </a:ext>
            </a:extLst>
          </p:cNvPr>
          <p:cNvSpPr/>
          <p:nvPr/>
        </p:nvSpPr>
        <p:spPr>
          <a:xfrm rot="17475089">
            <a:off x="941566" y="10378006"/>
            <a:ext cx="3545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9h</a:t>
            </a:r>
            <a:endParaRPr lang="fr-FR" sz="1200" dirty="0"/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26F38D14-2105-2853-E2CC-433D1F5B4855}"/>
              </a:ext>
            </a:extLst>
          </p:cNvPr>
          <p:cNvSpPr/>
          <p:nvPr/>
        </p:nvSpPr>
        <p:spPr>
          <a:xfrm rot="17475089">
            <a:off x="1142137" y="10378005"/>
            <a:ext cx="4395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10h</a:t>
            </a:r>
            <a:endParaRPr lang="fr-FR" sz="1200" dirty="0"/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1C91A786-B05C-BF6A-F774-1ADAA84D6D17}"/>
              </a:ext>
            </a:extLst>
          </p:cNvPr>
          <p:cNvSpPr/>
          <p:nvPr/>
        </p:nvSpPr>
        <p:spPr>
          <a:xfrm rot="17475089">
            <a:off x="1422144" y="10378005"/>
            <a:ext cx="4395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11h</a:t>
            </a:r>
            <a:endParaRPr lang="fr-FR" sz="1200" dirty="0"/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56D354E5-B6CB-139C-6906-A7EFEC3B5441}"/>
              </a:ext>
            </a:extLst>
          </p:cNvPr>
          <p:cNvSpPr/>
          <p:nvPr/>
        </p:nvSpPr>
        <p:spPr>
          <a:xfrm rot="17475089">
            <a:off x="1659550" y="10378004"/>
            <a:ext cx="4395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12h</a:t>
            </a:r>
            <a:endParaRPr lang="fr-FR" sz="1200" dirty="0"/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DC7787D6-938D-5AA0-A364-80362E4D97B5}"/>
              </a:ext>
            </a:extLst>
          </p:cNvPr>
          <p:cNvSpPr/>
          <p:nvPr/>
        </p:nvSpPr>
        <p:spPr>
          <a:xfrm rot="17475089">
            <a:off x="1939557" y="10378004"/>
            <a:ext cx="4395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13h</a:t>
            </a:r>
            <a:endParaRPr lang="fr-FR" sz="1200" dirty="0"/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DAFBFC84-5C40-F7F0-407A-2EA107755F60}"/>
              </a:ext>
            </a:extLst>
          </p:cNvPr>
          <p:cNvSpPr/>
          <p:nvPr/>
        </p:nvSpPr>
        <p:spPr>
          <a:xfrm rot="17475089">
            <a:off x="2195182" y="10387045"/>
            <a:ext cx="4395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14h</a:t>
            </a:r>
            <a:endParaRPr lang="fr-FR" sz="1200" dirty="0"/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5D8BE765-66D3-20B3-8524-31763F178CF7}"/>
              </a:ext>
            </a:extLst>
          </p:cNvPr>
          <p:cNvSpPr/>
          <p:nvPr/>
        </p:nvSpPr>
        <p:spPr>
          <a:xfrm rot="17475089">
            <a:off x="2475189" y="10387045"/>
            <a:ext cx="4395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15h</a:t>
            </a:r>
            <a:endParaRPr lang="fr-FR" sz="1200" dirty="0"/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BCDB85E6-774B-7A8F-F2D9-B23EC690B783}"/>
              </a:ext>
            </a:extLst>
          </p:cNvPr>
          <p:cNvSpPr/>
          <p:nvPr/>
        </p:nvSpPr>
        <p:spPr>
          <a:xfrm rot="17475089">
            <a:off x="2725170" y="10386959"/>
            <a:ext cx="4395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16h</a:t>
            </a:r>
            <a:endParaRPr lang="fr-FR" sz="1200" dirty="0"/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2028215C-5D9D-DB45-86E6-94125BF8AF03}"/>
              </a:ext>
            </a:extLst>
          </p:cNvPr>
          <p:cNvSpPr/>
          <p:nvPr/>
        </p:nvSpPr>
        <p:spPr>
          <a:xfrm rot="17475089">
            <a:off x="3005177" y="10386959"/>
            <a:ext cx="4395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17h</a:t>
            </a:r>
            <a:endParaRPr lang="fr-FR" sz="1200" dirty="0"/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8986373B-D494-7DE8-2A91-95AED64AA1DE}"/>
              </a:ext>
            </a:extLst>
          </p:cNvPr>
          <p:cNvSpPr/>
          <p:nvPr/>
        </p:nvSpPr>
        <p:spPr>
          <a:xfrm rot="17475089">
            <a:off x="3248228" y="10386958"/>
            <a:ext cx="4395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18h</a:t>
            </a:r>
            <a:endParaRPr lang="fr-FR" sz="1200" dirty="0"/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D1DAABD3-F644-E7EB-8A31-8EFC525658B1}"/>
              </a:ext>
            </a:extLst>
          </p:cNvPr>
          <p:cNvSpPr/>
          <p:nvPr/>
        </p:nvSpPr>
        <p:spPr>
          <a:xfrm rot="17475089">
            <a:off x="3528235" y="10386958"/>
            <a:ext cx="4395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19h</a:t>
            </a:r>
            <a:endParaRPr lang="fr-FR" sz="1200" dirty="0"/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586CFC82-64DB-A58D-F2FD-BF288B00128D}"/>
              </a:ext>
            </a:extLst>
          </p:cNvPr>
          <p:cNvSpPr/>
          <p:nvPr/>
        </p:nvSpPr>
        <p:spPr>
          <a:xfrm rot="17475089">
            <a:off x="3765641" y="10386957"/>
            <a:ext cx="4395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20h</a:t>
            </a:r>
            <a:endParaRPr lang="fr-FR" sz="1200" dirty="0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42A720CE-04BA-E749-DBC0-351686674AF6}"/>
              </a:ext>
            </a:extLst>
          </p:cNvPr>
          <p:cNvSpPr/>
          <p:nvPr/>
        </p:nvSpPr>
        <p:spPr>
          <a:xfrm rot="17475089">
            <a:off x="4045648" y="10386957"/>
            <a:ext cx="4395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21h</a:t>
            </a:r>
            <a:endParaRPr lang="fr-FR" sz="1200" dirty="0"/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232CCB5D-77EE-518A-3BF8-49E6988669FC}"/>
              </a:ext>
            </a:extLst>
          </p:cNvPr>
          <p:cNvSpPr/>
          <p:nvPr/>
        </p:nvSpPr>
        <p:spPr>
          <a:xfrm>
            <a:off x="6170895" y="8851635"/>
            <a:ext cx="56778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Créatif</a:t>
            </a:r>
            <a:endParaRPr lang="fr-FR" sz="1000" dirty="0"/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A0D10B19-22B3-13D8-2FB4-41DB9538B16E}"/>
              </a:ext>
            </a:extLst>
          </p:cNvPr>
          <p:cNvSpPr/>
          <p:nvPr/>
        </p:nvSpPr>
        <p:spPr>
          <a:xfrm>
            <a:off x="6170895" y="9080572"/>
            <a:ext cx="57900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Leader</a:t>
            </a:r>
            <a:endParaRPr lang="fr-FR" sz="1000" dirty="0"/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200280A2-527D-AF0A-3842-69BFF4E3E594}"/>
              </a:ext>
            </a:extLst>
          </p:cNvPr>
          <p:cNvSpPr/>
          <p:nvPr/>
        </p:nvSpPr>
        <p:spPr>
          <a:xfrm>
            <a:off x="6189715" y="9308818"/>
            <a:ext cx="69281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Patience</a:t>
            </a:r>
            <a:endParaRPr lang="fr-FR" sz="1000" dirty="0"/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4BE4CE12-3563-A74D-5DEF-2D529746C509}"/>
              </a:ext>
            </a:extLst>
          </p:cNvPr>
          <p:cNvSpPr/>
          <p:nvPr/>
        </p:nvSpPr>
        <p:spPr>
          <a:xfrm>
            <a:off x="6171310" y="9578988"/>
            <a:ext cx="78739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Déterminé</a:t>
            </a:r>
            <a:endParaRPr lang="fr-FR" sz="1000" dirty="0"/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F7654324-750E-53D7-B93F-205E472A2441}"/>
              </a:ext>
            </a:extLst>
          </p:cNvPr>
          <p:cNvSpPr/>
          <p:nvPr/>
        </p:nvSpPr>
        <p:spPr>
          <a:xfrm>
            <a:off x="6156421" y="9842192"/>
            <a:ext cx="69281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Curiosité</a:t>
            </a:r>
            <a:endParaRPr lang="fr-FR" sz="1000" dirty="0"/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9422BE66-7E2B-09A5-07FB-36F481632F51}"/>
              </a:ext>
            </a:extLst>
          </p:cNvPr>
          <p:cNvSpPr/>
          <p:nvPr/>
        </p:nvSpPr>
        <p:spPr>
          <a:xfrm>
            <a:off x="6156421" y="10133260"/>
            <a:ext cx="70724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Organisé</a:t>
            </a:r>
            <a:endParaRPr lang="fr-FR" sz="1000" dirty="0"/>
          </a:p>
        </p:txBody>
      </p:sp>
      <p:sp>
        <p:nvSpPr>
          <p:cNvPr id="201" name="Ellipse 200">
            <a:extLst>
              <a:ext uri="{FF2B5EF4-FFF2-40B4-BE49-F238E27FC236}">
                <a16:creationId xmlns:a16="http://schemas.microsoft.com/office/drawing/2014/main" id="{3DB46A3F-0636-ADF4-5398-2E43A716AA79}"/>
              </a:ext>
            </a:extLst>
          </p:cNvPr>
          <p:cNvSpPr/>
          <p:nvPr/>
        </p:nvSpPr>
        <p:spPr>
          <a:xfrm>
            <a:off x="576051" y="9516459"/>
            <a:ext cx="764580" cy="764580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2" name="Ellipse 201">
            <a:extLst>
              <a:ext uri="{FF2B5EF4-FFF2-40B4-BE49-F238E27FC236}">
                <a16:creationId xmlns:a16="http://schemas.microsoft.com/office/drawing/2014/main" id="{405089C1-6C87-7B51-113C-0F83AEA4F5B7}"/>
              </a:ext>
            </a:extLst>
          </p:cNvPr>
          <p:cNvSpPr/>
          <p:nvPr/>
        </p:nvSpPr>
        <p:spPr>
          <a:xfrm>
            <a:off x="1223371" y="9014810"/>
            <a:ext cx="982842" cy="930185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3" name="Ellipse 202">
            <a:extLst>
              <a:ext uri="{FF2B5EF4-FFF2-40B4-BE49-F238E27FC236}">
                <a16:creationId xmlns:a16="http://schemas.microsoft.com/office/drawing/2014/main" id="{43A5FB68-C234-3A1E-5BB2-46A19B77F826}"/>
              </a:ext>
            </a:extLst>
          </p:cNvPr>
          <p:cNvSpPr/>
          <p:nvPr/>
        </p:nvSpPr>
        <p:spPr>
          <a:xfrm>
            <a:off x="2001578" y="9868900"/>
            <a:ext cx="411633" cy="404472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4" name="Ellipse 203">
            <a:extLst>
              <a:ext uri="{FF2B5EF4-FFF2-40B4-BE49-F238E27FC236}">
                <a16:creationId xmlns:a16="http://schemas.microsoft.com/office/drawing/2014/main" id="{4AFEAFB7-7C8D-1ABC-B3F9-3E5EC5F4D31F}"/>
              </a:ext>
            </a:extLst>
          </p:cNvPr>
          <p:cNvSpPr/>
          <p:nvPr/>
        </p:nvSpPr>
        <p:spPr>
          <a:xfrm>
            <a:off x="2456194" y="9731422"/>
            <a:ext cx="551545" cy="541950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5" name="Ellipse 204">
            <a:extLst>
              <a:ext uri="{FF2B5EF4-FFF2-40B4-BE49-F238E27FC236}">
                <a16:creationId xmlns:a16="http://schemas.microsoft.com/office/drawing/2014/main" id="{AC814473-68A5-0921-32FD-71A6C4ED7411}"/>
              </a:ext>
            </a:extLst>
          </p:cNvPr>
          <p:cNvSpPr/>
          <p:nvPr/>
        </p:nvSpPr>
        <p:spPr>
          <a:xfrm>
            <a:off x="2870705" y="9174662"/>
            <a:ext cx="806036" cy="792014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6" name="Ellipse 205">
            <a:extLst>
              <a:ext uri="{FF2B5EF4-FFF2-40B4-BE49-F238E27FC236}">
                <a16:creationId xmlns:a16="http://schemas.microsoft.com/office/drawing/2014/main" id="{E76894F1-0C2E-ADC5-FC64-C1E90A2F450A}"/>
              </a:ext>
            </a:extLst>
          </p:cNvPr>
          <p:cNvSpPr/>
          <p:nvPr/>
        </p:nvSpPr>
        <p:spPr>
          <a:xfrm>
            <a:off x="3648913" y="9489025"/>
            <a:ext cx="806036" cy="792014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72400356-9DE9-EC50-27AE-27FFD97DD4A4}"/>
              </a:ext>
            </a:extLst>
          </p:cNvPr>
          <p:cNvSpPr/>
          <p:nvPr/>
        </p:nvSpPr>
        <p:spPr>
          <a:xfrm>
            <a:off x="1293160" y="9225921"/>
            <a:ext cx="85311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9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Lorem</a:t>
            </a:r>
            <a:r>
              <a:rPr lang="fr-FR" sz="9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9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ipsum</a:t>
            </a:r>
            <a:endParaRPr lang="fr-FR" sz="900" dirty="0">
              <a:solidFill>
                <a:srgbClr val="7F7F7F"/>
              </a:solidFill>
              <a:latin typeface="Avenir Book" charset="0"/>
              <a:ea typeface="Avenir Book" charset="0"/>
              <a:cs typeface="Avenir Book" charset="0"/>
            </a:endParaRPr>
          </a:p>
          <a:p>
            <a:pPr algn="ctr"/>
            <a:r>
              <a:rPr lang="fr-FR" sz="9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dolor</a:t>
            </a:r>
            <a:r>
              <a:rPr lang="fr-FR" sz="9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et </a:t>
            </a:r>
            <a:r>
              <a:rPr lang="fr-FR" sz="9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sit</a:t>
            </a:r>
            <a:endParaRPr lang="fr-FR" sz="900" dirty="0">
              <a:solidFill>
                <a:srgbClr val="7F7F7F"/>
              </a:solidFill>
              <a:latin typeface="Avenir Book" charset="0"/>
              <a:ea typeface="Avenir Book" charset="0"/>
              <a:cs typeface="Avenir Book" charset="0"/>
            </a:endParaRPr>
          </a:p>
          <a:p>
            <a:pPr algn="ctr"/>
            <a:r>
              <a:rPr lang="fr-FR" sz="9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amet</a:t>
            </a:r>
            <a:r>
              <a:rPr lang="fr-FR" sz="9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.</a:t>
            </a:r>
            <a:endParaRPr lang="fr-FR" sz="900" dirty="0"/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C41EECFB-F604-4D51-5A79-20744586421C}"/>
              </a:ext>
            </a:extLst>
          </p:cNvPr>
          <p:cNvSpPr/>
          <p:nvPr/>
        </p:nvSpPr>
        <p:spPr>
          <a:xfrm>
            <a:off x="517110" y="9683220"/>
            <a:ext cx="85311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9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Lorem</a:t>
            </a:r>
            <a:r>
              <a:rPr lang="fr-FR" sz="9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9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ipsum</a:t>
            </a:r>
            <a:endParaRPr lang="fr-FR" sz="900" dirty="0">
              <a:solidFill>
                <a:srgbClr val="7F7F7F"/>
              </a:solidFill>
              <a:latin typeface="Avenir Book" charset="0"/>
              <a:ea typeface="Avenir Book" charset="0"/>
              <a:cs typeface="Avenir Book" charset="0"/>
            </a:endParaRPr>
          </a:p>
          <a:p>
            <a:pPr algn="ctr"/>
            <a:r>
              <a:rPr lang="fr-FR" sz="9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dolor</a:t>
            </a:r>
            <a:r>
              <a:rPr lang="fr-FR" sz="9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et </a:t>
            </a:r>
            <a:r>
              <a:rPr lang="fr-FR" sz="9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sit</a:t>
            </a:r>
            <a:endParaRPr lang="fr-FR" sz="900" dirty="0">
              <a:solidFill>
                <a:srgbClr val="7F7F7F"/>
              </a:solidFill>
              <a:latin typeface="Avenir Book" charset="0"/>
              <a:ea typeface="Avenir Book" charset="0"/>
              <a:cs typeface="Avenir Book" charset="0"/>
            </a:endParaRPr>
          </a:p>
          <a:p>
            <a:pPr algn="ctr"/>
            <a:r>
              <a:rPr lang="fr-FR" sz="9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amet</a:t>
            </a:r>
            <a:r>
              <a:rPr lang="fr-FR" sz="9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.</a:t>
            </a:r>
            <a:endParaRPr lang="fr-FR" sz="900" dirty="0"/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1F1B8843-FCB7-8F8E-65EA-1C0F5EEC77ED}"/>
              </a:ext>
            </a:extLst>
          </p:cNvPr>
          <p:cNvSpPr/>
          <p:nvPr/>
        </p:nvSpPr>
        <p:spPr>
          <a:xfrm>
            <a:off x="1906570" y="9876081"/>
            <a:ext cx="6030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90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Pause </a:t>
            </a:r>
          </a:p>
          <a:p>
            <a:pPr algn="ctr"/>
            <a:r>
              <a:rPr lang="fr-FR" sz="9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déjeuné</a:t>
            </a:r>
            <a:endParaRPr lang="fr-FR" sz="900" dirty="0"/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D070F60C-8DA6-494A-6A7E-D72278089CBD}"/>
              </a:ext>
            </a:extLst>
          </p:cNvPr>
          <p:cNvSpPr/>
          <p:nvPr/>
        </p:nvSpPr>
        <p:spPr>
          <a:xfrm>
            <a:off x="2462084" y="9753450"/>
            <a:ext cx="51277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9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Lorem</a:t>
            </a:r>
            <a:r>
              <a:rPr lang="fr-FR" sz="9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9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ipsum</a:t>
            </a:r>
            <a:endParaRPr lang="fr-FR" sz="900" dirty="0">
              <a:solidFill>
                <a:srgbClr val="7F7F7F"/>
              </a:solidFill>
              <a:latin typeface="Avenir Book" charset="0"/>
              <a:ea typeface="Avenir Book" charset="0"/>
              <a:cs typeface="Avenir Book" charset="0"/>
            </a:endParaRPr>
          </a:p>
          <a:p>
            <a:pPr algn="ctr"/>
            <a:r>
              <a:rPr lang="fr-FR" sz="9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dolor</a:t>
            </a:r>
            <a:endParaRPr lang="fr-FR" sz="900" dirty="0"/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56D97CD5-396F-FF42-DE60-B61F7964084B}"/>
              </a:ext>
            </a:extLst>
          </p:cNvPr>
          <p:cNvSpPr/>
          <p:nvPr/>
        </p:nvSpPr>
        <p:spPr>
          <a:xfrm>
            <a:off x="2845773" y="9364373"/>
            <a:ext cx="85311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9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Lorem</a:t>
            </a:r>
            <a:r>
              <a:rPr lang="fr-FR" sz="9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9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ipsum</a:t>
            </a:r>
            <a:endParaRPr lang="fr-FR" sz="900" dirty="0">
              <a:solidFill>
                <a:srgbClr val="7F7F7F"/>
              </a:solidFill>
              <a:latin typeface="Avenir Book" charset="0"/>
              <a:ea typeface="Avenir Book" charset="0"/>
              <a:cs typeface="Avenir Book" charset="0"/>
            </a:endParaRPr>
          </a:p>
          <a:p>
            <a:pPr algn="ctr"/>
            <a:r>
              <a:rPr lang="fr-FR" sz="9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dolor</a:t>
            </a:r>
            <a:r>
              <a:rPr lang="fr-FR" sz="9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et </a:t>
            </a:r>
            <a:r>
              <a:rPr lang="fr-FR" sz="9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sit</a:t>
            </a:r>
            <a:endParaRPr lang="fr-FR" sz="900" dirty="0">
              <a:solidFill>
                <a:srgbClr val="7F7F7F"/>
              </a:solidFill>
              <a:latin typeface="Avenir Book" charset="0"/>
              <a:ea typeface="Avenir Book" charset="0"/>
              <a:cs typeface="Avenir Book" charset="0"/>
            </a:endParaRPr>
          </a:p>
          <a:p>
            <a:pPr algn="ctr"/>
            <a:r>
              <a:rPr lang="fr-FR" sz="9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amet</a:t>
            </a:r>
            <a:r>
              <a:rPr lang="fr-FR" sz="9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.</a:t>
            </a:r>
            <a:endParaRPr lang="fr-FR" sz="900" dirty="0"/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0EB8091E-8A65-7582-BD5B-CDFE8030A523}"/>
              </a:ext>
            </a:extLst>
          </p:cNvPr>
          <p:cNvSpPr/>
          <p:nvPr/>
        </p:nvSpPr>
        <p:spPr>
          <a:xfrm>
            <a:off x="3628764" y="9667400"/>
            <a:ext cx="85311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9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Lorem</a:t>
            </a:r>
            <a:r>
              <a:rPr lang="fr-FR" sz="9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9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ipsum</a:t>
            </a:r>
            <a:endParaRPr lang="fr-FR" sz="900" dirty="0">
              <a:solidFill>
                <a:srgbClr val="7F7F7F"/>
              </a:solidFill>
              <a:latin typeface="Avenir Book" charset="0"/>
              <a:ea typeface="Avenir Book" charset="0"/>
              <a:cs typeface="Avenir Book" charset="0"/>
            </a:endParaRPr>
          </a:p>
          <a:p>
            <a:pPr algn="ctr"/>
            <a:r>
              <a:rPr lang="fr-FR" sz="9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dolor</a:t>
            </a:r>
            <a:r>
              <a:rPr lang="fr-FR" sz="9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 et </a:t>
            </a:r>
            <a:r>
              <a:rPr lang="fr-FR" sz="9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sit</a:t>
            </a:r>
            <a:endParaRPr lang="fr-FR" sz="900" dirty="0">
              <a:solidFill>
                <a:srgbClr val="7F7F7F"/>
              </a:solidFill>
              <a:latin typeface="Avenir Book" charset="0"/>
              <a:ea typeface="Avenir Book" charset="0"/>
              <a:cs typeface="Avenir Book" charset="0"/>
            </a:endParaRPr>
          </a:p>
          <a:p>
            <a:pPr algn="ctr"/>
            <a:r>
              <a:rPr lang="fr-FR" sz="900" dirty="0" err="1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amet</a:t>
            </a:r>
            <a:r>
              <a:rPr lang="fr-FR" sz="900" dirty="0">
                <a:solidFill>
                  <a:srgbClr val="7F7F7F"/>
                </a:solidFill>
                <a:latin typeface="Avenir Book" charset="0"/>
                <a:ea typeface="Avenir Book" charset="0"/>
                <a:cs typeface="Avenir Book" charset="0"/>
              </a:rPr>
              <a:t>.</a:t>
            </a:r>
            <a:endParaRPr lang="fr-FR" sz="900" dirty="0"/>
          </a:p>
        </p:txBody>
      </p:sp>
    </p:spTree>
    <p:extLst>
      <p:ext uri="{BB962C8B-B14F-4D97-AF65-F5344CB8AC3E}">
        <p14:creationId xmlns:p14="http://schemas.microsoft.com/office/powerpoint/2010/main" val="3646034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C3D64269-FA0C-8DE2-36FE-4E9E3EA5E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1544" y="569557"/>
            <a:ext cx="6043484" cy="84914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200" b="1" dirty="0"/>
              <a:t>Cher(e) Candidat(e)</a:t>
            </a:r>
          </a:p>
          <a:p>
            <a:pPr marL="0" indent="0">
              <a:buNone/>
            </a:pPr>
            <a:endParaRPr lang="fr-FR" sz="1200" b="1" dirty="0"/>
          </a:p>
          <a:p>
            <a:pPr marL="0" indent="0">
              <a:buNone/>
            </a:pPr>
            <a:r>
              <a:rPr lang="fr-FR" sz="1200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sz="1200" b="1" dirty="0"/>
          </a:p>
          <a:p>
            <a:pPr marL="0" indent="0">
              <a:buNone/>
            </a:pPr>
            <a:r>
              <a:rPr lang="fr-FR" sz="1200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sz="1200" dirty="0"/>
          </a:p>
          <a:p>
            <a:pPr marL="0" indent="0">
              <a:buNone/>
            </a:pPr>
            <a:r>
              <a:rPr lang="fr-FR" sz="1200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sz="1200" dirty="0"/>
          </a:p>
          <a:p>
            <a:pPr marL="0" indent="0">
              <a:buNone/>
            </a:pPr>
            <a:r>
              <a:rPr lang="fr-FR" sz="1200" dirty="0"/>
              <a:t>- </a:t>
            </a:r>
            <a:r>
              <a:rPr lang="fr-FR" sz="1200" dirty="0">
                <a:hlinkClick r:id="rId2"/>
              </a:rPr>
              <a:t>Le titre du CV : guide pratique + 30 exemples</a:t>
            </a:r>
            <a:endParaRPr lang="fr-FR" sz="1200" dirty="0"/>
          </a:p>
          <a:p>
            <a:pPr marL="0" indent="0">
              <a:buNone/>
            </a:pPr>
            <a:r>
              <a:rPr lang="fr-FR" sz="1200" dirty="0"/>
              <a:t>- </a:t>
            </a:r>
            <a:r>
              <a:rPr lang="fr-FR" sz="1200" dirty="0">
                <a:hlinkClick r:id="rId3"/>
              </a:rPr>
              <a:t>Comment mettre en valeur son expérience professionnelle ?</a:t>
            </a:r>
            <a:endParaRPr lang="fr-FR" sz="1200" dirty="0"/>
          </a:p>
          <a:p>
            <a:pPr marL="0" indent="0">
              <a:buNone/>
            </a:pPr>
            <a:r>
              <a:rPr lang="fr-FR" sz="1200" dirty="0"/>
              <a:t>- </a:t>
            </a:r>
            <a:r>
              <a:rPr lang="fr-FR" sz="1200" dirty="0">
                <a:hlinkClick r:id="rId4"/>
              </a:rPr>
              <a:t>Rédiger une accroche de CV percutante + 9 exemples</a:t>
            </a:r>
            <a:endParaRPr lang="fr-FR" sz="1200" dirty="0"/>
          </a:p>
          <a:p>
            <a:pPr marL="0" indent="0">
              <a:buNone/>
            </a:pPr>
            <a:r>
              <a:rPr lang="fr-FR" sz="1200" dirty="0"/>
              <a:t>- </a:t>
            </a:r>
            <a:r>
              <a:rPr lang="fr-FR" sz="1200" dirty="0">
                <a:hlinkClick r:id="rId5"/>
              </a:rPr>
              <a:t>Les 7 points clés d'un CV réussi</a:t>
            </a:r>
            <a:endParaRPr lang="fr-FR" sz="1200" dirty="0"/>
          </a:p>
          <a:p>
            <a:pPr marL="0" indent="0">
              <a:buNone/>
            </a:pPr>
            <a:r>
              <a:rPr lang="fr-FR" sz="1200" dirty="0"/>
              <a:t>- Personnalisez votre CV avec </a:t>
            </a:r>
            <a:r>
              <a:rPr lang="fr-FR" sz="1200" dirty="0">
                <a:hlinkClick r:id="rId6"/>
              </a:rPr>
              <a:t>des icônes gratuites</a:t>
            </a:r>
            <a:endParaRPr lang="fr-FR" sz="1200" dirty="0"/>
          </a:p>
          <a:p>
            <a:pPr marL="0" indent="0">
              <a:buNone/>
            </a:pPr>
            <a:r>
              <a:rPr lang="fr-FR" sz="1200" dirty="0"/>
              <a:t>- Bien </a:t>
            </a:r>
            <a:r>
              <a:rPr lang="fr-FR" sz="1200" dirty="0">
                <a:hlinkClick r:id="rId7"/>
              </a:rPr>
              <a:t>préparer son entretien </a:t>
            </a:r>
            <a:endParaRPr lang="fr-FR" sz="1200" dirty="0"/>
          </a:p>
          <a:p>
            <a:pPr marL="0" indent="0">
              <a:buNone/>
            </a:pPr>
            <a:endParaRPr lang="fr-FR" sz="1200" dirty="0"/>
          </a:p>
          <a:p>
            <a:pPr marL="0" indent="0">
              <a:buNone/>
            </a:pPr>
            <a:r>
              <a:rPr lang="fr-FR" sz="1200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sz="1200" dirty="0"/>
          </a:p>
          <a:p>
            <a:pPr marL="0" indent="0">
              <a:buNone/>
            </a:pPr>
            <a:r>
              <a:rPr lang="fr-FR" sz="1200" dirty="0"/>
              <a:t>- </a:t>
            </a:r>
            <a:r>
              <a:rPr lang="fr-FR" sz="1200" dirty="0">
                <a:hlinkClick r:id="rId8"/>
              </a:rPr>
              <a:t>1200 exemples de lettres de motivation </a:t>
            </a:r>
            <a:endParaRPr lang="fr-FR" sz="1200" dirty="0"/>
          </a:p>
          <a:p>
            <a:pPr marL="0" indent="0">
              <a:buNone/>
            </a:pPr>
            <a:r>
              <a:rPr lang="fr-FR" sz="1200" dirty="0"/>
              <a:t>- </a:t>
            </a:r>
            <a:r>
              <a:rPr lang="fr-FR" sz="1200" dirty="0">
                <a:hlinkClick r:id="rId9"/>
              </a:rPr>
              <a:t>Les modèles de </a:t>
            </a:r>
            <a:r>
              <a:rPr lang="fr-FR" sz="1200" dirty="0">
                <a:hlinkClick r:id="rId10"/>
              </a:rPr>
              <a:t>courrier</a:t>
            </a:r>
            <a:endParaRPr lang="fr-FR" sz="1200" dirty="0"/>
          </a:p>
          <a:p>
            <a:pPr marL="0" indent="0">
              <a:buNone/>
            </a:pPr>
            <a:r>
              <a:rPr lang="fr-FR" sz="1200" dirty="0"/>
              <a:t>- Tous nos conseils </a:t>
            </a:r>
            <a:r>
              <a:rPr lang="fr-FR" sz="1200" dirty="0">
                <a:hlinkClick r:id="rId11"/>
              </a:rPr>
              <a:t>pour rédiger une lettre efficace </a:t>
            </a:r>
            <a:endParaRPr lang="fr-FR" sz="1200" dirty="0"/>
          </a:p>
          <a:p>
            <a:pPr marL="0" indent="0">
              <a:buNone/>
            </a:pPr>
            <a:r>
              <a:rPr lang="fr-FR" sz="1200" dirty="0"/>
              <a:t>Nous vous souhaitons bonne chance dans vos recherches et vos entretiens </a:t>
            </a:r>
            <a:r>
              <a:rPr lang="fr-FR" sz="1200" dirty="0">
                <a:sym typeface="Wingdings" pitchFamily="2" charset="2"/>
              </a:rPr>
              <a:t> </a:t>
            </a:r>
            <a:endParaRPr lang="fr-FR" sz="1200" dirty="0"/>
          </a:p>
          <a:p>
            <a:pPr marL="0" indent="0">
              <a:buNone/>
            </a:pPr>
            <a:r>
              <a:rPr lang="fr-FR" sz="1200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sz="1200" dirty="0"/>
          </a:p>
          <a:p>
            <a:pPr marL="0" indent="0" algn="ctr">
              <a:buNone/>
            </a:pP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1200" dirty="0" err="1"/>
              <a:t>Créeruncv.com</a:t>
            </a:r>
            <a:r>
              <a:rPr lang="fr-FR" sz="120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16537790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619</Words>
  <Application>Microsoft Macintosh PowerPoint</Application>
  <PresentationFormat>Personnalisé</PresentationFormat>
  <Paragraphs>96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Apple Chancery</vt:lpstr>
      <vt:lpstr>Arial</vt:lpstr>
      <vt:lpstr>Avenir Book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3</cp:revision>
  <dcterms:created xsi:type="dcterms:W3CDTF">2022-07-29T10:09:55Z</dcterms:created>
  <dcterms:modified xsi:type="dcterms:W3CDTF">2022-07-29T10:24:22Z</dcterms:modified>
</cp:coreProperties>
</file>