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 snapToObjects="1">
      <p:cViewPr varScale="1">
        <p:scale>
          <a:sx n="74" d="100"/>
          <a:sy n="74" d="100"/>
        </p:scale>
        <p:origin x="3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91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39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23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87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52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56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48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49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30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52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3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5837F-6052-6C44-AD72-3CE9C03A6570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01FF9-CDD1-9D46-993C-F72EB388C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14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29588" y="352768"/>
            <a:ext cx="3587713" cy="949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54" dirty="0" err="1"/>
              <a:t>Virgine</a:t>
            </a:r>
            <a:r>
              <a:rPr lang="fr-FR" sz="3454" dirty="0"/>
              <a:t> DESPOINTE</a:t>
            </a:r>
          </a:p>
          <a:p>
            <a:r>
              <a:rPr lang="fr-FR" sz="2115" dirty="0"/>
              <a:t>Secrétaire - Assistante</a:t>
            </a:r>
          </a:p>
        </p:txBody>
      </p:sp>
      <p:sp>
        <p:nvSpPr>
          <p:cNvPr id="80" name="Rectangle 79"/>
          <p:cNvSpPr/>
          <p:nvPr/>
        </p:nvSpPr>
        <p:spPr>
          <a:xfrm>
            <a:off x="-2812" y="2507776"/>
            <a:ext cx="2742845" cy="23869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740035" y="2507776"/>
            <a:ext cx="2780130" cy="23869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5520165" y="2507776"/>
            <a:ext cx="2039510" cy="23869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ZoneTexte 9"/>
          <p:cNvSpPr txBox="1"/>
          <p:nvPr/>
        </p:nvSpPr>
        <p:spPr>
          <a:xfrm>
            <a:off x="251557" y="2631942"/>
            <a:ext cx="2264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CONTACT</a:t>
            </a:r>
          </a:p>
        </p:txBody>
      </p:sp>
      <p:sp>
        <p:nvSpPr>
          <p:cNvPr id="84" name="ZoneTexte 9"/>
          <p:cNvSpPr txBox="1"/>
          <p:nvPr/>
        </p:nvSpPr>
        <p:spPr>
          <a:xfrm>
            <a:off x="2963569" y="2607614"/>
            <a:ext cx="1791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COMPETENCES</a:t>
            </a:r>
          </a:p>
        </p:txBody>
      </p:sp>
      <p:sp>
        <p:nvSpPr>
          <p:cNvPr id="85" name="ZoneTexte 9"/>
          <p:cNvSpPr txBox="1"/>
          <p:nvPr/>
        </p:nvSpPr>
        <p:spPr>
          <a:xfrm>
            <a:off x="5743700" y="2614488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LANGUES</a:t>
            </a:r>
          </a:p>
        </p:txBody>
      </p:sp>
      <p:cxnSp>
        <p:nvCxnSpPr>
          <p:cNvPr id="86" name="Connecteur droit 85"/>
          <p:cNvCxnSpPr/>
          <p:nvPr/>
        </p:nvCxnSpPr>
        <p:spPr>
          <a:xfrm>
            <a:off x="251557" y="2970496"/>
            <a:ext cx="2264943" cy="0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2943234" y="2970496"/>
            <a:ext cx="2264943" cy="0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5656181" y="2970496"/>
            <a:ext cx="1683640" cy="0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Прямоугольник 136"/>
          <p:cNvSpPr/>
          <p:nvPr/>
        </p:nvSpPr>
        <p:spPr>
          <a:xfrm>
            <a:off x="251557" y="3089521"/>
            <a:ext cx="2263321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5000"/>
              </a:lnSpc>
            </a:pPr>
            <a:r>
              <a:rPr lang="en-US" sz="1050" dirty="0">
                <a:cs typeface="Arial" panose="020B0604020202020204" pitchFamily="34" charset="0"/>
              </a:rPr>
              <a:t>Tel : </a:t>
            </a:r>
            <a:r>
              <a:rPr lang="fr-FR" sz="1050" dirty="0">
                <a:cs typeface="Arial" panose="020B0604020202020204" pitchFamily="34" charset="0"/>
              </a:rPr>
              <a:t>+33 6 01 02 03 04</a:t>
            </a:r>
            <a:endParaRPr lang="en-US" sz="1050" dirty="0"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en-US" sz="1050" dirty="0" err="1">
                <a:cs typeface="Arial" panose="020B0604020202020204" pitchFamily="34" charset="0"/>
              </a:rPr>
              <a:t>Addresse</a:t>
            </a:r>
            <a:r>
              <a:rPr lang="en-US" sz="1050" dirty="0">
                <a:cs typeface="Arial" panose="020B0604020202020204" pitchFamily="34" charset="0"/>
              </a:rPr>
              <a:t>: 17 rue de la </a:t>
            </a:r>
            <a:r>
              <a:rPr lang="en-US" sz="1050" dirty="0" err="1">
                <a:cs typeface="Arial" panose="020B0604020202020204" pitchFamily="34" charset="0"/>
              </a:rPr>
              <a:t>Réussite</a:t>
            </a:r>
            <a:r>
              <a:rPr lang="en-US" sz="1050" dirty="0"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75000"/>
              </a:lnSpc>
            </a:pPr>
            <a:r>
              <a:rPr lang="en-US" sz="1050" dirty="0">
                <a:cs typeface="Arial" panose="020B0604020202020204" pitchFamily="34" charset="0"/>
              </a:rPr>
              <a:t>75012 Paris</a:t>
            </a:r>
          </a:p>
          <a:p>
            <a:pPr>
              <a:lnSpc>
                <a:spcPct val="175000"/>
              </a:lnSpc>
            </a:pPr>
            <a:r>
              <a:rPr lang="en-US" sz="1050" dirty="0">
                <a:cs typeface="Arial" panose="020B0604020202020204" pitchFamily="34" charset="0"/>
              </a:rPr>
              <a:t>Email: </a:t>
            </a:r>
            <a:r>
              <a:rPr lang="en-US" sz="1050" dirty="0" err="1">
                <a:cs typeface="Arial" panose="020B0604020202020204" pitchFamily="34" charset="0"/>
              </a:rPr>
              <a:t>erinemartinez@mail.com</a:t>
            </a:r>
            <a:endParaRPr lang="en-US" sz="1050" dirty="0">
              <a:cs typeface="Arial" panose="020B0604020202020204" pitchFamily="34" charset="0"/>
            </a:endParaRPr>
          </a:p>
        </p:txBody>
      </p:sp>
      <p:grpSp>
        <p:nvGrpSpPr>
          <p:cNvPr id="90" name="Группа 11"/>
          <p:cNvGrpSpPr/>
          <p:nvPr/>
        </p:nvGrpSpPr>
        <p:grpSpPr>
          <a:xfrm>
            <a:off x="2943232" y="3226942"/>
            <a:ext cx="2056941" cy="1084912"/>
            <a:chOff x="5148783" y="3564000"/>
            <a:chExt cx="2056941" cy="1084912"/>
          </a:xfrm>
        </p:grpSpPr>
        <p:sp>
          <p:nvSpPr>
            <p:cNvPr id="91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en-US" sz="1050" dirty="0"/>
                <a:t>PC/Mac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/>
                <a:t>MS Office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 err="1"/>
                <a:t>AutoCad</a:t>
              </a:r>
              <a:endParaRPr lang="en-US" sz="1050" dirty="0"/>
            </a:p>
            <a:p>
              <a:pPr>
                <a:spcAft>
                  <a:spcPts val="830"/>
                </a:spcAft>
              </a:pPr>
              <a:r>
                <a:rPr lang="en-US" sz="1050" dirty="0" err="1"/>
                <a:t>Réseaux</a:t>
              </a:r>
              <a:r>
                <a:rPr lang="en-US" sz="1050" dirty="0"/>
                <a:t> Soc.</a:t>
              </a:r>
            </a:p>
          </p:txBody>
        </p:sp>
        <p:grpSp>
          <p:nvGrpSpPr>
            <p:cNvPr id="92" name="Группа 10"/>
            <p:cNvGrpSpPr/>
            <p:nvPr/>
          </p:nvGrpSpPr>
          <p:grpSpPr>
            <a:xfrm>
              <a:off x="6066284" y="3637449"/>
              <a:ext cx="1139440" cy="89820"/>
              <a:chOff x="6260461" y="3637449"/>
              <a:chExt cx="1139440" cy="89820"/>
            </a:xfrm>
          </p:grpSpPr>
          <p:sp>
            <p:nvSpPr>
              <p:cNvPr id="117" name="Прямоугольник 100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Прямоугольник 123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Прямоугольник 124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3" name="Группа 133"/>
            <p:cNvGrpSpPr/>
            <p:nvPr/>
          </p:nvGrpSpPr>
          <p:grpSpPr>
            <a:xfrm>
              <a:off x="6066284" y="3903831"/>
              <a:ext cx="1139440" cy="89820"/>
              <a:chOff x="6260461" y="3637449"/>
              <a:chExt cx="1139440" cy="89820"/>
            </a:xfrm>
          </p:grpSpPr>
          <p:sp>
            <p:nvSpPr>
              <p:cNvPr id="110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Прямоугольник 168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Прямоугольник 172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4" name="Группа 175"/>
            <p:cNvGrpSpPr/>
            <p:nvPr/>
          </p:nvGrpSpPr>
          <p:grpSpPr>
            <a:xfrm>
              <a:off x="6066284" y="4170213"/>
              <a:ext cx="1139440" cy="89820"/>
              <a:chOff x="6260461" y="3637449"/>
              <a:chExt cx="1139440" cy="89820"/>
            </a:xfrm>
          </p:grpSpPr>
          <p:sp>
            <p:nvSpPr>
              <p:cNvPr id="103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Прямоугольник 185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Прямоугольник 188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5" name="Группа 191"/>
            <p:cNvGrpSpPr/>
            <p:nvPr/>
          </p:nvGrpSpPr>
          <p:grpSpPr>
            <a:xfrm>
              <a:off x="6066284" y="4436595"/>
              <a:ext cx="1139440" cy="89820"/>
              <a:chOff x="6260461" y="3637449"/>
              <a:chExt cx="1139440" cy="89820"/>
            </a:xfrm>
          </p:grpSpPr>
          <p:sp>
            <p:nvSpPr>
              <p:cNvPr id="96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Прямоугольник 20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Прямоугольник 202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Прямоугольник 203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Прямоугольник 204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Прямоугольник 205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4" name="Группа 11"/>
          <p:cNvGrpSpPr/>
          <p:nvPr/>
        </p:nvGrpSpPr>
        <p:grpSpPr>
          <a:xfrm>
            <a:off x="5608846" y="3226942"/>
            <a:ext cx="1707069" cy="1084912"/>
            <a:chOff x="5148783" y="3564000"/>
            <a:chExt cx="1707069" cy="1084912"/>
          </a:xfrm>
        </p:grpSpPr>
        <p:sp>
          <p:nvSpPr>
            <p:cNvPr id="125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en-US" sz="1050" dirty="0" err="1"/>
                <a:t>Anglais</a:t>
              </a:r>
              <a:endParaRPr lang="en-US" sz="1050" dirty="0"/>
            </a:p>
            <a:p>
              <a:pPr>
                <a:spcAft>
                  <a:spcPts val="830"/>
                </a:spcAft>
              </a:pPr>
              <a:r>
                <a:rPr lang="en-US" sz="1050" dirty="0" err="1"/>
                <a:t>Allemand</a:t>
              </a:r>
              <a:endParaRPr lang="en-US" sz="1050" dirty="0"/>
            </a:p>
            <a:p>
              <a:pPr>
                <a:spcAft>
                  <a:spcPts val="830"/>
                </a:spcAft>
              </a:pPr>
              <a:r>
                <a:rPr lang="en-US" sz="1050" dirty="0"/>
                <a:t>Chinois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 err="1"/>
                <a:t>Français</a:t>
              </a:r>
              <a:endParaRPr lang="en-US" sz="1050" dirty="0"/>
            </a:p>
          </p:txBody>
        </p:sp>
        <p:grpSp>
          <p:nvGrpSpPr>
            <p:cNvPr id="126" name="Группа 10"/>
            <p:cNvGrpSpPr/>
            <p:nvPr/>
          </p:nvGrpSpPr>
          <p:grpSpPr>
            <a:xfrm>
              <a:off x="6066284" y="3637449"/>
              <a:ext cx="789568" cy="89820"/>
              <a:chOff x="6260461" y="3637449"/>
              <a:chExt cx="789568" cy="89820"/>
            </a:xfrm>
          </p:grpSpPr>
          <p:sp>
            <p:nvSpPr>
              <p:cNvPr id="145" name="Прямоугольник 100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7" name="Группа 133"/>
            <p:cNvGrpSpPr/>
            <p:nvPr/>
          </p:nvGrpSpPr>
          <p:grpSpPr>
            <a:xfrm>
              <a:off x="6066284" y="3903831"/>
              <a:ext cx="789568" cy="89820"/>
              <a:chOff x="6260461" y="3637449"/>
              <a:chExt cx="789568" cy="89820"/>
            </a:xfrm>
          </p:grpSpPr>
          <p:sp>
            <p:nvSpPr>
              <p:cNvPr id="140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8" name="Группа 175"/>
            <p:cNvGrpSpPr/>
            <p:nvPr/>
          </p:nvGrpSpPr>
          <p:grpSpPr>
            <a:xfrm>
              <a:off x="6066284" y="4170213"/>
              <a:ext cx="789568" cy="89820"/>
              <a:chOff x="6260461" y="3637449"/>
              <a:chExt cx="789568" cy="89820"/>
            </a:xfrm>
          </p:grpSpPr>
          <p:sp>
            <p:nvSpPr>
              <p:cNvPr id="135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9" name="Группа 191"/>
            <p:cNvGrpSpPr/>
            <p:nvPr/>
          </p:nvGrpSpPr>
          <p:grpSpPr>
            <a:xfrm>
              <a:off x="6066284" y="4436595"/>
              <a:ext cx="789568" cy="89820"/>
              <a:chOff x="6260461" y="3637449"/>
              <a:chExt cx="789568" cy="89820"/>
            </a:xfrm>
          </p:grpSpPr>
          <p:sp>
            <p:nvSpPr>
              <p:cNvPr id="130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Прямоугольник 20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Прямоугольник 202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FEB5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Прямоугольник 203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0" name="ZoneTexte 9"/>
          <p:cNvSpPr txBox="1"/>
          <p:nvPr/>
        </p:nvSpPr>
        <p:spPr>
          <a:xfrm>
            <a:off x="3055453" y="5184115"/>
            <a:ext cx="3120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EXPERIENCE PROFESIONNELLE</a:t>
            </a:r>
          </a:p>
        </p:txBody>
      </p:sp>
      <p:sp>
        <p:nvSpPr>
          <p:cNvPr id="155" name="Ellipse 154"/>
          <p:cNvSpPr/>
          <p:nvPr/>
        </p:nvSpPr>
        <p:spPr>
          <a:xfrm>
            <a:off x="3159148" y="5786092"/>
            <a:ext cx="235670" cy="23567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3159148" y="7343086"/>
            <a:ext cx="235670" cy="2356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3159148" y="8879261"/>
            <a:ext cx="235670" cy="2356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ZoneTexte 9"/>
          <p:cNvSpPr txBox="1"/>
          <p:nvPr/>
        </p:nvSpPr>
        <p:spPr>
          <a:xfrm>
            <a:off x="73589" y="5196051"/>
            <a:ext cx="2576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FORMATION</a:t>
            </a:r>
          </a:p>
        </p:txBody>
      </p:sp>
      <p:sp>
        <p:nvSpPr>
          <p:cNvPr id="168" name="Ellipse 167"/>
          <p:cNvSpPr/>
          <p:nvPr/>
        </p:nvSpPr>
        <p:spPr>
          <a:xfrm>
            <a:off x="91316" y="5789170"/>
            <a:ext cx="235670" cy="23567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>
            <a:off x="133722" y="7343086"/>
            <a:ext cx="235670" cy="2356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>
            <a:off x="185211" y="8879261"/>
            <a:ext cx="235670" cy="2356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2" name="Image 17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4714"/>
          <a:stretch/>
        </p:blipFill>
        <p:spPr>
          <a:xfrm>
            <a:off x="-2812" y="10464444"/>
            <a:ext cx="7559675" cy="227369"/>
          </a:xfrm>
          <a:prstGeom prst="rect">
            <a:avLst/>
          </a:prstGeom>
        </p:spPr>
      </p:pic>
      <p:pic>
        <p:nvPicPr>
          <p:cNvPr id="174" name="Image 17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00"/>
          <a:stretch/>
        </p:blipFill>
        <p:spPr>
          <a:xfrm>
            <a:off x="0" y="-2658"/>
            <a:ext cx="7559675" cy="245835"/>
          </a:xfrm>
          <a:prstGeom prst="rect">
            <a:avLst/>
          </a:prstGeom>
        </p:spPr>
      </p:pic>
      <p:pic>
        <p:nvPicPr>
          <p:cNvPr id="175" name="Image 17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83" b="8307"/>
          <a:stretch/>
        </p:blipFill>
        <p:spPr>
          <a:xfrm>
            <a:off x="252791" y="315408"/>
            <a:ext cx="1620850" cy="2127812"/>
          </a:xfrm>
          <a:prstGeom prst="ellipse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2FF3736D-29A8-DD71-B883-3FA2584B28B6}"/>
              </a:ext>
            </a:extLst>
          </p:cNvPr>
          <p:cNvSpPr txBox="1"/>
          <p:nvPr/>
        </p:nvSpPr>
        <p:spPr>
          <a:xfrm>
            <a:off x="3515818" y="5459572"/>
            <a:ext cx="3937667" cy="1430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ea typeface="Calibri" charset="0"/>
                <a:cs typeface="Calibri" charset="0"/>
              </a:rPr>
              <a:t>2013-2014  </a:t>
            </a:r>
            <a:r>
              <a:rPr lang="fr-FR" sz="1100" b="1" dirty="0">
                <a:solidFill>
                  <a:schemeClr val="accent6"/>
                </a:solidFill>
                <a:ea typeface="Calibri" charset="0"/>
                <a:cs typeface="Calibri" charset="0"/>
              </a:rPr>
              <a:t>NOM SOCIETE, VILLE</a:t>
            </a:r>
            <a:endParaRPr lang="fr-FR" sz="1100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ea typeface="Calibri" charset="0"/>
                <a:cs typeface="Calibri" charset="0"/>
              </a:rPr>
              <a:t>TITRE DU POSTE OCCUPE</a:t>
            </a:r>
          </a:p>
          <a:p>
            <a:pPr>
              <a:lnSpc>
                <a:spcPct val="125000"/>
              </a:lnSpc>
            </a:pP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ici</a:t>
            </a:r>
            <a:r>
              <a:rPr lang="en-US" sz="1100" dirty="0">
                <a:solidFill>
                  <a:srgbClr val="565752"/>
                </a:solidFill>
              </a:rPr>
              <a:t> les </a:t>
            </a:r>
            <a:r>
              <a:rPr lang="en-US" sz="1100" dirty="0" err="1">
                <a:solidFill>
                  <a:srgbClr val="565752"/>
                </a:solidFill>
              </a:rPr>
              <a:t>fonctions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occupé</a:t>
            </a:r>
            <a:r>
              <a:rPr lang="en-US" sz="1100" dirty="0">
                <a:solidFill>
                  <a:srgbClr val="565752"/>
                </a:solidFill>
              </a:rPr>
              <a:t>. </a:t>
            </a: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également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vos</a:t>
            </a:r>
            <a:r>
              <a:rPr lang="en-US" sz="1100" dirty="0">
                <a:solidFill>
                  <a:srgbClr val="565752"/>
                </a:solidFill>
              </a:rPr>
              <a:t> missions, le </a:t>
            </a:r>
            <a:r>
              <a:rPr lang="en-US" sz="1100" dirty="0" err="1">
                <a:solidFill>
                  <a:srgbClr val="565752"/>
                </a:solidFill>
              </a:rPr>
              <a:t>nombre</a:t>
            </a:r>
            <a:r>
              <a:rPr lang="en-US" sz="1100" dirty="0">
                <a:solidFill>
                  <a:srgbClr val="565752"/>
                </a:solidFill>
              </a:rPr>
              <a:t> de </a:t>
            </a:r>
            <a:r>
              <a:rPr lang="en-US" sz="1100" dirty="0" err="1">
                <a:solidFill>
                  <a:srgbClr val="565752"/>
                </a:solidFill>
              </a:rPr>
              <a:t>personne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encadrez</a:t>
            </a:r>
            <a:r>
              <a:rPr lang="en-US" sz="1100" dirty="0">
                <a:solidFill>
                  <a:srgbClr val="565752"/>
                </a:solidFill>
              </a:rPr>
              <a:t> et </a:t>
            </a:r>
            <a:r>
              <a:rPr lang="en-US" sz="1100" dirty="0" err="1">
                <a:solidFill>
                  <a:srgbClr val="565752"/>
                </a:solidFill>
              </a:rPr>
              <a:t>si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le </a:t>
            </a:r>
            <a:r>
              <a:rPr lang="en-US" sz="1100" dirty="0" err="1">
                <a:solidFill>
                  <a:srgbClr val="565752"/>
                </a:solidFill>
              </a:rPr>
              <a:t>pouvez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essayé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d’inscrire</a:t>
            </a:r>
            <a:r>
              <a:rPr lang="en-US" sz="1100" dirty="0">
                <a:solidFill>
                  <a:srgbClr val="565752"/>
                </a:solidFill>
              </a:rPr>
              <a:t> les </a:t>
            </a:r>
            <a:r>
              <a:rPr lang="en-US" sz="1100" dirty="0" err="1">
                <a:solidFill>
                  <a:srgbClr val="565752"/>
                </a:solidFill>
              </a:rPr>
              <a:t>résultats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obtenus</a:t>
            </a:r>
            <a:r>
              <a:rPr lang="en-US" sz="1100" dirty="0">
                <a:solidFill>
                  <a:srgbClr val="565752"/>
                </a:solidFill>
              </a:rPr>
              <a:t>, </a:t>
            </a:r>
            <a:r>
              <a:rPr lang="en-US" sz="1100" dirty="0" err="1">
                <a:solidFill>
                  <a:srgbClr val="565752"/>
                </a:solidFill>
              </a:rPr>
              <a:t>n’hésitez</a:t>
            </a:r>
            <a:r>
              <a:rPr lang="en-US" sz="1100" dirty="0">
                <a:solidFill>
                  <a:srgbClr val="565752"/>
                </a:solidFill>
              </a:rPr>
              <a:t> pas </a:t>
            </a:r>
            <a:r>
              <a:rPr lang="en-US" sz="1100" dirty="0" err="1">
                <a:solidFill>
                  <a:srgbClr val="565752"/>
                </a:solidFill>
              </a:rPr>
              <a:t>à</a:t>
            </a:r>
            <a:r>
              <a:rPr lang="en-US" sz="1100" dirty="0">
                <a:solidFill>
                  <a:srgbClr val="565752"/>
                </a:solidFill>
              </a:rPr>
              <a:t> les quantifier.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8FE3AA1-0610-7125-A339-A6773C0E3EE0}"/>
              </a:ext>
            </a:extLst>
          </p:cNvPr>
          <p:cNvSpPr txBox="1"/>
          <p:nvPr/>
        </p:nvSpPr>
        <p:spPr>
          <a:xfrm>
            <a:off x="3515817" y="7024753"/>
            <a:ext cx="3937667" cy="1430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ea typeface="Calibri" charset="0"/>
                <a:cs typeface="Calibri" charset="0"/>
              </a:rPr>
              <a:t>2013-2014  </a:t>
            </a:r>
            <a:r>
              <a:rPr lang="fr-FR" sz="1100" b="1" dirty="0">
                <a:solidFill>
                  <a:schemeClr val="accent6"/>
                </a:solidFill>
                <a:ea typeface="Calibri" charset="0"/>
                <a:cs typeface="Calibri" charset="0"/>
              </a:rPr>
              <a:t>NOM SOCIETE, VILLE</a:t>
            </a:r>
            <a:endParaRPr lang="fr-FR" sz="1100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ea typeface="Calibri" charset="0"/>
                <a:cs typeface="Calibri" charset="0"/>
              </a:rPr>
              <a:t>TITRE DU POSTE OCCUPE</a:t>
            </a:r>
          </a:p>
          <a:p>
            <a:pPr>
              <a:lnSpc>
                <a:spcPct val="125000"/>
              </a:lnSpc>
            </a:pP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ici</a:t>
            </a:r>
            <a:r>
              <a:rPr lang="en-US" sz="1100" dirty="0">
                <a:solidFill>
                  <a:srgbClr val="565752"/>
                </a:solidFill>
              </a:rPr>
              <a:t> les </a:t>
            </a:r>
            <a:r>
              <a:rPr lang="en-US" sz="1100" dirty="0" err="1">
                <a:solidFill>
                  <a:srgbClr val="565752"/>
                </a:solidFill>
              </a:rPr>
              <a:t>fonctions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occupé</a:t>
            </a:r>
            <a:r>
              <a:rPr lang="en-US" sz="1100" dirty="0">
                <a:solidFill>
                  <a:srgbClr val="565752"/>
                </a:solidFill>
              </a:rPr>
              <a:t>. </a:t>
            </a: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également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vos</a:t>
            </a:r>
            <a:r>
              <a:rPr lang="en-US" sz="1100" dirty="0">
                <a:solidFill>
                  <a:srgbClr val="565752"/>
                </a:solidFill>
              </a:rPr>
              <a:t> missions, le </a:t>
            </a:r>
            <a:r>
              <a:rPr lang="en-US" sz="1100" dirty="0" err="1">
                <a:solidFill>
                  <a:srgbClr val="565752"/>
                </a:solidFill>
              </a:rPr>
              <a:t>nombre</a:t>
            </a:r>
            <a:r>
              <a:rPr lang="en-US" sz="1100" dirty="0">
                <a:solidFill>
                  <a:srgbClr val="565752"/>
                </a:solidFill>
              </a:rPr>
              <a:t> de </a:t>
            </a:r>
            <a:r>
              <a:rPr lang="en-US" sz="1100" dirty="0" err="1">
                <a:solidFill>
                  <a:srgbClr val="565752"/>
                </a:solidFill>
              </a:rPr>
              <a:t>personne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encadrez</a:t>
            </a:r>
            <a:r>
              <a:rPr lang="en-US" sz="1100" dirty="0">
                <a:solidFill>
                  <a:srgbClr val="565752"/>
                </a:solidFill>
              </a:rPr>
              <a:t> et </a:t>
            </a:r>
            <a:r>
              <a:rPr lang="en-US" sz="1100" dirty="0" err="1">
                <a:solidFill>
                  <a:srgbClr val="565752"/>
                </a:solidFill>
              </a:rPr>
              <a:t>si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le </a:t>
            </a:r>
            <a:r>
              <a:rPr lang="en-US" sz="1100" dirty="0" err="1">
                <a:solidFill>
                  <a:srgbClr val="565752"/>
                </a:solidFill>
              </a:rPr>
              <a:t>pouvez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essayé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d’inscrire</a:t>
            </a:r>
            <a:r>
              <a:rPr lang="en-US" sz="1100" dirty="0">
                <a:solidFill>
                  <a:srgbClr val="565752"/>
                </a:solidFill>
              </a:rPr>
              <a:t> les </a:t>
            </a:r>
            <a:r>
              <a:rPr lang="en-US" sz="1100" dirty="0" err="1">
                <a:solidFill>
                  <a:srgbClr val="565752"/>
                </a:solidFill>
              </a:rPr>
              <a:t>résultats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obtenus</a:t>
            </a:r>
            <a:r>
              <a:rPr lang="en-US" sz="1100" dirty="0">
                <a:solidFill>
                  <a:srgbClr val="565752"/>
                </a:solidFill>
              </a:rPr>
              <a:t>, </a:t>
            </a:r>
            <a:r>
              <a:rPr lang="en-US" sz="1100" dirty="0" err="1">
                <a:solidFill>
                  <a:srgbClr val="565752"/>
                </a:solidFill>
              </a:rPr>
              <a:t>n’hésitez</a:t>
            </a:r>
            <a:r>
              <a:rPr lang="en-US" sz="1100" dirty="0">
                <a:solidFill>
                  <a:srgbClr val="565752"/>
                </a:solidFill>
              </a:rPr>
              <a:t> pas </a:t>
            </a:r>
            <a:r>
              <a:rPr lang="en-US" sz="1100" dirty="0" err="1">
                <a:solidFill>
                  <a:srgbClr val="565752"/>
                </a:solidFill>
              </a:rPr>
              <a:t>à</a:t>
            </a:r>
            <a:r>
              <a:rPr lang="en-US" sz="1100" dirty="0">
                <a:solidFill>
                  <a:srgbClr val="565752"/>
                </a:solidFill>
              </a:rPr>
              <a:t> les quantifier.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6F34E8C-803A-7C80-B120-2B18816875CF}"/>
              </a:ext>
            </a:extLst>
          </p:cNvPr>
          <p:cNvSpPr txBox="1"/>
          <p:nvPr/>
        </p:nvSpPr>
        <p:spPr>
          <a:xfrm>
            <a:off x="3499858" y="8540263"/>
            <a:ext cx="3937667" cy="1430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ea typeface="Calibri" charset="0"/>
                <a:cs typeface="Calibri" charset="0"/>
              </a:rPr>
              <a:t>2013-2014  </a:t>
            </a:r>
            <a:r>
              <a:rPr lang="fr-FR" sz="1100" b="1" dirty="0">
                <a:solidFill>
                  <a:schemeClr val="accent6"/>
                </a:solidFill>
                <a:ea typeface="Calibri" charset="0"/>
                <a:cs typeface="Calibri" charset="0"/>
              </a:rPr>
              <a:t>NOM SOCIETE, VILLE</a:t>
            </a:r>
            <a:endParaRPr lang="fr-FR" sz="1100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ea typeface="Calibri" charset="0"/>
                <a:cs typeface="Calibri" charset="0"/>
              </a:rPr>
              <a:t>TITRE DU POSTE OCCUPE</a:t>
            </a:r>
          </a:p>
          <a:p>
            <a:pPr>
              <a:lnSpc>
                <a:spcPct val="125000"/>
              </a:lnSpc>
            </a:pP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ici</a:t>
            </a:r>
            <a:r>
              <a:rPr lang="en-US" sz="1100" dirty="0">
                <a:solidFill>
                  <a:srgbClr val="565752"/>
                </a:solidFill>
              </a:rPr>
              <a:t> les </a:t>
            </a:r>
            <a:r>
              <a:rPr lang="en-US" sz="1100" dirty="0" err="1">
                <a:solidFill>
                  <a:srgbClr val="565752"/>
                </a:solidFill>
              </a:rPr>
              <a:t>fonctions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occupé</a:t>
            </a:r>
            <a:r>
              <a:rPr lang="en-US" sz="1100" dirty="0">
                <a:solidFill>
                  <a:srgbClr val="565752"/>
                </a:solidFill>
              </a:rPr>
              <a:t>. </a:t>
            </a: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également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vos</a:t>
            </a:r>
            <a:r>
              <a:rPr lang="en-US" sz="1100" dirty="0">
                <a:solidFill>
                  <a:srgbClr val="565752"/>
                </a:solidFill>
              </a:rPr>
              <a:t> missions, le </a:t>
            </a:r>
            <a:r>
              <a:rPr lang="en-US" sz="1100" dirty="0" err="1">
                <a:solidFill>
                  <a:srgbClr val="565752"/>
                </a:solidFill>
              </a:rPr>
              <a:t>nombre</a:t>
            </a:r>
            <a:r>
              <a:rPr lang="en-US" sz="1100" dirty="0">
                <a:solidFill>
                  <a:srgbClr val="565752"/>
                </a:solidFill>
              </a:rPr>
              <a:t> de </a:t>
            </a:r>
            <a:r>
              <a:rPr lang="en-US" sz="1100" dirty="0" err="1">
                <a:solidFill>
                  <a:srgbClr val="565752"/>
                </a:solidFill>
              </a:rPr>
              <a:t>personne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encadrez</a:t>
            </a:r>
            <a:r>
              <a:rPr lang="en-US" sz="1100" dirty="0">
                <a:solidFill>
                  <a:srgbClr val="565752"/>
                </a:solidFill>
              </a:rPr>
              <a:t> et </a:t>
            </a:r>
            <a:r>
              <a:rPr lang="en-US" sz="1100" dirty="0" err="1">
                <a:solidFill>
                  <a:srgbClr val="565752"/>
                </a:solidFill>
              </a:rPr>
              <a:t>si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le </a:t>
            </a:r>
            <a:r>
              <a:rPr lang="en-US" sz="1100" dirty="0" err="1">
                <a:solidFill>
                  <a:srgbClr val="565752"/>
                </a:solidFill>
              </a:rPr>
              <a:t>pouvez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essayé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d’inscrire</a:t>
            </a:r>
            <a:r>
              <a:rPr lang="en-US" sz="1100" dirty="0">
                <a:solidFill>
                  <a:srgbClr val="565752"/>
                </a:solidFill>
              </a:rPr>
              <a:t> les </a:t>
            </a:r>
            <a:r>
              <a:rPr lang="en-US" sz="1100" dirty="0" err="1">
                <a:solidFill>
                  <a:srgbClr val="565752"/>
                </a:solidFill>
              </a:rPr>
              <a:t>résultats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obtenus</a:t>
            </a:r>
            <a:r>
              <a:rPr lang="en-US" sz="1100" dirty="0">
                <a:solidFill>
                  <a:srgbClr val="565752"/>
                </a:solidFill>
              </a:rPr>
              <a:t>, </a:t>
            </a:r>
            <a:r>
              <a:rPr lang="en-US" sz="1100" dirty="0" err="1">
                <a:solidFill>
                  <a:srgbClr val="565752"/>
                </a:solidFill>
              </a:rPr>
              <a:t>n’hésitez</a:t>
            </a:r>
            <a:r>
              <a:rPr lang="en-US" sz="1100" dirty="0">
                <a:solidFill>
                  <a:srgbClr val="565752"/>
                </a:solidFill>
              </a:rPr>
              <a:t> pas </a:t>
            </a:r>
            <a:r>
              <a:rPr lang="en-US" sz="1100" dirty="0" err="1">
                <a:solidFill>
                  <a:srgbClr val="565752"/>
                </a:solidFill>
              </a:rPr>
              <a:t>à</a:t>
            </a:r>
            <a:r>
              <a:rPr lang="en-US" sz="1100" dirty="0">
                <a:solidFill>
                  <a:srgbClr val="565752"/>
                </a:solidFill>
              </a:rPr>
              <a:t> les quantifier.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4A9856C-5935-3333-F7D0-7F2984D47C6C}"/>
              </a:ext>
            </a:extLst>
          </p:cNvPr>
          <p:cNvSpPr txBox="1"/>
          <p:nvPr/>
        </p:nvSpPr>
        <p:spPr>
          <a:xfrm>
            <a:off x="349055" y="5540278"/>
            <a:ext cx="25941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2013-2014  </a:t>
            </a:r>
            <a:r>
              <a:rPr lang="fr-FR" sz="11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NOM DE L’ECOLE</a:t>
            </a:r>
            <a:endParaRPr lang="fr-FR" sz="1100" dirty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Titre du diplôme - formation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6F6EA22-3A17-85ED-2E9B-A6D4E5E1C5AD}"/>
              </a:ext>
            </a:extLst>
          </p:cNvPr>
          <p:cNvSpPr txBox="1"/>
          <p:nvPr/>
        </p:nvSpPr>
        <p:spPr>
          <a:xfrm>
            <a:off x="411306" y="7096509"/>
            <a:ext cx="25941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2013-2014  </a:t>
            </a:r>
            <a:r>
              <a:rPr lang="fr-FR" sz="11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NOM DE L’ECOLE</a:t>
            </a:r>
            <a:endParaRPr lang="fr-FR" sz="1100" dirty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Titre du diplôme - formation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D0DAE87-A1BA-0794-C460-7F454E62C506}"/>
              </a:ext>
            </a:extLst>
          </p:cNvPr>
          <p:cNvSpPr txBox="1"/>
          <p:nvPr/>
        </p:nvSpPr>
        <p:spPr>
          <a:xfrm>
            <a:off x="492926" y="8652740"/>
            <a:ext cx="25941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2013-2014  </a:t>
            </a:r>
            <a:r>
              <a:rPr lang="fr-FR" sz="11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NOM DE L’ECOLE</a:t>
            </a:r>
            <a:endParaRPr lang="fr-FR" sz="1100" dirty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Titre du diplôme - formation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0F5D610-4B84-9984-D6D2-FCC19A2A7711}"/>
              </a:ext>
            </a:extLst>
          </p:cNvPr>
          <p:cNvSpPr txBox="1"/>
          <p:nvPr/>
        </p:nvSpPr>
        <p:spPr>
          <a:xfrm>
            <a:off x="2129588" y="1382051"/>
            <a:ext cx="49029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/>
              <a:t>Décrivez en quelques lignes vos compétences clés pour le poste et vos objectifs de carrière. Vous pouvez les mettre en forme à l’aide de puces ou les laisser sous forme de texte plein. Cet espace peut servir de début d’introduction à votre lettre de motivation .</a:t>
            </a:r>
          </a:p>
        </p:txBody>
      </p:sp>
    </p:spTree>
    <p:extLst>
      <p:ext uri="{BB962C8B-B14F-4D97-AF65-F5344CB8AC3E}">
        <p14:creationId xmlns:p14="http://schemas.microsoft.com/office/powerpoint/2010/main" val="93277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479775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628</Words>
  <Application>Microsoft Macintosh PowerPoint</Application>
  <PresentationFormat>Personnalisé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2016-08-16T08:24:20Z</dcterms:created>
  <dcterms:modified xsi:type="dcterms:W3CDTF">2022-07-28T23:43:32Z</dcterms:modified>
</cp:coreProperties>
</file>