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558"/>
  </p:normalViewPr>
  <p:slideViewPr>
    <p:cSldViewPr snapToGrid="0" snapToObjects="1">
      <p:cViewPr varScale="1">
        <p:scale>
          <a:sx n="80" d="100"/>
          <a:sy n="80" d="100"/>
        </p:scale>
        <p:origin x="35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159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398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220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312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777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5810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824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2348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4889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463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0491-9072-BD4D-94EA-A5F8151A39D3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2B87-C4FD-1147-8171-5FC0659E4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8613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E0491-9072-BD4D-94EA-A5F8151A39D3}" type="datetimeFigureOut">
              <a:rPr lang="fr-FR" smtClean="0"/>
              <a:t>28/07/2022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22B87-C4FD-1147-8171-5FC0659E40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03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/>
          <p:cNvSpPr/>
          <p:nvPr/>
        </p:nvSpPr>
        <p:spPr>
          <a:xfrm>
            <a:off x="0" y="2810435"/>
            <a:ext cx="6858000" cy="2377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82" r="14976"/>
          <a:stretch/>
        </p:blipFill>
        <p:spPr>
          <a:xfrm>
            <a:off x="2559121" y="3069434"/>
            <a:ext cx="1810827" cy="1866900"/>
          </a:xfrm>
          <a:prstGeom prst="ellipse">
            <a:avLst/>
          </a:prstGeom>
          <a:ln>
            <a:solidFill>
              <a:schemeClr val="accent6"/>
            </a:solidFill>
          </a:ln>
        </p:spPr>
      </p:pic>
      <p:sp>
        <p:nvSpPr>
          <p:cNvPr id="11" name="ZoneTexte 9"/>
          <p:cNvSpPr txBox="1"/>
          <p:nvPr/>
        </p:nvSpPr>
        <p:spPr>
          <a:xfrm>
            <a:off x="1079146" y="265843"/>
            <a:ext cx="46251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latin typeface="Calibri Light" charset="0"/>
                <a:ea typeface="Calibri Light" charset="0"/>
                <a:cs typeface="Calibri Light" charset="0"/>
              </a:rPr>
              <a:t>ALICE DEGRANGEN</a:t>
            </a:r>
          </a:p>
        </p:txBody>
      </p:sp>
      <p:sp>
        <p:nvSpPr>
          <p:cNvPr id="12" name="ZoneTexte 9"/>
          <p:cNvSpPr txBox="1"/>
          <p:nvPr/>
        </p:nvSpPr>
        <p:spPr>
          <a:xfrm>
            <a:off x="1079146" y="1021808"/>
            <a:ext cx="46251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latin typeface="Calibri Light" charset="0"/>
                <a:ea typeface="Calibri Light" charset="0"/>
                <a:cs typeface="Calibri Light" charset="0"/>
              </a:rPr>
              <a:t>TITRE DU  POSTE RECHERCHE</a:t>
            </a:r>
          </a:p>
        </p:txBody>
      </p:sp>
      <p:sp>
        <p:nvSpPr>
          <p:cNvPr id="15" name="Прямоугольник 136"/>
          <p:cNvSpPr/>
          <p:nvPr/>
        </p:nvSpPr>
        <p:spPr>
          <a:xfrm>
            <a:off x="4387803" y="1646287"/>
            <a:ext cx="2263321" cy="885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25000"/>
              </a:lnSpc>
            </a:pPr>
            <a:r>
              <a:rPr lang="en-US" sz="1050" dirty="0">
                <a:cs typeface="Arial" panose="020B0604020202020204" pitchFamily="34" charset="0"/>
              </a:rPr>
              <a:t>Tel : </a:t>
            </a:r>
            <a:r>
              <a:rPr lang="fr-FR" sz="1050" dirty="0">
                <a:cs typeface="Arial" panose="020B0604020202020204" pitchFamily="34" charset="0"/>
              </a:rPr>
              <a:t>+33 6 01 02 03 04</a:t>
            </a:r>
            <a:endParaRPr lang="en-US" sz="1050" dirty="0">
              <a:cs typeface="Arial" panose="020B0604020202020204" pitchFamily="34" charset="0"/>
            </a:endParaRPr>
          </a:p>
          <a:p>
            <a:pPr algn="r">
              <a:lnSpc>
                <a:spcPct val="125000"/>
              </a:lnSpc>
            </a:pPr>
            <a:r>
              <a:rPr lang="en-US" sz="1050" dirty="0" err="1">
                <a:cs typeface="Arial" panose="020B0604020202020204" pitchFamily="34" charset="0"/>
              </a:rPr>
              <a:t>Addresse</a:t>
            </a:r>
            <a:r>
              <a:rPr lang="en-US" sz="1050" dirty="0">
                <a:cs typeface="Arial" panose="020B0604020202020204" pitchFamily="34" charset="0"/>
              </a:rPr>
              <a:t>: 17 rue de la </a:t>
            </a:r>
            <a:r>
              <a:rPr lang="en-US" sz="1050" dirty="0" err="1">
                <a:cs typeface="Arial" panose="020B0604020202020204" pitchFamily="34" charset="0"/>
              </a:rPr>
              <a:t>Réussite</a:t>
            </a:r>
            <a:r>
              <a:rPr lang="en-US" sz="1050" dirty="0">
                <a:cs typeface="Arial" panose="020B0604020202020204" pitchFamily="34" charset="0"/>
              </a:rPr>
              <a:t> </a:t>
            </a:r>
          </a:p>
          <a:p>
            <a:pPr algn="r">
              <a:lnSpc>
                <a:spcPct val="125000"/>
              </a:lnSpc>
            </a:pPr>
            <a:r>
              <a:rPr lang="en-US" sz="1050" dirty="0">
                <a:cs typeface="Arial" panose="020B0604020202020204" pitchFamily="34" charset="0"/>
              </a:rPr>
              <a:t>75012 Paris</a:t>
            </a:r>
          </a:p>
          <a:p>
            <a:pPr algn="r">
              <a:lnSpc>
                <a:spcPct val="125000"/>
              </a:lnSpc>
            </a:pPr>
            <a:r>
              <a:rPr lang="en-US" sz="1050" dirty="0">
                <a:cs typeface="Arial" panose="020B0604020202020204" pitchFamily="34" charset="0"/>
              </a:rPr>
              <a:t>Email: </a:t>
            </a:r>
            <a:r>
              <a:rPr lang="en-US" sz="1050" dirty="0" err="1">
                <a:cs typeface="Arial" panose="020B0604020202020204" pitchFamily="34" charset="0"/>
              </a:rPr>
              <a:t>erinemartinez@mail.com</a:t>
            </a:r>
            <a:endParaRPr lang="en-US" sz="1050" dirty="0">
              <a:cs typeface="Arial" panose="020B0604020202020204" pitchFamily="34" charset="0"/>
            </a:endParaRPr>
          </a:p>
        </p:txBody>
      </p:sp>
      <p:cxnSp>
        <p:nvCxnSpPr>
          <p:cNvPr id="19" name="Connecteur droit 18"/>
          <p:cNvCxnSpPr/>
          <p:nvPr/>
        </p:nvCxnSpPr>
        <p:spPr>
          <a:xfrm>
            <a:off x="1079146" y="973729"/>
            <a:ext cx="4625186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9"/>
          <p:cNvSpPr txBox="1"/>
          <p:nvPr/>
        </p:nvSpPr>
        <p:spPr>
          <a:xfrm>
            <a:off x="4975007" y="3011030"/>
            <a:ext cx="1596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dirty="0">
                <a:latin typeface="Calibri Light" charset="0"/>
                <a:ea typeface="Calibri Light" charset="0"/>
                <a:cs typeface="Calibri Light" charset="0"/>
              </a:rPr>
              <a:t>LANGUES</a:t>
            </a:r>
          </a:p>
        </p:txBody>
      </p:sp>
      <p:cxnSp>
        <p:nvCxnSpPr>
          <p:cNvPr id="21" name="Connecteur droit 20"/>
          <p:cNvCxnSpPr/>
          <p:nvPr/>
        </p:nvCxnSpPr>
        <p:spPr>
          <a:xfrm>
            <a:off x="4887488" y="3367038"/>
            <a:ext cx="168364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11"/>
          <p:cNvGrpSpPr/>
          <p:nvPr/>
        </p:nvGrpSpPr>
        <p:grpSpPr>
          <a:xfrm>
            <a:off x="4840153" y="3623484"/>
            <a:ext cx="1707069" cy="1084912"/>
            <a:chOff x="5148783" y="3564000"/>
            <a:chExt cx="1707069" cy="1084912"/>
          </a:xfrm>
        </p:grpSpPr>
        <p:sp>
          <p:nvSpPr>
            <p:cNvPr id="23" name="TextBox 6"/>
            <p:cNvSpPr txBox="1"/>
            <p:nvPr/>
          </p:nvSpPr>
          <p:spPr>
            <a:xfrm>
              <a:off x="5148783" y="3564000"/>
              <a:ext cx="1159904" cy="10849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830"/>
                </a:spcAft>
              </a:pPr>
              <a:r>
                <a:rPr lang="en-US" sz="1050" dirty="0" err="1"/>
                <a:t>Anglais</a:t>
              </a:r>
              <a:endParaRPr lang="en-US" sz="1050" dirty="0"/>
            </a:p>
            <a:p>
              <a:pPr>
                <a:spcAft>
                  <a:spcPts val="830"/>
                </a:spcAft>
              </a:pPr>
              <a:r>
                <a:rPr lang="en-US" sz="1050" dirty="0" err="1"/>
                <a:t>Allemand</a:t>
              </a:r>
              <a:endParaRPr lang="en-US" sz="1050" dirty="0"/>
            </a:p>
            <a:p>
              <a:pPr>
                <a:spcAft>
                  <a:spcPts val="830"/>
                </a:spcAft>
              </a:pPr>
              <a:r>
                <a:rPr lang="en-US" sz="1050" dirty="0"/>
                <a:t>Chinois</a:t>
              </a:r>
            </a:p>
            <a:p>
              <a:pPr>
                <a:spcAft>
                  <a:spcPts val="830"/>
                </a:spcAft>
              </a:pPr>
              <a:r>
                <a:rPr lang="en-US" sz="1050" dirty="0" err="1"/>
                <a:t>Français</a:t>
              </a:r>
              <a:endParaRPr lang="en-US" sz="1050" dirty="0"/>
            </a:p>
          </p:txBody>
        </p:sp>
        <p:grpSp>
          <p:nvGrpSpPr>
            <p:cNvPr id="24" name="Группа 10"/>
            <p:cNvGrpSpPr/>
            <p:nvPr/>
          </p:nvGrpSpPr>
          <p:grpSpPr>
            <a:xfrm>
              <a:off x="6066284" y="3637449"/>
              <a:ext cx="789568" cy="89820"/>
              <a:chOff x="6260461" y="3637449"/>
              <a:chExt cx="789568" cy="89820"/>
            </a:xfrm>
          </p:grpSpPr>
          <p:sp>
            <p:nvSpPr>
              <p:cNvPr id="43" name="Прямоугольник 100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Прямоугольник 101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Прямоугольник 102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Прямоугольник 103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Прямоугольник 104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5" name="Группа 133"/>
            <p:cNvGrpSpPr/>
            <p:nvPr/>
          </p:nvGrpSpPr>
          <p:grpSpPr>
            <a:xfrm>
              <a:off x="6066284" y="3903831"/>
              <a:ext cx="789568" cy="89820"/>
              <a:chOff x="6260461" y="3637449"/>
              <a:chExt cx="789568" cy="89820"/>
            </a:xfrm>
          </p:grpSpPr>
          <p:sp>
            <p:nvSpPr>
              <p:cNvPr id="38" name="Прямоугольник 134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Прямоугольник 135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Прямоугольник 15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Прямоугольник 165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Прямоугольник 166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6" name="Группа 175"/>
            <p:cNvGrpSpPr/>
            <p:nvPr/>
          </p:nvGrpSpPr>
          <p:grpSpPr>
            <a:xfrm>
              <a:off x="6066284" y="4170213"/>
              <a:ext cx="789568" cy="89820"/>
              <a:chOff x="6260461" y="3637449"/>
              <a:chExt cx="789568" cy="89820"/>
            </a:xfrm>
          </p:grpSpPr>
          <p:sp>
            <p:nvSpPr>
              <p:cNvPr id="33" name="Прямоугольник 177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Прямоугольник 180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Прямоугольник 18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Прямоугольник 183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Прямоугольник 184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7" name="Группа 191"/>
            <p:cNvGrpSpPr/>
            <p:nvPr/>
          </p:nvGrpSpPr>
          <p:grpSpPr>
            <a:xfrm>
              <a:off x="6066284" y="4436595"/>
              <a:ext cx="789568" cy="89820"/>
              <a:chOff x="6260461" y="3637449"/>
              <a:chExt cx="789568" cy="89820"/>
            </a:xfrm>
          </p:grpSpPr>
          <p:sp>
            <p:nvSpPr>
              <p:cNvPr id="28" name="Прямоугольник 194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Прямоугольник 197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Прямоугольник 20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Прямоугольник 202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Прямоугольник 203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8" name="ZoneTexte 9"/>
          <p:cNvSpPr txBox="1"/>
          <p:nvPr/>
        </p:nvSpPr>
        <p:spPr>
          <a:xfrm>
            <a:off x="5055002" y="1249986"/>
            <a:ext cx="1596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dirty="0">
                <a:latin typeface="Calibri Light" charset="0"/>
                <a:ea typeface="Calibri Light" charset="0"/>
                <a:cs typeface="Calibri Light" charset="0"/>
              </a:rPr>
              <a:t>CONTACT</a:t>
            </a:r>
          </a:p>
        </p:txBody>
      </p:sp>
      <p:cxnSp>
        <p:nvCxnSpPr>
          <p:cNvPr id="49" name="Connecteur droit 48"/>
          <p:cNvCxnSpPr/>
          <p:nvPr/>
        </p:nvCxnSpPr>
        <p:spPr>
          <a:xfrm>
            <a:off x="4967483" y="1605994"/>
            <a:ext cx="168364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ZoneTexte 9"/>
          <p:cNvSpPr txBox="1"/>
          <p:nvPr/>
        </p:nvSpPr>
        <p:spPr>
          <a:xfrm>
            <a:off x="301716" y="1282041"/>
            <a:ext cx="1596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 Light" charset="0"/>
                <a:ea typeface="Calibri Light" charset="0"/>
                <a:cs typeface="Calibri Light" charset="0"/>
              </a:rPr>
              <a:t>MON OBJECTIF</a:t>
            </a:r>
          </a:p>
        </p:txBody>
      </p:sp>
      <p:cxnSp>
        <p:nvCxnSpPr>
          <p:cNvPr id="51" name="Connecteur droit 50"/>
          <p:cNvCxnSpPr/>
          <p:nvPr/>
        </p:nvCxnSpPr>
        <p:spPr>
          <a:xfrm>
            <a:off x="301716" y="1639794"/>
            <a:ext cx="168364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ZoneTexte 9"/>
          <p:cNvSpPr txBox="1"/>
          <p:nvPr/>
        </p:nvSpPr>
        <p:spPr>
          <a:xfrm>
            <a:off x="323836" y="2987470"/>
            <a:ext cx="1596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 Light" charset="0"/>
                <a:ea typeface="Calibri Light" charset="0"/>
                <a:cs typeface="Calibri Light" charset="0"/>
              </a:rPr>
              <a:t>COMPTENCES</a:t>
            </a:r>
          </a:p>
        </p:txBody>
      </p:sp>
      <p:cxnSp>
        <p:nvCxnSpPr>
          <p:cNvPr id="53" name="Connecteur droit 52"/>
          <p:cNvCxnSpPr/>
          <p:nvPr/>
        </p:nvCxnSpPr>
        <p:spPr>
          <a:xfrm>
            <a:off x="236317" y="3343478"/>
            <a:ext cx="168364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4" name="Группа 11"/>
          <p:cNvGrpSpPr/>
          <p:nvPr/>
        </p:nvGrpSpPr>
        <p:grpSpPr>
          <a:xfrm>
            <a:off x="188982" y="3599924"/>
            <a:ext cx="1707069" cy="1084912"/>
            <a:chOff x="5148783" y="3564000"/>
            <a:chExt cx="1707069" cy="1084912"/>
          </a:xfrm>
        </p:grpSpPr>
        <p:sp>
          <p:nvSpPr>
            <p:cNvPr id="55" name="TextBox 6"/>
            <p:cNvSpPr txBox="1"/>
            <p:nvPr/>
          </p:nvSpPr>
          <p:spPr>
            <a:xfrm>
              <a:off x="5148783" y="3564000"/>
              <a:ext cx="1159904" cy="10849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830"/>
                </a:spcAft>
              </a:pPr>
              <a:r>
                <a:rPr lang="fr-FR" sz="1050" dirty="0"/>
                <a:t>Pack Office</a:t>
              </a:r>
              <a:endParaRPr lang="en-US" sz="1050" dirty="0"/>
            </a:p>
            <a:p>
              <a:pPr>
                <a:spcAft>
                  <a:spcPts val="830"/>
                </a:spcAft>
              </a:pPr>
              <a:r>
                <a:rPr lang="en-US" sz="1050" dirty="0"/>
                <a:t>Windows</a:t>
              </a:r>
            </a:p>
            <a:p>
              <a:pPr>
                <a:spcAft>
                  <a:spcPts val="830"/>
                </a:spcAft>
              </a:pPr>
              <a:r>
                <a:rPr lang="en-US" sz="1050" dirty="0"/>
                <a:t>Sphynx</a:t>
              </a:r>
            </a:p>
            <a:p>
              <a:pPr>
                <a:spcAft>
                  <a:spcPts val="830"/>
                </a:spcAft>
              </a:pPr>
              <a:r>
                <a:rPr lang="en-US" sz="1050" dirty="0" err="1"/>
                <a:t>Markeing</a:t>
              </a:r>
              <a:endParaRPr lang="en-US" sz="1050" dirty="0"/>
            </a:p>
          </p:txBody>
        </p:sp>
        <p:grpSp>
          <p:nvGrpSpPr>
            <p:cNvPr id="56" name="Группа 10"/>
            <p:cNvGrpSpPr/>
            <p:nvPr/>
          </p:nvGrpSpPr>
          <p:grpSpPr>
            <a:xfrm>
              <a:off x="6066284" y="3637449"/>
              <a:ext cx="789568" cy="89820"/>
              <a:chOff x="6260461" y="3637449"/>
              <a:chExt cx="789568" cy="89820"/>
            </a:xfrm>
          </p:grpSpPr>
          <p:sp>
            <p:nvSpPr>
              <p:cNvPr id="75" name="Прямоугольник 100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Прямоугольник 101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Прямоугольник 102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Прямоугольник 103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Прямоугольник 104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7" name="Группа 133"/>
            <p:cNvGrpSpPr/>
            <p:nvPr/>
          </p:nvGrpSpPr>
          <p:grpSpPr>
            <a:xfrm>
              <a:off x="6066284" y="3903831"/>
              <a:ext cx="789568" cy="89820"/>
              <a:chOff x="6260461" y="3637449"/>
              <a:chExt cx="789568" cy="89820"/>
            </a:xfrm>
          </p:grpSpPr>
          <p:sp>
            <p:nvSpPr>
              <p:cNvPr id="70" name="Прямоугольник 134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Прямоугольник 135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Прямоугольник 15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Прямоугольник 165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Прямоугольник 166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8" name="Группа 175"/>
            <p:cNvGrpSpPr/>
            <p:nvPr/>
          </p:nvGrpSpPr>
          <p:grpSpPr>
            <a:xfrm>
              <a:off x="6066284" y="4170213"/>
              <a:ext cx="789568" cy="89820"/>
              <a:chOff x="6260461" y="3637449"/>
              <a:chExt cx="789568" cy="89820"/>
            </a:xfrm>
          </p:grpSpPr>
          <p:sp>
            <p:nvSpPr>
              <p:cNvPr id="65" name="Прямоугольник 177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Прямоугольник 180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Прямоугольник 18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Прямоугольник 183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Прямоугольник 184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9" name="Группа 191"/>
            <p:cNvGrpSpPr/>
            <p:nvPr/>
          </p:nvGrpSpPr>
          <p:grpSpPr>
            <a:xfrm>
              <a:off x="6066284" y="4436595"/>
              <a:ext cx="789568" cy="89820"/>
              <a:chOff x="6260461" y="3637449"/>
              <a:chExt cx="789568" cy="89820"/>
            </a:xfrm>
          </p:grpSpPr>
          <p:sp>
            <p:nvSpPr>
              <p:cNvPr id="60" name="Прямоугольник 194"/>
              <p:cNvSpPr/>
              <p:nvPr/>
            </p:nvSpPr>
            <p:spPr>
              <a:xfrm rot="2700000">
                <a:off x="6260461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Прямоугольник 197"/>
              <p:cNvSpPr/>
              <p:nvPr/>
            </p:nvSpPr>
            <p:spPr>
              <a:xfrm rot="2700000">
                <a:off x="6435398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Прямоугольник 201"/>
              <p:cNvSpPr/>
              <p:nvPr/>
            </p:nvSpPr>
            <p:spPr>
              <a:xfrm rot="2700000">
                <a:off x="6610335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Прямоугольник 202"/>
              <p:cNvSpPr/>
              <p:nvPr/>
            </p:nvSpPr>
            <p:spPr>
              <a:xfrm rot="2700000">
                <a:off x="6785272" y="3637449"/>
                <a:ext cx="89820" cy="89820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Прямоугольник 203"/>
              <p:cNvSpPr/>
              <p:nvPr/>
            </p:nvSpPr>
            <p:spPr>
              <a:xfrm rot="2700000">
                <a:off x="6960209" y="3637449"/>
                <a:ext cx="89820" cy="898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ZoneTexte 9">
            <a:extLst>
              <a:ext uri="{FF2B5EF4-FFF2-40B4-BE49-F238E27FC236}">
                <a16:creationId xmlns:a16="http://schemas.microsoft.com/office/drawing/2014/main" id="{18BF4320-8A50-7F09-984E-3A13F688E583}"/>
              </a:ext>
            </a:extLst>
          </p:cNvPr>
          <p:cNvSpPr txBox="1"/>
          <p:nvPr/>
        </p:nvSpPr>
        <p:spPr>
          <a:xfrm>
            <a:off x="215981" y="5316029"/>
            <a:ext cx="1596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 Light" charset="0"/>
                <a:ea typeface="Calibri Light" charset="0"/>
                <a:cs typeface="Calibri Light" charset="0"/>
              </a:rPr>
              <a:t>FORMATION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2015DDB9-3746-14EF-C8DD-24DDD1A0F792}"/>
              </a:ext>
            </a:extLst>
          </p:cNvPr>
          <p:cNvCxnSpPr>
            <a:cxnSpLocks/>
          </p:cNvCxnSpPr>
          <p:nvPr/>
        </p:nvCxnSpPr>
        <p:spPr>
          <a:xfrm>
            <a:off x="285336" y="5654583"/>
            <a:ext cx="6280489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ZoneTexte 9">
            <a:extLst>
              <a:ext uri="{FF2B5EF4-FFF2-40B4-BE49-F238E27FC236}">
                <a16:creationId xmlns:a16="http://schemas.microsoft.com/office/drawing/2014/main" id="{28331D51-A4C6-5535-105C-E5D91AB65556}"/>
              </a:ext>
            </a:extLst>
          </p:cNvPr>
          <p:cNvSpPr txBox="1"/>
          <p:nvPr/>
        </p:nvSpPr>
        <p:spPr>
          <a:xfrm>
            <a:off x="236317" y="5743876"/>
            <a:ext cx="2025620" cy="2208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Calibri" charset="0"/>
                <a:ea typeface="Calibri" charset="0"/>
                <a:cs typeface="Calibri" charset="0"/>
              </a:rPr>
              <a:t>2013-2014  </a:t>
            </a:r>
            <a:r>
              <a:rPr lang="fr-FR" sz="1100" b="1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NOM DE L’ECOLE</a:t>
            </a:r>
            <a:endParaRPr lang="fr-FR" sz="1100" dirty="0">
              <a:solidFill>
                <a:schemeClr val="accent6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Calibri" charset="0"/>
                <a:ea typeface="Calibri" charset="0"/>
                <a:cs typeface="Calibri" charset="0"/>
              </a:rPr>
              <a:t>Titre du diplôme - formation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Décrivez en une ligne les objectifs et les spécialités de cette formation. Inscrivez votre mention si vous en avez eu une.</a:t>
            </a:r>
          </a:p>
          <a:p>
            <a:pPr defTabSz="685800">
              <a:defRPr/>
            </a:pP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  <a:p>
            <a:pPr defTabSz="685800">
              <a:defRPr/>
            </a:pPr>
            <a:r>
              <a:rPr lang="fr-FR" sz="1100" u="sng" dirty="0">
                <a:solidFill>
                  <a:schemeClr val="bg1">
                    <a:lumMod val="50000"/>
                  </a:schemeClr>
                </a:solidFill>
              </a:rPr>
              <a:t>Options</a:t>
            </a:r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 : Marketing &amp; NTIC</a:t>
            </a:r>
          </a:p>
          <a:p>
            <a:pPr defTabSz="685800">
              <a:defRPr/>
            </a:pP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  <a:p>
            <a:pPr defTabSz="685800">
              <a:defRPr/>
            </a:pPr>
            <a:r>
              <a:rPr lang="fr-FR" sz="1100" u="sng" dirty="0">
                <a:solidFill>
                  <a:schemeClr val="bg1">
                    <a:lumMod val="50000"/>
                  </a:schemeClr>
                </a:solidFill>
              </a:rPr>
              <a:t>Mention</a:t>
            </a:r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 : Très bien</a:t>
            </a:r>
          </a:p>
          <a:p>
            <a:pPr defTabSz="685800">
              <a:defRPr/>
            </a:pPr>
            <a:r>
              <a:rPr lang="fr-FR" sz="1100" u="sng" dirty="0">
                <a:solidFill>
                  <a:schemeClr val="bg1">
                    <a:lumMod val="50000"/>
                  </a:schemeClr>
                </a:solidFill>
              </a:rPr>
              <a:t>Mémoire</a:t>
            </a:r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 : Titre du mémoire / rapport de stage</a:t>
            </a:r>
          </a:p>
        </p:txBody>
      </p:sp>
      <p:sp>
        <p:nvSpPr>
          <p:cNvPr id="7" name="ZoneTexte 9">
            <a:extLst>
              <a:ext uri="{FF2B5EF4-FFF2-40B4-BE49-F238E27FC236}">
                <a16:creationId xmlns:a16="http://schemas.microsoft.com/office/drawing/2014/main" id="{4DB84AC6-4479-249E-D4D3-3851441FFF7D}"/>
              </a:ext>
            </a:extLst>
          </p:cNvPr>
          <p:cNvSpPr txBox="1"/>
          <p:nvPr/>
        </p:nvSpPr>
        <p:spPr>
          <a:xfrm>
            <a:off x="2570445" y="5743876"/>
            <a:ext cx="2025620" cy="2208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Calibri" charset="0"/>
                <a:ea typeface="Calibri" charset="0"/>
                <a:cs typeface="Calibri" charset="0"/>
              </a:rPr>
              <a:t>2013-2014  </a:t>
            </a:r>
            <a:r>
              <a:rPr lang="fr-FR" sz="1100" b="1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NOM DE L’ECOLE</a:t>
            </a:r>
            <a:endParaRPr lang="fr-FR" sz="1100" dirty="0">
              <a:solidFill>
                <a:schemeClr val="accent6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Calibri" charset="0"/>
                <a:ea typeface="Calibri" charset="0"/>
                <a:cs typeface="Calibri" charset="0"/>
              </a:rPr>
              <a:t>Titre du diplôme - formation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Décrivez en une ligne les objectifs et les spécialités de cette formation. Inscrivez votre mention si vous en avez eu une.</a:t>
            </a:r>
          </a:p>
          <a:p>
            <a:pPr defTabSz="685800">
              <a:defRPr/>
            </a:pP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  <a:p>
            <a:pPr defTabSz="685800">
              <a:defRPr/>
            </a:pPr>
            <a:r>
              <a:rPr lang="fr-FR" sz="1100" u="sng" dirty="0">
                <a:solidFill>
                  <a:schemeClr val="bg1">
                    <a:lumMod val="50000"/>
                  </a:schemeClr>
                </a:solidFill>
              </a:rPr>
              <a:t>Options</a:t>
            </a:r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 : Marketing &amp; NTIC</a:t>
            </a:r>
          </a:p>
          <a:p>
            <a:pPr defTabSz="685800">
              <a:defRPr/>
            </a:pP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  <a:p>
            <a:pPr defTabSz="685800">
              <a:defRPr/>
            </a:pPr>
            <a:r>
              <a:rPr lang="fr-FR" sz="1100" u="sng" dirty="0">
                <a:solidFill>
                  <a:schemeClr val="bg1">
                    <a:lumMod val="50000"/>
                  </a:schemeClr>
                </a:solidFill>
              </a:rPr>
              <a:t>Mention</a:t>
            </a:r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 : Très bien</a:t>
            </a:r>
          </a:p>
          <a:p>
            <a:pPr defTabSz="685800">
              <a:defRPr/>
            </a:pPr>
            <a:r>
              <a:rPr lang="fr-FR" sz="1100" u="sng" dirty="0">
                <a:solidFill>
                  <a:schemeClr val="bg1">
                    <a:lumMod val="50000"/>
                  </a:schemeClr>
                </a:solidFill>
              </a:rPr>
              <a:t>Mémoire</a:t>
            </a:r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 : Titre du mémoire / rapport de stage</a:t>
            </a:r>
          </a:p>
        </p:txBody>
      </p:sp>
      <p:sp>
        <p:nvSpPr>
          <p:cNvPr id="9" name="ZoneTexte 9">
            <a:extLst>
              <a:ext uri="{FF2B5EF4-FFF2-40B4-BE49-F238E27FC236}">
                <a16:creationId xmlns:a16="http://schemas.microsoft.com/office/drawing/2014/main" id="{75537BCD-92A8-BD35-912C-6FBFB4EE8AD2}"/>
              </a:ext>
            </a:extLst>
          </p:cNvPr>
          <p:cNvSpPr txBox="1"/>
          <p:nvPr/>
        </p:nvSpPr>
        <p:spPr>
          <a:xfrm>
            <a:off x="4716498" y="5743876"/>
            <a:ext cx="2025620" cy="2208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Calibri" charset="0"/>
                <a:ea typeface="Calibri" charset="0"/>
                <a:cs typeface="Calibri" charset="0"/>
              </a:rPr>
              <a:t>2013-2014  </a:t>
            </a:r>
            <a:r>
              <a:rPr lang="fr-FR" sz="1100" b="1" dirty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NOM DE L’ECOLE</a:t>
            </a:r>
            <a:endParaRPr lang="fr-FR" sz="1100" dirty="0">
              <a:solidFill>
                <a:schemeClr val="accent6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Calibri" charset="0"/>
                <a:ea typeface="Calibri" charset="0"/>
                <a:cs typeface="Calibri" charset="0"/>
              </a:rPr>
              <a:t>Titre du diplôme - formation</a:t>
            </a:r>
          </a:p>
          <a:p>
            <a:pPr defTabSz="685800">
              <a:defRPr/>
            </a:pPr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Décrivez en une ligne les objectifs et les spécialités de cette formation. Inscrivez votre mention si vous en avez eu une.</a:t>
            </a:r>
          </a:p>
          <a:p>
            <a:pPr defTabSz="685800">
              <a:defRPr/>
            </a:pP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  <a:p>
            <a:pPr defTabSz="685800">
              <a:defRPr/>
            </a:pPr>
            <a:r>
              <a:rPr lang="fr-FR" sz="1100" u="sng" dirty="0">
                <a:solidFill>
                  <a:schemeClr val="bg1">
                    <a:lumMod val="50000"/>
                  </a:schemeClr>
                </a:solidFill>
              </a:rPr>
              <a:t>Options</a:t>
            </a:r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 : Marketing &amp; NTIC</a:t>
            </a:r>
          </a:p>
          <a:p>
            <a:pPr defTabSz="685800">
              <a:defRPr/>
            </a:pP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  <a:p>
            <a:pPr defTabSz="685800">
              <a:defRPr/>
            </a:pPr>
            <a:r>
              <a:rPr lang="fr-FR" sz="1100" u="sng" dirty="0">
                <a:solidFill>
                  <a:schemeClr val="bg1">
                    <a:lumMod val="50000"/>
                  </a:schemeClr>
                </a:solidFill>
              </a:rPr>
              <a:t>Mention</a:t>
            </a:r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 : Très bien</a:t>
            </a:r>
          </a:p>
          <a:p>
            <a:pPr defTabSz="685800">
              <a:defRPr/>
            </a:pPr>
            <a:r>
              <a:rPr lang="fr-FR" sz="1100" u="sng" dirty="0">
                <a:solidFill>
                  <a:schemeClr val="bg1">
                    <a:lumMod val="50000"/>
                  </a:schemeClr>
                </a:solidFill>
              </a:rPr>
              <a:t>Mémoire</a:t>
            </a:r>
            <a:r>
              <a:rPr lang="fr-FR" sz="1100" dirty="0">
                <a:solidFill>
                  <a:schemeClr val="bg1">
                    <a:lumMod val="50000"/>
                  </a:schemeClr>
                </a:solidFill>
              </a:rPr>
              <a:t> : Titre du mémoire / rapport de stage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FC3D2A2-7363-8065-FB89-979A05FFF6DD}"/>
              </a:ext>
            </a:extLst>
          </p:cNvPr>
          <p:cNvSpPr txBox="1"/>
          <p:nvPr/>
        </p:nvSpPr>
        <p:spPr>
          <a:xfrm>
            <a:off x="222035" y="8033045"/>
            <a:ext cx="1596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Calibri Light" charset="0"/>
                <a:ea typeface="Calibri Light" charset="0"/>
                <a:cs typeface="Calibri Light" charset="0"/>
              </a:rPr>
              <a:t>STAGE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FE8570D3-B06E-500F-EF8E-ACA991F008D7}"/>
              </a:ext>
            </a:extLst>
          </p:cNvPr>
          <p:cNvCxnSpPr>
            <a:cxnSpLocks/>
          </p:cNvCxnSpPr>
          <p:nvPr/>
        </p:nvCxnSpPr>
        <p:spPr>
          <a:xfrm>
            <a:off x="291390" y="8371599"/>
            <a:ext cx="6280489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ZoneTexte 9">
            <a:extLst>
              <a:ext uri="{FF2B5EF4-FFF2-40B4-BE49-F238E27FC236}">
                <a16:creationId xmlns:a16="http://schemas.microsoft.com/office/drawing/2014/main" id="{DB0E4667-03F6-A7AE-520F-B9F73C901190}"/>
              </a:ext>
            </a:extLst>
          </p:cNvPr>
          <p:cNvSpPr txBox="1"/>
          <p:nvPr/>
        </p:nvSpPr>
        <p:spPr>
          <a:xfrm>
            <a:off x="188982" y="8452471"/>
            <a:ext cx="2025620" cy="1219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solidFill>
                  <a:schemeClr val="accent6"/>
                </a:solidFill>
                <a:ea typeface="Calibri" charset="0"/>
                <a:cs typeface="Calibri" charset="0"/>
              </a:rPr>
              <a:t>NOM SOCIETE, VILLE</a:t>
            </a:r>
            <a:endParaRPr lang="fr-FR" sz="1100" dirty="0">
              <a:solidFill>
                <a:schemeClr val="accent6"/>
              </a:solidFill>
              <a:ea typeface="Calibri" charset="0"/>
              <a:cs typeface="Calibri" charset="0"/>
            </a:endParaRPr>
          </a:p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ea typeface="Calibri" charset="0"/>
                <a:cs typeface="Calibri" charset="0"/>
              </a:rPr>
              <a:t>Stage </a:t>
            </a:r>
            <a:r>
              <a:rPr lang="is-IS" sz="1100" b="1" dirty="0">
                <a:ea typeface="Calibri" charset="0"/>
                <a:cs typeface="Calibri" charset="0"/>
              </a:rPr>
              <a:t>…</a:t>
            </a:r>
            <a:endParaRPr lang="fr-FR" sz="1100" b="1" dirty="0">
              <a:ea typeface="Calibri" charset="0"/>
              <a:cs typeface="Calibri" charset="0"/>
            </a:endParaRPr>
          </a:p>
          <a:p>
            <a:pPr>
              <a:lnSpc>
                <a:spcPct val="125000"/>
              </a:lnSpc>
            </a:pPr>
            <a:r>
              <a:rPr lang="en-US" sz="1100" dirty="0" err="1">
                <a:solidFill>
                  <a:srgbClr val="565752"/>
                </a:solidFill>
              </a:rPr>
              <a:t>Décrivez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ici</a:t>
            </a:r>
            <a:r>
              <a:rPr lang="en-US" sz="1100" dirty="0">
                <a:solidFill>
                  <a:srgbClr val="565752"/>
                </a:solidFill>
              </a:rPr>
              <a:t> les </a:t>
            </a:r>
            <a:r>
              <a:rPr lang="en-US" sz="1100" dirty="0" err="1">
                <a:solidFill>
                  <a:srgbClr val="565752"/>
                </a:solidFill>
              </a:rPr>
              <a:t>fonctions</a:t>
            </a:r>
            <a:r>
              <a:rPr lang="en-US" sz="1100" dirty="0">
                <a:solidFill>
                  <a:srgbClr val="565752"/>
                </a:solidFill>
              </a:rPr>
              <a:t> que </a:t>
            </a:r>
            <a:r>
              <a:rPr lang="en-US" sz="1100" dirty="0" err="1">
                <a:solidFill>
                  <a:srgbClr val="565752"/>
                </a:solidFill>
              </a:rPr>
              <a:t>vous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avez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occupé</a:t>
            </a:r>
            <a:r>
              <a:rPr lang="en-US" sz="1100" dirty="0">
                <a:solidFill>
                  <a:srgbClr val="565752"/>
                </a:solidFill>
              </a:rPr>
              <a:t>. </a:t>
            </a:r>
            <a:r>
              <a:rPr lang="en-US" sz="1100" dirty="0" err="1">
                <a:solidFill>
                  <a:srgbClr val="565752"/>
                </a:solidFill>
              </a:rPr>
              <a:t>Décrivez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également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vos</a:t>
            </a:r>
            <a:r>
              <a:rPr lang="en-US" sz="1100" dirty="0">
                <a:solidFill>
                  <a:srgbClr val="565752"/>
                </a:solidFill>
              </a:rPr>
              <a:t> missions.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ZoneTexte 9">
            <a:extLst>
              <a:ext uri="{FF2B5EF4-FFF2-40B4-BE49-F238E27FC236}">
                <a16:creationId xmlns:a16="http://schemas.microsoft.com/office/drawing/2014/main" id="{139029D6-E919-295A-52A4-A70E82E4A8D4}"/>
              </a:ext>
            </a:extLst>
          </p:cNvPr>
          <p:cNvSpPr txBox="1"/>
          <p:nvPr/>
        </p:nvSpPr>
        <p:spPr>
          <a:xfrm>
            <a:off x="2451724" y="8452471"/>
            <a:ext cx="2025620" cy="1219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solidFill>
                  <a:schemeClr val="accent6"/>
                </a:solidFill>
                <a:ea typeface="Calibri" charset="0"/>
                <a:cs typeface="Calibri" charset="0"/>
              </a:rPr>
              <a:t>NOM SOCIETE, VILLE</a:t>
            </a:r>
            <a:endParaRPr lang="fr-FR" sz="1100" dirty="0">
              <a:solidFill>
                <a:schemeClr val="accent6"/>
              </a:solidFill>
              <a:ea typeface="Calibri" charset="0"/>
              <a:cs typeface="Calibri" charset="0"/>
            </a:endParaRPr>
          </a:p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ea typeface="Calibri" charset="0"/>
                <a:cs typeface="Calibri" charset="0"/>
              </a:rPr>
              <a:t>Stage </a:t>
            </a:r>
            <a:r>
              <a:rPr lang="is-IS" sz="1100" b="1" dirty="0">
                <a:ea typeface="Calibri" charset="0"/>
                <a:cs typeface="Calibri" charset="0"/>
              </a:rPr>
              <a:t>…</a:t>
            </a:r>
            <a:endParaRPr lang="fr-FR" sz="1100" b="1" dirty="0">
              <a:ea typeface="Calibri" charset="0"/>
              <a:cs typeface="Calibri" charset="0"/>
            </a:endParaRPr>
          </a:p>
          <a:p>
            <a:pPr>
              <a:lnSpc>
                <a:spcPct val="125000"/>
              </a:lnSpc>
            </a:pPr>
            <a:r>
              <a:rPr lang="en-US" sz="1100" dirty="0" err="1">
                <a:solidFill>
                  <a:srgbClr val="565752"/>
                </a:solidFill>
              </a:rPr>
              <a:t>Décrivez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ici</a:t>
            </a:r>
            <a:r>
              <a:rPr lang="en-US" sz="1100" dirty="0">
                <a:solidFill>
                  <a:srgbClr val="565752"/>
                </a:solidFill>
              </a:rPr>
              <a:t> les </a:t>
            </a:r>
            <a:r>
              <a:rPr lang="en-US" sz="1100" dirty="0" err="1">
                <a:solidFill>
                  <a:srgbClr val="565752"/>
                </a:solidFill>
              </a:rPr>
              <a:t>fonctions</a:t>
            </a:r>
            <a:r>
              <a:rPr lang="en-US" sz="1100" dirty="0">
                <a:solidFill>
                  <a:srgbClr val="565752"/>
                </a:solidFill>
              </a:rPr>
              <a:t> que </a:t>
            </a:r>
            <a:r>
              <a:rPr lang="en-US" sz="1100" dirty="0" err="1">
                <a:solidFill>
                  <a:srgbClr val="565752"/>
                </a:solidFill>
              </a:rPr>
              <a:t>vous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avez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occupé</a:t>
            </a:r>
            <a:r>
              <a:rPr lang="en-US" sz="1100" dirty="0">
                <a:solidFill>
                  <a:srgbClr val="565752"/>
                </a:solidFill>
              </a:rPr>
              <a:t>. </a:t>
            </a:r>
            <a:r>
              <a:rPr lang="en-US" sz="1100" dirty="0" err="1">
                <a:solidFill>
                  <a:srgbClr val="565752"/>
                </a:solidFill>
              </a:rPr>
              <a:t>Décrivez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également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vos</a:t>
            </a:r>
            <a:r>
              <a:rPr lang="en-US" sz="1100" dirty="0">
                <a:solidFill>
                  <a:srgbClr val="565752"/>
                </a:solidFill>
              </a:rPr>
              <a:t> missions.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8" name="ZoneTexte 9">
            <a:extLst>
              <a:ext uri="{FF2B5EF4-FFF2-40B4-BE49-F238E27FC236}">
                <a16:creationId xmlns:a16="http://schemas.microsoft.com/office/drawing/2014/main" id="{D32EAD7A-7DDB-E537-B456-8CD7C104130E}"/>
              </a:ext>
            </a:extLst>
          </p:cNvPr>
          <p:cNvSpPr txBox="1"/>
          <p:nvPr/>
        </p:nvSpPr>
        <p:spPr>
          <a:xfrm>
            <a:off x="4596065" y="8452471"/>
            <a:ext cx="2025620" cy="1219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solidFill>
                  <a:schemeClr val="accent6"/>
                </a:solidFill>
                <a:ea typeface="Calibri" charset="0"/>
                <a:cs typeface="Calibri" charset="0"/>
              </a:rPr>
              <a:t>NOM SOCIETE, VILLE</a:t>
            </a:r>
            <a:endParaRPr lang="fr-FR" sz="1100" dirty="0">
              <a:solidFill>
                <a:schemeClr val="accent6"/>
              </a:solidFill>
              <a:ea typeface="Calibri" charset="0"/>
              <a:cs typeface="Calibri" charset="0"/>
            </a:endParaRPr>
          </a:p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ea typeface="Calibri" charset="0"/>
                <a:cs typeface="Calibri" charset="0"/>
              </a:rPr>
              <a:t>Stage </a:t>
            </a:r>
            <a:r>
              <a:rPr lang="is-IS" sz="1100" b="1" dirty="0">
                <a:ea typeface="Calibri" charset="0"/>
                <a:cs typeface="Calibri" charset="0"/>
              </a:rPr>
              <a:t>…</a:t>
            </a:r>
            <a:endParaRPr lang="fr-FR" sz="1100" b="1" dirty="0">
              <a:ea typeface="Calibri" charset="0"/>
              <a:cs typeface="Calibri" charset="0"/>
            </a:endParaRPr>
          </a:p>
          <a:p>
            <a:pPr>
              <a:lnSpc>
                <a:spcPct val="125000"/>
              </a:lnSpc>
            </a:pPr>
            <a:r>
              <a:rPr lang="en-US" sz="1100" dirty="0" err="1">
                <a:solidFill>
                  <a:srgbClr val="565752"/>
                </a:solidFill>
              </a:rPr>
              <a:t>Décrivez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ici</a:t>
            </a:r>
            <a:r>
              <a:rPr lang="en-US" sz="1100" dirty="0">
                <a:solidFill>
                  <a:srgbClr val="565752"/>
                </a:solidFill>
              </a:rPr>
              <a:t> les </a:t>
            </a:r>
            <a:r>
              <a:rPr lang="en-US" sz="1100" dirty="0" err="1">
                <a:solidFill>
                  <a:srgbClr val="565752"/>
                </a:solidFill>
              </a:rPr>
              <a:t>fonctions</a:t>
            </a:r>
            <a:r>
              <a:rPr lang="en-US" sz="1100" dirty="0">
                <a:solidFill>
                  <a:srgbClr val="565752"/>
                </a:solidFill>
              </a:rPr>
              <a:t> que </a:t>
            </a:r>
            <a:r>
              <a:rPr lang="en-US" sz="1100" dirty="0" err="1">
                <a:solidFill>
                  <a:srgbClr val="565752"/>
                </a:solidFill>
              </a:rPr>
              <a:t>vous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avez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occupé</a:t>
            </a:r>
            <a:r>
              <a:rPr lang="en-US" sz="1100" dirty="0">
                <a:solidFill>
                  <a:srgbClr val="565752"/>
                </a:solidFill>
              </a:rPr>
              <a:t>. </a:t>
            </a:r>
            <a:r>
              <a:rPr lang="en-US" sz="1100" dirty="0" err="1">
                <a:solidFill>
                  <a:srgbClr val="565752"/>
                </a:solidFill>
              </a:rPr>
              <a:t>Décrivez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également</a:t>
            </a:r>
            <a:r>
              <a:rPr lang="en-US" sz="1100" dirty="0">
                <a:solidFill>
                  <a:srgbClr val="565752"/>
                </a:solidFill>
              </a:rPr>
              <a:t> </a:t>
            </a:r>
            <a:r>
              <a:rPr lang="en-US" sz="1100" dirty="0" err="1">
                <a:solidFill>
                  <a:srgbClr val="565752"/>
                </a:solidFill>
              </a:rPr>
              <a:t>vos</a:t>
            </a:r>
            <a:r>
              <a:rPr lang="en-US" sz="1100" dirty="0">
                <a:solidFill>
                  <a:srgbClr val="565752"/>
                </a:solidFill>
              </a:rPr>
              <a:t> missions.</a:t>
            </a:r>
            <a:endParaRPr lang="fr-FR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2" name="Прямоугольник 136">
            <a:extLst>
              <a:ext uri="{FF2B5EF4-FFF2-40B4-BE49-F238E27FC236}">
                <a16:creationId xmlns:a16="http://schemas.microsoft.com/office/drawing/2014/main" id="{1253247E-A5DB-7FDD-5C9F-89BC21EA3F85}"/>
              </a:ext>
            </a:extLst>
          </p:cNvPr>
          <p:cNvSpPr/>
          <p:nvPr/>
        </p:nvSpPr>
        <p:spPr>
          <a:xfrm>
            <a:off x="236317" y="1739951"/>
            <a:ext cx="2619178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050" dirty="0"/>
              <a:t>Décrivez en quelques lignes vos compétences clés pour le poste et vos objectifs de carrière. Vous pouvez les mettre en forme à l’aide de puces ou les laisser sous forme de texte plein. </a:t>
            </a:r>
          </a:p>
        </p:txBody>
      </p:sp>
    </p:spTree>
    <p:extLst>
      <p:ext uri="{BB962C8B-B14F-4D97-AF65-F5344CB8AC3E}">
        <p14:creationId xmlns:p14="http://schemas.microsoft.com/office/powerpoint/2010/main" val="1362576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90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403907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574</Words>
  <Application>Microsoft Macintosh PowerPoint</Application>
  <PresentationFormat>Format A4 (210 x 297 mm)</PresentationFormat>
  <Paragraphs>92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7</cp:revision>
  <dcterms:created xsi:type="dcterms:W3CDTF">2016-08-16T08:05:07Z</dcterms:created>
  <dcterms:modified xsi:type="dcterms:W3CDTF">2022-07-28T17:16:49Z</dcterms:modified>
</cp:coreProperties>
</file>