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40"/>
    <p:restoredTop sz="96327"/>
  </p:normalViewPr>
  <p:slideViewPr>
    <p:cSldViewPr snapToGrid="0">
      <p:cViewPr>
        <p:scale>
          <a:sx n="125" d="100"/>
          <a:sy n="125" d="100"/>
        </p:scale>
        <p:origin x="3392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040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60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61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26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48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99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57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75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98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51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956BB4-95F0-354F-B919-94C3E8E60EF6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CB60E9-551E-BA4B-AB80-B252866EE1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6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1C1F3B9-CB15-0401-627B-06B107E374AD}"/>
              </a:ext>
            </a:extLst>
          </p:cNvPr>
          <p:cNvSpPr/>
          <p:nvPr/>
        </p:nvSpPr>
        <p:spPr>
          <a:xfrm>
            <a:off x="3689997" y="12"/>
            <a:ext cx="3870325" cy="8415212"/>
          </a:xfrm>
          <a:custGeom>
            <a:avLst/>
            <a:gdLst/>
            <a:ahLst/>
            <a:cxnLst/>
            <a:rect l="l" t="t" r="r" b="b"/>
            <a:pathLst>
              <a:path w="3870325" h="6383020">
                <a:moveTo>
                  <a:pt x="0" y="6382600"/>
                </a:moveTo>
                <a:lnTo>
                  <a:pt x="3869994" y="6382600"/>
                </a:lnTo>
                <a:lnTo>
                  <a:pt x="3869994" y="0"/>
                </a:lnTo>
                <a:lnTo>
                  <a:pt x="0" y="0"/>
                </a:lnTo>
                <a:lnTo>
                  <a:pt x="0" y="638260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50EA416D-930C-5C7C-51FD-04D4E3820097}"/>
              </a:ext>
            </a:extLst>
          </p:cNvPr>
          <p:cNvSpPr/>
          <p:nvPr/>
        </p:nvSpPr>
        <p:spPr>
          <a:xfrm>
            <a:off x="3689997" y="8415224"/>
            <a:ext cx="3870325" cy="2277133"/>
          </a:xfrm>
          <a:custGeom>
            <a:avLst/>
            <a:gdLst/>
            <a:ahLst/>
            <a:cxnLst/>
            <a:rect l="l" t="t" r="r" b="b"/>
            <a:pathLst>
              <a:path w="3870325" h="4309745">
                <a:moveTo>
                  <a:pt x="0" y="4309389"/>
                </a:moveTo>
                <a:lnTo>
                  <a:pt x="3869994" y="4309389"/>
                </a:lnTo>
                <a:lnTo>
                  <a:pt x="3869994" y="0"/>
                </a:lnTo>
                <a:lnTo>
                  <a:pt x="0" y="0"/>
                </a:lnTo>
                <a:lnTo>
                  <a:pt x="0" y="4309389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1EADCECD-6AA8-ECB2-DBA0-BFC3A7C1B043}"/>
              </a:ext>
            </a:extLst>
          </p:cNvPr>
          <p:cNvSpPr/>
          <p:nvPr/>
        </p:nvSpPr>
        <p:spPr>
          <a:xfrm>
            <a:off x="0" y="3288042"/>
            <a:ext cx="1638300" cy="374650"/>
          </a:xfrm>
          <a:custGeom>
            <a:avLst/>
            <a:gdLst/>
            <a:ahLst/>
            <a:cxnLst/>
            <a:rect l="l" t="t" r="r" b="b"/>
            <a:pathLst>
              <a:path w="1638300" h="374650">
                <a:moveTo>
                  <a:pt x="0" y="374650"/>
                </a:moveTo>
                <a:lnTo>
                  <a:pt x="1638300" y="374650"/>
                </a:lnTo>
                <a:lnTo>
                  <a:pt x="1638300" y="0"/>
                </a:lnTo>
                <a:lnTo>
                  <a:pt x="0" y="0"/>
                </a:lnTo>
                <a:lnTo>
                  <a:pt x="0" y="37465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368FA6EC-6CEB-29CE-A161-26B99BFFCE74}"/>
              </a:ext>
            </a:extLst>
          </p:cNvPr>
          <p:cNvSpPr/>
          <p:nvPr/>
        </p:nvSpPr>
        <p:spPr>
          <a:xfrm>
            <a:off x="0" y="4869065"/>
            <a:ext cx="2138680" cy="374650"/>
          </a:xfrm>
          <a:custGeom>
            <a:avLst/>
            <a:gdLst/>
            <a:ahLst/>
            <a:cxnLst/>
            <a:rect l="l" t="t" r="r" b="b"/>
            <a:pathLst>
              <a:path w="2138680" h="374650">
                <a:moveTo>
                  <a:pt x="0" y="374650"/>
                </a:moveTo>
                <a:lnTo>
                  <a:pt x="2138311" y="374650"/>
                </a:lnTo>
                <a:lnTo>
                  <a:pt x="2138311" y="0"/>
                </a:lnTo>
                <a:lnTo>
                  <a:pt x="0" y="0"/>
                </a:lnTo>
                <a:lnTo>
                  <a:pt x="0" y="37465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85A5A434-3517-6608-0372-2A736A39BB2C}"/>
              </a:ext>
            </a:extLst>
          </p:cNvPr>
          <p:cNvSpPr/>
          <p:nvPr/>
        </p:nvSpPr>
        <p:spPr>
          <a:xfrm>
            <a:off x="0" y="6617360"/>
            <a:ext cx="2392878" cy="374650"/>
          </a:xfrm>
          <a:custGeom>
            <a:avLst/>
            <a:gdLst/>
            <a:ahLst/>
            <a:cxnLst/>
            <a:rect l="l" t="t" r="r" b="b"/>
            <a:pathLst>
              <a:path w="1419225" h="374650">
                <a:moveTo>
                  <a:pt x="0" y="374649"/>
                </a:moveTo>
                <a:lnTo>
                  <a:pt x="1418704" y="374649"/>
                </a:lnTo>
                <a:lnTo>
                  <a:pt x="1418704" y="0"/>
                </a:lnTo>
                <a:lnTo>
                  <a:pt x="0" y="0"/>
                </a:lnTo>
                <a:lnTo>
                  <a:pt x="0" y="374649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9A099DF8-5C3E-5542-83C6-DE6D9575E49C}"/>
              </a:ext>
            </a:extLst>
          </p:cNvPr>
          <p:cNvSpPr/>
          <p:nvPr/>
        </p:nvSpPr>
        <p:spPr>
          <a:xfrm>
            <a:off x="0" y="8355469"/>
            <a:ext cx="2517775" cy="374650"/>
          </a:xfrm>
          <a:custGeom>
            <a:avLst/>
            <a:gdLst/>
            <a:ahLst/>
            <a:cxnLst/>
            <a:rect l="l" t="t" r="r" b="b"/>
            <a:pathLst>
              <a:path w="2517775" h="374650">
                <a:moveTo>
                  <a:pt x="0" y="374650"/>
                </a:moveTo>
                <a:lnTo>
                  <a:pt x="2517254" y="374650"/>
                </a:lnTo>
                <a:lnTo>
                  <a:pt x="2517254" y="0"/>
                </a:lnTo>
                <a:lnTo>
                  <a:pt x="0" y="0"/>
                </a:lnTo>
                <a:lnTo>
                  <a:pt x="0" y="37465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6FA4F42E-EAE2-1A4B-9610-95CB9C72D91C}"/>
              </a:ext>
            </a:extLst>
          </p:cNvPr>
          <p:cNvSpPr txBox="1"/>
          <p:nvPr/>
        </p:nvSpPr>
        <p:spPr>
          <a:xfrm>
            <a:off x="260932" y="4875161"/>
            <a:ext cx="16490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000" b="1" dirty="0">
                <a:solidFill>
                  <a:srgbClr val="13171A"/>
                </a:solidFill>
                <a:latin typeface="Avenir Book" panose="02000503020000020003" pitchFamily="2" charset="0"/>
                <a:cs typeface="Arial"/>
              </a:rPr>
              <a:t>LANGUES</a:t>
            </a:r>
            <a:endParaRPr sz="2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35AF1430-48E3-73A7-958B-7A373A42ED11}"/>
              </a:ext>
            </a:extLst>
          </p:cNvPr>
          <p:cNvSpPr txBox="1"/>
          <p:nvPr/>
        </p:nvSpPr>
        <p:spPr>
          <a:xfrm>
            <a:off x="281706" y="5365077"/>
            <a:ext cx="798492" cy="8969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fr-FR" sz="1000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Français</a:t>
            </a:r>
            <a:endParaRPr sz="1000" dirty="0">
              <a:latin typeface="Avenir Book" panose="02000503020000020003" pitchFamily="2" charset="0"/>
              <a:cs typeface="Verdana"/>
            </a:endParaRPr>
          </a:p>
          <a:p>
            <a:pPr marL="12700" marR="5080">
              <a:lnSpc>
                <a:spcPct val="200000"/>
              </a:lnSpc>
            </a:pPr>
            <a:r>
              <a:rPr lang="fr-FR" sz="1000" spc="-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Allemand</a:t>
            </a:r>
          </a:p>
          <a:p>
            <a:pPr marL="12700" marR="5080">
              <a:lnSpc>
                <a:spcPct val="200000"/>
              </a:lnSpc>
            </a:pPr>
            <a:r>
              <a:rPr lang="fr-FR" sz="1000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Espagnol</a:t>
            </a:r>
            <a:endParaRPr sz="1000" dirty="0">
              <a:latin typeface="Avenir Book" panose="02000503020000020003" pitchFamily="2" charset="0"/>
              <a:cs typeface="Verdana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32B7713D-2425-B431-6740-E2ADF85345EE}"/>
              </a:ext>
            </a:extLst>
          </p:cNvPr>
          <p:cNvSpPr/>
          <p:nvPr/>
        </p:nvSpPr>
        <p:spPr>
          <a:xfrm>
            <a:off x="1490553" y="5478373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5">
                <a:moveTo>
                  <a:pt x="0" y="0"/>
                </a:moveTo>
                <a:lnTo>
                  <a:pt x="1582686" y="0"/>
                </a:lnTo>
                <a:lnTo>
                  <a:pt x="1582686" y="120776"/>
                </a:lnTo>
                <a:lnTo>
                  <a:pt x="0" y="120776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3D2E046A-AD50-726F-2FDF-5023E6DA53C1}"/>
              </a:ext>
            </a:extLst>
          </p:cNvPr>
          <p:cNvSpPr/>
          <p:nvPr/>
        </p:nvSpPr>
        <p:spPr>
          <a:xfrm>
            <a:off x="2746767" y="5486945"/>
            <a:ext cx="320040" cy="104139"/>
          </a:xfrm>
          <a:custGeom>
            <a:avLst/>
            <a:gdLst/>
            <a:ahLst/>
            <a:cxnLst/>
            <a:rect l="l" t="t" r="r" b="b"/>
            <a:pathLst>
              <a:path w="320039" h="104139">
                <a:moveTo>
                  <a:pt x="0" y="0"/>
                </a:moveTo>
                <a:lnTo>
                  <a:pt x="319557" y="0"/>
                </a:lnTo>
                <a:lnTo>
                  <a:pt x="319557" y="104063"/>
                </a:lnTo>
                <a:lnTo>
                  <a:pt x="0" y="104063"/>
                </a:lnTo>
                <a:lnTo>
                  <a:pt x="0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D92A334D-2CDA-D2E6-DEA8-FB649527AB9B}"/>
              </a:ext>
            </a:extLst>
          </p:cNvPr>
          <p:cNvSpPr/>
          <p:nvPr/>
        </p:nvSpPr>
        <p:spPr>
          <a:xfrm>
            <a:off x="1483752" y="5798882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5">
                <a:moveTo>
                  <a:pt x="0" y="0"/>
                </a:moveTo>
                <a:lnTo>
                  <a:pt x="1582686" y="0"/>
                </a:lnTo>
                <a:lnTo>
                  <a:pt x="1582686" y="120776"/>
                </a:lnTo>
                <a:lnTo>
                  <a:pt x="0" y="120776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FD3CF9A4-B2EE-E328-FB87-40CEA92474E2}"/>
              </a:ext>
            </a:extLst>
          </p:cNvPr>
          <p:cNvSpPr/>
          <p:nvPr/>
        </p:nvSpPr>
        <p:spPr>
          <a:xfrm>
            <a:off x="2936487" y="5810631"/>
            <a:ext cx="112395" cy="104139"/>
          </a:xfrm>
          <a:custGeom>
            <a:avLst/>
            <a:gdLst/>
            <a:ahLst/>
            <a:cxnLst/>
            <a:rect l="l" t="t" r="r" b="b"/>
            <a:pathLst>
              <a:path w="112394" h="104139">
                <a:moveTo>
                  <a:pt x="0" y="0"/>
                </a:moveTo>
                <a:lnTo>
                  <a:pt x="111848" y="0"/>
                </a:lnTo>
                <a:lnTo>
                  <a:pt x="111848" y="104051"/>
                </a:lnTo>
                <a:lnTo>
                  <a:pt x="0" y="104051"/>
                </a:lnTo>
                <a:lnTo>
                  <a:pt x="0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A4DAE56B-ED70-E08A-A343-9B1173E53F7A}"/>
              </a:ext>
            </a:extLst>
          </p:cNvPr>
          <p:cNvSpPr/>
          <p:nvPr/>
        </p:nvSpPr>
        <p:spPr>
          <a:xfrm>
            <a:off x="1483753" y="6109194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5">
                <a:moveTo>
                  <a:pt x="0" y="0"/>
                </a:moveTo>
                <a:lnTo>
                  <a:pt x="1582686" y="0"/>
                </a:lnTo>
                <a:lnTo>
                  <a:pt x="1582686" y="120764"/>
                </a:lnTo>
                <a:lnTo>
                  <a:pt x="0" y="120764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0E60647A-155D-33AA-67BD-199B7F43BE06}"/>
              </a:ext>
            </a:extLst>
          </p:cNvPr>
          <p:cNvSpPr/>
          <p:nvPr/>
        </p:nvSpPr>
        <p:spPr>
          <a:xfrm>
            <a:off x="1490553" y="7243184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4">
                <a:moveTo>
                  <a:pt x="0" y="0"/>
                </a:moveTo>
                <a:lnTo>
                  <a:pt x="1582686" y="0"/>
                </a:lnTo>
                <a:lnTo>
                  <a:pt x="1582686" y="120776"/>
                </a:lnTo>
                <a:lnTo>
                  <a:pt x="0" y="120776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9092D76E-BB35-E7E1-905E-8F0FEB830A8E}"/>
              </a:ext>
            </a:extLst>
          </p:cNvPr>
          <p:cNvSpPr/>
          <p:nvPr/>
        </p:nvSpPr>
        <p:spPr>
          <a:xfrm>
            <a:off x="2753568" y="7256134"/>
            <a:ext cx="320040" cy="104139"/>
          </a:xfrm>
          <a:custGeom>
            <a:avLst/>
            <a:gdLst/>
            <a:ahLst/>
            <a:cxnLst/>
            <a:rect l="l" t="t" r="r" b="b"/>
            <a:pathLst>
              <a:path w="320039" h="104140">
                <a:moveTo>
                  <a:pt x="0" y="0"/>
                </a:moveTo>
                <a:lnTo>
                  <a:pt x="319557" y="0"/>
                </a:lnTo>
                <a:lnTo>
                  <a:pt x="319557" y="104051"/>
                </a:lnTo>
                <a:lnTo>
                  <a:pt x="0" y="104051"/>
                </a:lnTo>
                <a:lnTo>
                  <a:pt x="0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B8A5A8AA-F1C0-5939-AEF2-A6809C5A8E64}"/>
              </a:ext>
            </a:extLst>
          </p:cNvPr>
          <p:cNvSpPr/>
          <p:nvPr/>
        </p:nvSpPr>
        <p:spPr>
          <a:xfrm>
            <a:off x="1491625" y="7571198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4">
                <a:moveTo>
                  <a:pt x="0" y="0"/>
                </a:moveTo>
                <a:lnTo>
                  <a:pt x="1582686" y="0"/>
                </a:lnTo>
                <a:lnTo>
                  <a:pt x="1582686" y="120777"/>
                </a:lnTo>
                <a:lnTo>
                  <a:pt x="0" y="120777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20" name="object 18">
            <a:extLst>
              <a:ext uri="{FF2B5EF4-FFF2-40B4-BE49-F238E27FC236}">
                <a16:creationId xmlns:a16="http://schemas.microsoft.com/office/drawing/2014/main" id="{007D9EAE-5705-203B-1FB2-808B83CB0444}"/>
              </a:ext>
            </a:extLst>
          </p:cNvPr>
          <p:cNvSpPr/>
          <p:nvPr/>
        </p:nvSpPr>
        <p:spPr>
          <a:xfrm>
            <a:off x="2959099" y="7579770"/>
            <a:ext cx="112395" cy="104139"/>
          </a:xfrm>
          <a:custGeom>
            <a:avLst/>
            <a:gdLst/>
            <a:ahLst/>
            <a:cxnLst/>
            <a:rect l="l" t="t" r="r" b="b"/>
            <a:pathLst>
              <a:path w="112394" h="104140">
                <a:moveTo>
                  <a:pt x="0" y="0"/>
                </a:moveTo>
                <a:lnTo>
                  <a:pt x="111848" y="0"/>
                </a:lnTo>
                <a:lnTo>
                  <a:pt x="111848" y="104063"/>
                </a:lnTo>
                <a:lnTo>
                  <a:pt x="0" y="104063"/>
                </a:lnTo>
                <a:lnTo>
                  <a:pt x="0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21" name="object 19">
            <a:extLst>
              <a:ext uri="{FF2B5EF4-FFF2-40B4-BE49-F238E27FC236}">
                <a16:creationId xmlns:a16="http://schemas.microsoft.com/office/drawing/2014/main" id="{D0D34D19-1FAB-9C45-3F21-080EAB42B1E2}"/>
              </a:ext>
            </a:extLst>
          </p:cNvPr>
          <p:cNvSpPr/>
          <p:nvPr/>
        </p:nvSpPr>
        <p:spPr>
          <a:xfrm>
            <a:off x="1498565" y="7890255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4">
                <a:moveTo>
                  <a:pt x="0" y="0"/>
                </a:moveTo>
                <a:lnTo>
                  <a:pt x="1582686" y="0"/>
                </a:lnTo>
                <a:lnTo>
                  <a:pt x="1582686" y="120776"/>
                </a:lnTo>
                <a:lnTo>
                  <a:pt x="0" y="120776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3DCEB065-ED08-3184-1BF8-7C98AC2A23C2}"/>
              </a:ext>
            </a:extLst>
          </p:cNvPr>
          <p:cNvSpPr txBox="1"/>
          <p:nvPr/>
        </p:nvSpPr>
        <p:spPr>
          <a:xfrm>
            <a:off x="269143" y="6619595"/>
            <a:ext cx="208097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000" b="1" dirty="0">
                <a:solidFill>
                  <a:srgbClr val="13171A"/>
                </a:solidFill>
                <a:latin typeface="Avenir Book" panose="02000503020000020003" pitchFamily="2" charset="0"/>
                <a:cs typeface="Arial"/>
              </a:rPr>
              <a:t>COMPETENCES</a:t>
            </a:r>
            <a:endParaRPr sz="2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0F106668-A864-6E4B-7EB6-5E9D0F4A221C}"/>
              </a:ext>
            </a:extLst>
          </p:cNvPr>
          <p:cNvSpPr txBox="1"/>
          <p:nvPr/>
        </p:nvSpPr>
        <p:spPr>
          <a:xfrm>
            <a:off x="281706" y="7112317"/>
            <a:ext cx="1083945" cy="922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sz="1000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Microsoft</a:t>
            </a:r>
            <a:r>
              <a:rPr sz="1000" spc="-3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 </a:t>
            </a:r>
            <a:r>
              <a:rPr sz="1000" spc="-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Office</a:t>
            </a:r>
            <a:endParaRPr lang="fr-FR" sz="1000" dirty="0">
              <a:latin typeface="Avenir Book" panose="02000503020000020003" pitchFamily="2" charset="0"/>
              <a:cs typeface="Verdana"/>
            </a:endParaRP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sz="1000" spc="-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PHP</a:t>
            </a:r>
            <a:r>
              <a:rPr sz="1000" spc="-1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 </a:t>
            </a:r>
            <a:r>
              <a:rPr sz="1000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MySQL</a:t>
            </a:r>
            <a:endParaRPr lang="fr-FR" sz="1000" dirty="0">
              <a:latin typeface="Avenir Book" panose="02000503020000020003" pitchFamily="2" charset="0"/>
              <a:cs typeface="Verdana"/>
            </a:endParaRP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sz="1000" spc="-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Google</a:t>
            </a:r>
            <a:r>
              <a:rPr sz="1000" spc="-7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 </a:t>
            </a:r>
            <a:r>
              <a:rPr sz="1000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Analytics</a:t>
            </a:r>
            <a:endParaRPr sz="1000" dirty="0">
              <a:latin typeface="Avenir Book" panose="02000503020000020003" pitchFamily="2" charset="0"/>
              <a:cs typeface="Verdana"/>
            </a:endParaRPr>
          </a:p>
        </p:txBody>
      </p:sp>
      <p:sp>
        <p:nvSpPr>
          <p:cNvPr id="24" name="object 22">
            <a:extLst>
              <a:ext uri="{FF2B5EF4-FFF2-40B4-BE49-F238E27FC236}">
                <a16:creationId xmlns:a16="http://schemas.microsoft.com/office/drawing/2014/main" id="{463F0C95-A4CC-64EC-3FB9-CCC029E1CB4B}"/>
              </a:ext>
            </a:extLst>
          </p:cNvPr>
          <p:cNvSpPr/>
          <p:nvPr/>
        </p:nvSpPr>
        <p:spPr>
          <a:xfrm>
            <a:off x="1495922" y="8978722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4">
                <a:moveTo>
                  <a:pt x="0" y="0"/>
                </a:moveTo>
                <a:lnTo>
                  <a:pt x="1582686" y="0"/>
                </a:lnTo>
                <a:lnTo>
                  <a:pt x="1582686" y="120776"/>
                </a:lnTo>
                <a:lnTo>
                  <a:pt x="0" y="120776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25" name="object 23">
            <a:extLst>
              <a:ext uri="{FF2B5EF4-FFF2-40B4-BE49-F238E27FC236}">
                <a16:creationId xmlns:a16="http://schemas.microsoft.com/office/drawing/2014/main" id="{1A3A4C3F-04CA-4C2B-B26D-2A83786E8051}"/>
              </a:ext>
            </a:extLst>
          </p:cNvPr>
          <p:cNvSpPr/>
          <p:nvPr/>
        </p:nvSpPr>
        <p:spPr>
          <a:xfrm>
            <a:off x="2753568" y="8986804"/>
            <a:ext cx="320040" cy="104139"/>
          </a:xfrm>
          <a:custGeom>
            <a:avLst/>
            <a:gdLst/>
            <a:ahLst/>
            <a:cxnLst/>
            <a:rect l="l" t="t" r="r" b="b"/>
            <a:pathLst>
              <a:path w="320039" h="104140">
                <a:moveTo>
                  <a:pt x="0" y="0"/>
                </a:moveTo>
                <a:lnTo>
                  <a:pt x="319557" y="0"/>
                </a:lnTo>
                <a:lnTo>
                  <a:pt x="319557" y="104063"/>
                </a:lnTo>
                <a:lnTo>
                  <a:pt x="0" y="104063"/>
                </a:lnTo>
                <a:lnTo>
                  <a:pt x="0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26" name="object 24">
            <a:extLst>
              <a:ext uri="{FF2B5EF4-FFF2-40B4-BE49-F238E27FC236}">
                <a16:creationId xmlns:a16="http://schemas.microsoft.com/office/drawing/2014/main" id="{48C7B5B8-2664-3492-AEBB-1F9F56988565}"/>
              </a:ext>
            </a:extLst>
          </p:cNvPr>
          <p:cNvSpPr/>
          <p:nvPr/>
        </p:nvSpPr>
        <p:spPr>
          <a:xfrm>
            <a:off x="1491640" y="9294647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4">
                <a:moveTo>
                  <a:pt x="0" y="0"/>
                </a:moveTo>
                <a:lnTo>
                  <a:pt x="1582686" y="0"/>
                </a:lnTo>
                <a:lnTo>
                  <a:pt x="1582686" y="120777"/>
                </a:lnTo>
                <a:lnTo>
                  <a:pt x="0" y="120777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27" name="object 25">
            <a:extLst>
              <a:ext uri="{FF2B5EF4-FFF2-40B4-BE49-F238E27FC236}">
                <a16:creationId xmlns:a16="http://schemas.microsoft.com/office/drawing/2014/main" id="{94E27DB9-54FE-F6E2-CFB7-6C5EF9DFA9F0}"/>
              </a:ext>
            </a:extLst>
          </p:cNvPr>
          <p:cNvSpPr/>
          <p:nvPr/>
        </p:nvSpPr>
        <p:spPr>
          <a:xfrm>
            <a:off x="2954477" y="9303004"/>
            <a:ext cx="112395" cy="104139"/>
          </a:xfrm>
          <a:custGeom>
            <a:avLst/>
            <a:gdLst/>
            <a:ahLst/>
            <a:cxnLst/>
            <a:rect l="l" t="t" r="r" b="b"/>
            <a:pathLst>
              <a:path w="112394" h="104140">
                <a:moveTo>
                  <a:pt x="0" y="0"/>
                </a:moveTo>
                <a:lnTo>
                  <a:pt x="111848" y="0"/>
                </a:lnTo>
                <a:lnTo>
                  <a:pt x="111848" y="104051"/>
                </a:lnTo>
                <a:lnTo>
                  <a:pt x="0" y="104051"/>
                </a:lnTo>
                <a:lnTo>
                  <a:pt x="0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28" name="object 26">
            <a:extLst>
              <a:ext uri="{FF2B5EF4-FFF2-40B4-BE49-F238E27FC236}">
                <a16:creationId xmlns:a16="http://schemas.microsoft.com/office/drawing/2014/main" id="{5166D4E7-1CF0-34FB-F9BA-BE0745886816}"/>
              </a:ext>
            </a:extLst>
          </p:cNvPr>
          <p:cNvSpPr/>
          <p:nvPr/>
        </p:nvSpPr>
        <p:spPr>
          <a:xfrm>
            <a:off x="1490553" y="9959680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4">
                <a:moveTo>
                  <a:pt x="0" y="0"/>
                </a:moveTo>
                <a:lnTo>
                  <a:pt x="1582686" y="0"/>
                </a:lnTo>
                <a:lnTo>
                  <a:pt x="1582686" y="120777"/>
                </a:lnTo>
                <a:lnTo>
                  <a:pt x="0" y="120777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4C389581-8DE0-571C-0F9D-40EB4CF465F9}"/>
              </a:ext>
            </a:extLst>
          </p:cNvPr>
          <p:cNvSpPr/>
          <p:nvPr/>
        </p:nvSpPr>
        <p:spPr>
          <a:xfrm>
            <a:off x="1490553" y="9631183"/>
            <a:ext cx="1583055" cy="121285"/>
          </a:xfrm>
          <a:custGeom>
            <a:avLst/>
            <a:gdLst/>
            <a:ahLst/>
            <a:cxnLst/>
            <a:rect l="l" t="t" r="r" b="b"/>
            <a:pathLst>
              <a:path w="1583055" h="121284">
                <a:moveTo>
                  <a:pt x="0" y="0"/>
                </a:moveTo>
                <a:lnTo>
                  <a:pt x="1582686" y="0"/>
                </a:lnTo>
                <a:lnTo>
                  <a:pt x="1582686" y="120777"/>
                </a:lnTo>
                <a:lnTo>
                  <a:pt x="0" y="120777"/>
                </a:lnTo>
                <a:lnTo>
                  <a:pt x="0" y="0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30" name="object 28">
            <a:extLst>
              <a:ext uri="{FF2B5EF4-FFF2-40B4-BE49-F238E27FC236}">
                <a16:creationId xmlns:a16="http://schemas.microsoft.com/office/drawing/2014/main" id="{2DFDA3FF-FC94-AC2A-E183-6C1FC7D4CE9E}"/>
              </a:ext>
            </a:extLst>
          </p:cNvPr>
          <p:cNvSpPr txBox="1"/>
          <p:nvPr/>
        </p:nvSpPr>
        <p:spPr>
          <a:xfrm>
            <a:off x="264716" y="8366036"/>
            <a:ext cx="201548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000" b="1" dirty="0">
                <a:solidFill>
                  <a:srgbClr val="13171A"/>
                </a:solidFill>
                <a:latin typeface="Avenir Book" panose="02000503020000020003" pitchFamily="2" charset="0"/>
                <a:cs typeface="Arial"/>
              </a:rPr>
              <a:t>PERSONNALITE</a:t>
            </a:r>
            <a:endParaRPr sz="2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31" name="object 29">
            <a:extLst>
              <a:ext uri="{FF2B5EF4-FFF2-40B4-BE49-F238E27FC236}">
                <a16:creationId xmlns:a16="http://schemas.microsoft.com/office/drawing/2014/main" id="{5B554105-2692-924A-9F28-29EE11FEADFF}"/>
              </a:ext>
            </a:extLst>
          </p:cNvPr>
          <p:cNvSpPr txBox="1"/>
          <p:nvPr/>
        </p:nvSpPr>
        <p:spPr>
          <a:xfrm>
            <a:off x="264716" y="8860625"/>
            <a:ext cx="671195" cy="1232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fr-FR" sz="1000" spc="-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Créatif</a:t>
            </a:r>
            <a:endParaRPr lang="fr-FR" sz="1000" spc="-5" dirty="0">
              <a:latin typeface="Avenir Book" panose="02000503020000020003" pitchFamily="2" charset="0"/>
              <a:cs typeface="Verdana"/>
            </a:endParaRP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fr-FR" sz="1000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Sérieux</a:t>
            </a:r>
            <a:r>
              <a:rPr sz="1000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 </a:t>
            </a:r>
            <a:endParaRPr lang="fr-FR" sz="1000" dirty="0">
              <a:solidFill>
                <a:srgbClr val="3F4244"/>
              </a:solidFill>
              <a:latin typeface="Avenir Book" panose="02000503020000020003" pitchFamily="2" charset="0"/>
              <a:cs typeface="Verdana"/>
            </a:endParaRP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fr-FR" sz="1000" spc="-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Innovant</a:t>
            </a:r>
            <a:r>
              <a:rPr sz="1000" spc="-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 </a:t>
            </a:r>
            <a:endParaRPr lang="fr-FR" sz="1000" spc="-5" dirty="0">
              <a:solidFill>
                <a:srgbClr val="3F4244"/>
              </a:solidFill>
              <a:latin typeface="Avenir Book" panose="02000503020000020003" pitchFamily="2" charset="0"/>
              <a:cs typeface="Verdana"/>
            </a:endParaRP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fr-FR" sz="1000" spc="-5" dirty="0">
                <a:solidFill>
                  <a:srgbClr val="3F4244"/>
                </a:solidFill>
                <a:latin typeface="Avenir Book" panose="02000503020000020003" pitchFamily="2" charset="0"/>
                <a:cs typeface="Verdana"/>
              </a:rPr>
              <a:t>Organisé</a:t>
            </a:r>
            <a:endParaRPr sz="1000" dirty="0">
              <a:latin typeface="Avenir Book" panose="02000503020000020003" pitchFamily="2" charset="0"/>
              <a:cs typeface="Verdana"/>
            </a:endParaRPr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id="{FC765949-543B-E1AC-3ABB-7E9536EF0E15}"/>
              </a:ext>
            </a:extLst>
          </p:cNvPr>
          <p:cNvSpPr txBox="1"/>
          <p:nvPr/>
        </p:nvSpPr>
        <p:spPr>
          <a:xfrm>
            <a:off x="277279" y="3758730"/>
            <a:ext cx="3029585" cy="86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3F4244"/>
                </a:solidFill>
                <a:latin typeface="Avenir Book" panose="02000503020000020003" pitchFamily="2" charset="0"/>
                <a:cs typeface="Arial"/>
              </a:rPr>
              <a:t>Lorem ipsum dolor sit amet, consectetur adipisc-  ing elit. Morbi tristique sapien nec nulla rutrum  imperdiet. Nullam faucibus augue id velit luctus  maximus. Interdum et malesuada fames ac ante  ipsum primis in faucibus.</a:t>
            </a:r>
            <a:endParaRPr sz="11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33" name="object 31">
            <a:extLst>
              <a:ext uri="{FF2B5EF4-FFF2-40B4-BE49-F238E27FC236}">
                <a16:creationId xmlns:a16="http://schemas.microsoft.com/office/drawing/2014/main" id="{9FB738FF-4E58-AEF0-CC65-8266D0A8B60E}"/>
              </a:ext>
            </a:extLst>
          </p:cNvPr>
          <p:cNvSpPr txBox="1"/>
          <p:nvPr/>
        </p:nvSpPr>
        <p:spPr>
          <a:xfrm>
            <a:off x="277279" y="3315398"/>
            <a:ext cx="11264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13171A"/>
                </a:solidFill>
                <a:latin typeface="Avenir Book" panose="02000503020000020003" pitchFamily="2" charset="0"/>
                <a:cs typeface="Arial"/>
              </a:rPr>
              <a:t>PROFIL</a:t>
            </a:r>
            <a:endParaRPr sz="2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38" name="object 36">
            <a:extLst>
              <a:ext uri="{FF2B5EF4-FFF2-40B4-BE49-F238E27FC236}">
                <a16:creationId xmlns:a16="http://schemas.microsoft.com/office/drawing/2014/main" id="{EAEB592D-AC89-442C-7C52-6B9AD68DA931}"/>
              </a:ext>
            </a:extLst>
          </p:cNvPr>
          <p:cNvSpPr txBox="1"/>
          <p:nvPr/>
        </p:nvSpPr>
        <p:spPr>
          <a:xfrm>
            <a:off x="3896258" y="2865653"/>
            <a:ext cx="2818764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EXP</a:t>
            </a:r>
            <a:r>
              <a:rPr lang="en-US" sz="2000" b="1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E</a:t>
            </a:r>
            <a:r>
              <a:rPr sz="2000" b="1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RIENCE</a:t>
            </a:r>
            <a:endParaRPr sz="2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39" name="object 37">
            <a:extLst>
              <a:ext uri="{FF2B5EF4-FFF2-40B4-BE49-F238E27FC236}">
                <a16:creationId xmlns:a16="http://schemas.microsoft.com/office/drawing/2014/main" id="{BBFD7CDE-101D-13F6-CA35-23A2225C1F9F}"/>
              </a:ext>
            </a:extLst>
          </p:cNvPr>
          <p:cNvSpPr txBox="1"/>
          <p:nvPr/>
        </p:nvSpPr>
        <p:spPr>
          <a:xfrm>
            <a:off x="3896245" y="3309125"/>
            <a:ext cx="76708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1170" algn="l"/>
              </a:tabLst>
            </a:pPr>
            <a:r>
              <a:rPr sz="1000" b="1" spc="-5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201</a:t>
            </a:r>
            <a:r>
              <a:rPr sz="1000" b="1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4	</a:t>
            </a:r>
            <a:r>
              <a:rPr sz="1000" b="1" spc="-5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2015</a:t>
            </a:r>
            <a:endParaRPr sz="100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42" name="object 40">
            <a:extLst>
              <a:ext uri="{FF2B5EF4-FFF2-40B4-BE49-F238E27FC236}">
                <a16:creationId xmlns:a16="http://schemas.microsoft.com/office/drawing/2014/main" id="{2F2A6310-FF7A-25FF-6D8A-BF8A5D5B9F89}"/>
              </a:ext>
            </a:extLst>
          </p:cNvPr>
          <p:cNvSpPr txBox="1"/>
          <p:nvPr/>
        </p:nvSpPr>
        <p:spPr>
          <a:xfrm>
            <a:off x="4886325" y="3312731"/>
            <a:ext cx="2350770" cy="15363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JOB TITLE | LOCATION</a:t>
            </a:r>
            <a:endParaRPr sz="900" dirty="0">
              <a:latin typeface="Avenir Book" panose="02000503020000020003" pitchFamily="2" charset="0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Company name</a:t>
            </a:r>
            <a:endParaRPr sz="900" dirty="0">
              <a:latin typeface="Avenir Book" panose="02000503020000020003" pitchFamily="2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Avenir Book" panose="02000503020000020003" pitchFamily="2" charset="0"/>
              <a:cs typeface="Times New Roman"/>
            </a:endParaRPr>
          </a:p>
          <a:p>
            <a:pPr marL="12700" marR="5080"/>
            <a:r>
              <a:rPr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Lorem ipsum dolor sit amet, consectetur  adipiscing elit. Morbi tristique sapien nec nulla  rutrum </a:t>
            </a:r>
            <a:r>
              <a:rPr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imperdiet</a:t>
            </a:r>
            <a:r>
              <a:rPr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Lorem ipsum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dolor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amet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,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consectetur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adipiscing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elit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 Morbi tristique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sapien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nec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nulla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rutrum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imperdiet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 Lorem ipsum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dolor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amet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,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consectetur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adipiscing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elit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 Morbi tristique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sapien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nec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nulla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rutrum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imperdiet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</a:t>
            </a:r>
            <a:endParaRPr lang="fr-FR" sz="9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43" name="object 41">
            <a:extLst>
              <a:ext uri="{FF2B5EF4-FFF2-40B4-BE49-F238E27FC236}">
                <a16:creationId xmlns:a16="http://schemas.microsoft.com/office/drawing/2014/main" id="{62AFB402-C5E6-B409-BD58-626FC233FF5B}"/>
              </a:ext>
            </a:extLst>
          </p:cNvPr>
          <p:cNvSpPr txBox="1"/>
          <p:nvPr/>
        </p:nvSpPr>
        <p:spPr>
          <a:xfrm>
            <a:off x="3866419" y="8559293"/>
            <a:ext cx="1873237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000" b="1" spc="-20" dirty="0">
                <a:solidFill>
                  <a:srgbClr val="13171A"/>
                </a:solidFill>
                <a:latin typeface="Avenir Book" panose="02000503020000020003" pitchFamily="2" charset="0"/>
                <a:cs typeface="Arial"/>
              </a:rPr>
              <a:t>FORMATION</a:t>
            </a:r>
            <a:endParaRPr sz="2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45" name="object 43">
            <a:extLst>
              <a:ext uri="{FF2B5EF4-FFF2-40B4-BE49-F238E27FC236}">
                <a16:creationId xmlns:a16="http://schemas.microsoft.com/office/drawing/2014/main" id="{CAFC8942-2461-D85B-B344-DC29242F3193}"/>
              </a:ext>
            </a:extLst>
          </p:cNvPr>
          <p:cNvSpPr/>
          <p:nvPr/>
        </p:nvSpPr>
        <p:spPr>
          <a:xfrm>
            <a:off x="0" y="2071878"/>
            <a:ext cx="627380" cy="878205"/>
          </a:xfrm>
          <a:custGeom>
            <a:avLst/>
            <a:gdLst/>
            <a:ahLst/>
            <a:cxnLst/>
            <a:rect l="l" t="t" r="r" b="b"/>
            <a:pathLst>
              <a:path w="627380" h="878205">
                <a:moveTo>
                  <a:pt x="0" y="877963"/>
                </a:moveTo>
                <a:lnTo>
                  <a:pt x="627291" y="877963"/>
                </a:lnTo>
                <a:lnTo>
                  <a:pt x="627291" y="0"/>
                </a:lnTo>
                <a:lnTo>
                  <a:pt x="0" y="0"/>
                </a:lnTo>
                <a:lnTo>
                  <a:pt x="0" y="877963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46" name="object 44">
            <a:extLst>
              <a:ext uri="{FF2B5EF4-FFF2-40B4-BE49-F238E27FC236}">
                <a16:creationId xmlns:a16="http://schemas.microsoft.com/office/drawing/2014/main" id="{28BDE059-DBB0-C92D-EBE5-8D2531FB03BE}"/>
              </a:ext>
            </a:extLst>
          </p:cNvPr>
          <p:cNvSpPr txBox="1"/>
          <p:nvPr/>
        </p:nvSpPr>
        <p:spPr>
          <a:xfrm>
            <a:off x="788869" y="1678711"/>
            <a:ext cx="14173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5" dirty="0">
                <a:solidFill>
                  <a:srgbClr val="13171A"/>
                </a:solidFill>
                <a:latin typeface="Avenir Book" panose="02000503020000020003" pitchFamily="2" charset="0"/>
                <a:cs typeface="Arial"/>
              </a:rPr>
              <a:t>CONTACTS</a:t>
            </a:r>
            <a:endParaRPr sz="2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47" name="object 45">
            <a:extLst>
              <a:ext uri="{FF2B5EF4-FFF2-40B4-BE49-F238E27FC236}">
                <a16:creationId xmlns:a16="http://schemas.microsoft.com/office/drawing/2014/main" id="{C1944CE0-78B2-08B6-83CB-1C1299225191}"/>
              </a:ext>
            </a:extLst>
          </p:cNvPr>
          <p:cNvSpPr/>
          <p:nvPr/>
        </p:nvSpPr>
        <p:spPr>
          <a:xfrm>
            <a:off x="420589" y="2132495"/>
            <a:ext cx="99874" cy="99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48" name="object 46">
            <a:extLst>
              <a:ext uri="{FF2B5EF4-FFF2-40B4-BE49-F238E27FC236}">
                <a16:creationId xmlns:a16="http://schemas.microsoft.com/office/drawing/2014/main" id="{3AB02A0D-B9B7-BAF0-731C-84A323F4383A}"/>
              </a:ext>
            </a:extLst>
          </p:cNvPr>
          <p:cNvSpPr/>
          <p:nvPr/>
        </p:nvSpPr>
        <p:spPr>
          <a:xfrm>
            <a:off x="435538" y="2302586"/>
            <a:ext cx="68846" cy="140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49" name="object 47">
            <a:extLst>
              <a:ext uri="{FF2B5EF4-FFF2-40B4-BE49-F238E27FC236}">
                <a16:creationId xmlns:a16="http://schemas.microsoft.com/office/drawing/2014/main" id="{EFC0E2BC-A9CF-AA12-0DD0-803797AE43A9}"/>
              </a:ext>
            </a:extLst>
          </p:cNvPr>
          <p:cNvSpPr/>
          <p:nvPr/>
        </p:nvSpPr>
        <p:spPr>
          <a:xfrm>
            <a:off x="402445" y="2536431"/>
            <a:ext cx="135940" cy="1104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50" name="object 48">
            <a:extLst>
              <a:ext uri="{FF2B5EF4-FFF2-40B4-BE49-F238E27FC236}">
                <a16:creationId xmlns:a16="http://schemas.microsoft.com/office/drawing/2014/main" id="{34BB8DE7-C404-0309-DC91-D46B03E45CBD}"/>
              </a:ext>
            </a:extLst>
          </p:cNvPr>
          <p:cNvSpPr/>
          <p:nvPr/>
        </p:nvSpPr>
        <p:spPr>
          <a:xfrm>
            <a:off x="409538" y="2745041"/>
            <a:ext cx="121754" cy="1201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51" name="object 49">
            <a:extLst>
              <a:ext uri="{FF2B5EF4-FFF2-40B4-BE49-F238E27FC236}">
                <a16:creationId xmlns:a16="http://schemas.microsoft.com/office/drawing/2014/main" id="{6910150B-7273-9D5B-7849-CAB4E62C7FBD}"/>
              </a:ext>
            </a:extLst>
          </p:cNvPr>
          <p:cNvSpPr txBox="1"/>
          <p:nvPr/>
        </p:nvSpPr>
        <p:spPr>
          <a:xfrm>
            <a:off x="799437" y="2043811"/>
            <a:ext cx="1392555" cy="899794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100" dirty="0">
                <a:solidFill>
                  <a:srgbClr val="3F4244"/>
                </a:solidFill>
                <a:latin typeface="Avenir Book" panose="02000503020000020003" pitchFamily="2" charset="0"/>
                <a:cs typeface="Arial"/>
              </a:rPr>
              <a:t>Mob : 000 111 333</a:t>
            </a:r>
            <a:endParaRPr sz="1100" dirty="0">
              <a:latin typeface="Avenir Book" panose="02000503020000020003" pitchFamily="2" charset="0"/>
              <a:cs typeface="Arial"/>
            </a:endParaRPr>
          </a:p>
          <a:p>
            <a:pPr marL="12700" marR="5080">
              <a:lnSpc>
                <a:spcPct val="130300"/>
              </a:lnSpc>
            </a:pPr>
            <a:r>
              <a:rPr sz="1100" dirty="0">
                <a:solidFill>
                  <a:srgbClr val="3F4244"/>
                </a:solidFill>
                <a:latin typeface="Avenir Book" panose="02000503020000020003" pitchFamily="2" charset="0"/>
                <a:cs typeface="Arial"/>
              </a:rPr>
              <a:t>Facebook.com/alexdd  Twitter.com/add  Linkedin.com/add</a:t>
            </a:r>
            <a:endParaRPr sz="11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53" name="object 37">
            <a:extLst>
              <a:ext uri="{FF2B5EF4-FFF2-40B4-BE49-F238E27FC236}">
                <a16:creationId xmlns:a16="http://schemas.microsoft.com/office/drawing/2014/main" id="{B8413C51-45B0-D281-31E4-AC58704EB7DE}"/>
              </a:ext>
            </a:extLst>
          </p:cNvPr>
          <p:cNvSpPr txBox="1"/>
          <p:nvPr/>
        </p:nvSpPr>
        <p:spPr>
          <a:xfrm>
            <a:off x="3846043" y="4942566"/>
            <a:ext cx="76708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1170" algn="l"/>
              </a:tabLst>
            </a:pPr>
            <a:r>
              <a:rPr sz="1000" b="1" spc="-5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201</a:t>
            </a:r>
            <a:r>
              <a:rPr sz="1000" b="1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4	</a:t>
            </a:r>
            <a:r>
              <a:rPr sz="1000" b="1" spc="-5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2015</a:t>
            </a:r>
            <a:endParaRPr sz="100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54" name="object 40">
            <a:extLst>
              <a:ext uri="{FF2B5EF4-FFF2-40B4-BE49-F238E27FC236}">
                <a16:creationId xmlns:a16="http://schemas.microsoft.com/office/drawing/2014/main" id="{D4F21008-E836-319F-6CF2-20BAD884D7CD}"/>
              </a:ext>
            </a:extLst>
          </p:cNvPr>
          <p:cNvSpPr txBox="1"/>
          <p:nvPr/>
        </p:nvSpPr>
        <p:spPr>
          <a:xfrm>
            <a:off x="4836123" y="4946172"/>
            <a:ext cx="2350770" cy="15363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JOB TITLE | LOCATION</a:t>
            </a:r>
            <a:endParaRPr sz="900" dirty="0">
              <a:latin typeface="Avenir Book" panose="02000503020000020003" pitchFamily="2" charset="0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Company name</a:t>
            </a:r>
            <a:endParaRPr sz="900" dirty="0">
              <a:latin typeface="Avenir Book" panose="02000503020000020003" pitchFamily="2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Avenir Book" panose="02000503020000020003" pitchFamily="2" charset="0"/>
              <a:cs typeface="Times New Roman"/>
            </a:endParaRPr>
          </a:p>
          <a:p>
            <a:pPr marL="12700" marR="5080"/>
            <a:r>
              <a:rPr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Lorem ipsum dolor sit amet, consectetur  adipiscing elit. Morbi tristique sapien nec nulla  rutrum </a:t>
            </a:r>
            <a:r>
              <a:rPr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imperdiet</a:t>
            </a:r>
            <a:r>
              <a:rPr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Lorem ipsum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dolor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amet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,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consectetur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adipiscing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elit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 Morbi tristique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sapien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nec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nulla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rutrum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imperdiet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 Lorem ipsum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dolor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amet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,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consectetur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adipiscing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elit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 Morbi tristique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sapien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nec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nulla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rutrum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imperdiet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</a:t>
            </a:r>
            <a:endParaRPr lang="fr-FR" sz="9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55" name="object 37">
            <a:extLst>
              <a:ext uri="{FF2B5EF4-FFF2-40B4-BE49-F238E27FC236}">
                <a16:creationId xmlns:a16="http://schemas.microsoft.com/office/drawing/2014/main" id="{749FACCF-0844-078D-3785-1F84BF5D9878}"/>
              </a:ext>
            </a:extLst>
          </p:cNvPr>
          <p:cNvSpPr txBox="1"/>
          <p:nvPr/>
        </p:nvSpPr>
        <p:spPr>
          <a:xfrm>
            <a:off x="3812958" y="6632663"/>
            <a:ext cx="76708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1170" algn="l"/>
              </a:tabLst>
            </a:pPr>
            <a:r>
              <a:rPr sz="1000" b="1" spc="-5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201</a:t>
            </a:r>
            <a:r>
              <a:rPr sz="1000" b="1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4	</a:t>
            </a:r>
            <a:r>
              <a:rPr sz="1000" b="1" spc="-5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2015</a:t>
            </a:r>
            <a:endParaRPr sz="1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56" name="object 40">
            <a:extLst>
              <a:ext uri="{FF2B5EF4-FFF2-40B4-BE49-F238E27FC236}">
                <a16:creationId xmlns:a16="http://schemas.microsoft.com/office/drawing/2014/main" id="{DC20001A-817F-7594-33AC-368382774BAA}"/>
              </a:ext>
            </a:extLst>
          </p:cNvPr>
          <p:cNvSpPr txBox="1"/>
          <p:nvPr/>
        </p:nvSpPr>
        <p:spPr>
          <a:xfrm>
            <a:off x="4803038" y="6636269"/>
            <a:ext cx="2350770" cy="15363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ED730"/>
                </a:solidFill>
                <a:latin typeface="Avenir Book" panose="02000503020000020003" pitchFamily="2" charset="0"/>
                <a:cs typeface="Arial"/>
              </a:rPr>
              <a:t>JOB TITLE | LOCATION</a:t>
            </a:r>
            <a:endParaRPr sz="900" dirty="0">
              <a:latin typeface="Avenir Book" panose="02000503020000020003" pitchFamily="2" charset="0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Company name</a:t>
            </a:r>
            <a:endParaRPr sz="900" dirty="0">
              <a:latin typeface="Avenir Book" panose="02000503020000020003" pitchFamily="2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Avenir Book" panose="02000503020000020003" pitchFamily="2" charset="0"/>
              <a:cs typeface="Times New Roman"/>
            </a:endParaRPr>
          </a:p>
          <a:p>
            <a:pPr marL="12700" marR="5080"/>
            <a:r>
              <a:rPr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Lorem ipsum dolor sit amet, consectetur  adipiscing elit. Morbi tristique sapien nec nulla  rutrum </a:t>
            </a:r>
            <a:r>
              <a:rPr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imperdiet</a:t>
            </a:r>
            <a:r>
              <a:rPr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Lorem ipsum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dolor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amet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,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consectetur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adipiscing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elit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 Morbi tristique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sapien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nec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nulla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rutrum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imperdiet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 Lorem ipsum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dolor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amet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,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consectetur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adipiscing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elit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 Morbi tristique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sapien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nec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nulla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rutrum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imperdiet</a:t>
            </a:r>
            <a:r>
              <a:rPr lang="fr-FR" sz="900" dirty="0">
                <a:solidFill>
                  <a:srgbClr val="FFFFFF"/>
                </a:solidFill>
                <a:latin typeface="Avenir Book" panose="02000503020000020003" pitchFamily="2" charset="0"/>
                <a:cs typeface="Arial"/>
              </a:rPr>
              <a:t>.</a:t>
            </a:r>
            <a:endParaRPr lang="fr-FR" sz="9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58" name="object 37">
            <a:extLst>
              <a:ext uri="{FF2B5EF4-FFF2-40B4-BE49-F238E27FC236}">
                <a16:creationId xmlns:a16="http://schemas.microsoft.com/office/drawing/2014/main" id="{5044C03E-EF24-2FDA-51A1-4232B7B15E9C}"/>
              </a:ext>
            </a:extLst>
          </p:cNvPr>
          <p:cNvSpPr txBox="1"/>
          <p:nvPr/>
        </p:nvSpPr>
        <p:spPr>
          <a:xfrm>
            <a:off x="3863377" y="9012113"/>
            <a:ext cx="76708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1170" algn="l"/>
              </a:tabLst>
            </a:pPr>
            <a:r>
              <a:rPr lang="fr-FR" sz="1000" b="1" spc="-5" dirty="0">
                <a:latin typeface="Avenir Book" panose="02000503020000020003" pitchFamily="2" charset="0"/>
                <a:cs typeface="Arial"/>
              </a:rPr>
              <a:t>2014</a:t>
            </a:r>
            <a:endParaRPr sz="1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62" name="object 37">
            <a:extLst>
              <a:ext uri="{FF2B5EF4-FFF2-40B4-BE49-F238E27FC236}">
                <a16:creationId xmlns:a16="http://schemas.microsoft.com/office/drawing/2014/main" id="{BB1891A4-EB36-FBA3-A089-E94B2554BB66}"/>
              </a:ext>
            </a:extLst>
          </p:cNvPr>
          <p:cNvSpPr txBox="1"/>
          <p:nvPr/>
        </p:nvSpPr>
        <p:spPr>
          <a:xfrm>
            <a:off x="3846043" y="9869340"/>
            <a:ext cx="76708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1170" algn="l"/>
              </a:tabLst>
            </a:pPr>
            <a:r>
              <a:rPr lang="fr-FR" sz="1000" b="1" spc="-5" dirty="0">
                <a:latin typeface="Avenir Book" panose="02000503020000020003" pitchFamily="2" charset="0"/>
                <a:cs typeface="Arial"/>
              </a:rPr>
              <a:t>2014</a:t>
            </a:r>
            <a:endParaRPr sz="10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63" name="object 40">
            <a:extLst>
              <a:ext uri="{FF2B5EF4-FFF2-40B4-BE49-F238E27FC236}">
                <a16:creationId xmlns:a16="http://schemas.microsoft.com/office/drawing/2014/main" id="{36F04E43-BB67-D25A-E7C7-735AFC96F88F}"/>
              </a:ext>
            </a:extLst>
          </p:cNvPr>
          <p:cNvSpPr txBox="1"/>
          <p:nvPr/>
        </p:nvSpPr>
        <p:spPr>
          <a:xfrm>
            <a:off x="4663325" y="9009939"/>
            <a:ext cx="27925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900" b="1" dirty="0">
                <a:latin typeface="Avenir Book" panose="02000503020000020003" pitchFamily="2" charset="0"/>
                <a:cs typeface="Arial"/>
              </a:rPr>
              <a:t>DIPLÔME | UNIVERSITE</a:t>
            </a:r>
            <a:endParaRPr lang="fr-FR" sz="900" dirty="0">
              <a:latin typeface="Avenir Book" panose="02000503020000020003" pitchFamily="2" charset="0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900" dirty="0">
                <a:latin typeface="Avenir Book" panose="02000503020000020003" pitchFamily="2" charset="0"/>
                <a:cs typeface="Arial"/>
              </a:rPr>
              <a:t>Ville</a:t>
            </a:r>
          </a:p>
          <a:p>
            <a:pPr marL="12700" marR="5080"/>
            <a:r>
              <a:rPr lang="fr-FR" sz="900" dirty="0">
                <a:latin typeface="Avenir Book" panose="02000503020000020003" pitchFamily="2" charset="0"/>
                <a:cs typeface="Arial"/>
              </a:rPr>
              <a:t>C</a:t>
            </a:r>
            <a:r>
              <a:rPr sz="900" dirty="0" err="1">
                <a:latin typeface="Avenir Book" panose="02000503020000020003" pitchFamily="2" charset="0"/>
                <a:cs typeface="Arial"/>
              </a:rPr>
              <a:t>onsectetur</a:t>
            </a:r>
            <a:r>
              <a:rPr sz="900" dirty="0">
                <a:latin typeface="Avenir Book" panose="02000503020000020003" pitchFamily="2" charset="0"/>
                <a:cs typeface="Arial"/>
              </a:rPr>
              <a:t>  adipiscing elit. </a:t>
            </a:r>
            <a:r>
              <a:rPr lang="fr-FR" sz="900" dirty="0">
                <a:latin typeface="Avenir Book" panose="02000503020000020003" pitchFamily="2" charset="0"/>
                <a:cs typeface="Arial"/>
              </a:rPr>
              <a:t>Lorem ipsum </a:t>
            </a:r>
            <a:r>
              <a:rPr lang="fr-FR" sz="900" dirty="0" err="1">
                <a:latin typeface="Avenir Book" panose="02000503020000020003" pitchFamily="2" charset="0"/>
                <a:cs typeface="Arial"/>
              </a:rPr>
              <a:t>dolor</a:t>
            </a:r>
            <a:r>
              <a:rPr lang="fr-FR" sz="900" dirty="0"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latin typeface="Avenir Book" panose="02000503020000020003" pitchFamily="2" charset="0"/>
                <a:cs typeface="Arial"/>
              </a:rPr>
              <a:t>sit</a:t>
            </a:r>
            <a:r>
              <a:rPr lang="fr-FR" sz="900" dirty="0"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latin typeface="Avenir Book" panose="02000503020000020003" pitchFamily="2" charset="0"/>
                <a:cs typeface="Arial"/>
              </a:rPr>
              <a:t>amet</a:t>
            </a:r>
            <a:r>
              <a:rPr lang="fr-FR" sz="900" dirty="0">
                <a:latin typeface="Avenir Book" panose="02000503020000020003" pitchFamily="2" charset="0"/>
                <a:cs typeface="Arial"/>
              </a:rPr>
              <a:t> Lorem ipsum </a:t>
            </a:r>
            <a:r>
              <a:rPr lang="fr-FR" sz="900" dirty="0" err="1">
                <a:latin typeface="Avenir Book" panose="02000503020000020003" pitchFamily="2" charset="0"/>
                <a:cs typeface="Arial"/>
              </a:rPr>
              <a:t>dolor</a:t>
            </a:r>
            <a:r>
              <a:rPr lang="fr-FR" sz="900" dirty="0"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latin typeface="Avenir Book" panose="02000503020000020003" pitchFamily="2" charset="0"/>
                <a:cs typeface="Arial"/>
              </a:rPr>
              <a:t>sit</a:t>
            </a:r>
            <a:r>
              <a:rPr lang="fr-FR" sz="900" dirty="0"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latin typeface="Avenir Book" panose="02000503020000020003" pitchFamily="2" charset="0"/>
                <a:cs typeface="Arial"/>
              </a:rPr>
              <a:t>amet</a:t>
            </a:r>
            <a:endParaRPr lang="fr-FR" sz="9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64" name="object 40">
            <a:extLst>
              <a:ext uri="{FF2B5EF4-FFF2-40B4-BE49-F238E27FC236}">
                <a16:creationId xmlns:a16="http://schemas.microsoft.com/office/drawing/2014/main" id="{F974BED2-2369-F7E0-7ECC-5E0F54C3C15F}"/>
              </a:ext>
            </a:extLst>
          </p:cNvPr>
          <p:cNvSpPr txBox="1"/>
          <p:nvPr/>
        </p:nvSpPr>
        <p:spPr>
          <a:xfrm>
            <a:off x="4663325" y="9877055"/>
            <a:ext cx="27925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900" b="1" dirty="0">
                <a:latin typeface="Avenir Book" panose="02000503020000020003" pitchFamily="2" charset="0"/>
                <a:cs typeface="Arial"/>
              </a:rPr>
              <a:t>DIPLÔME | UNIVERSITE</a:t>
            </a:r>
            <a:endParaRPr lang="fr-FR" sz="900" dirty="0">
              <a:latin typeface="Avenir Book" panose="02000503020000020003" pitchFamily="2" charset="0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fr-FR" sz="900" dirty="0">
                <a:latin typeface="Avenir Book" panose="02000503020000020003" pitchFamily="2" charset="0"/>
                <a:cs typeface="Arial"/>
              </a:rPr>
              <a:t>Ville</a:t>
            </a:r>
          </a:p>
          <a:p>
            <a:pPr marL="12700" marR="5080"/>
            <a:r>
              <a:rPr sz="900" dirty="0">
                <a:latin typeface="Avenir Book" panose="02000503020000020003" pitchFamily="2" charset="0"/>
                <a:cs typeface="Arial"/>
              </a:rPr>
              <a:t>Lorem ipsum dolor sit amet, consectetur  adipiscing elit. </a:t>
            </a:r>
            <a:r>
              <a:rPr lang="fr-FR" sz="900" dirty="0">
                <a:latin typeface="Avenir Book" panose="02000503020000020003" pitchFamily="2" charset="0"/>
                <a:cs typeface="Arial"/>
              </a:rPr>
              <a:t>Lorem ipsum </a:t>
            </a:r>
            <a:r>
              <a:rPr lang="fr-FR" sz="900" dirty="0" err="1">
                <a:latin typeface="Avenir Book" panose="02000503020000020003" pitchFamily="2" charset="0"/>
                <a:cs typeface="Arial"/>
              </a:rPr>
              <a:t>dolor</a:t>
            </a:r>
            <a:r>
              <a:rPr lang="fr-FR" sz="900" dirty="0"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latin typeface="Avenir Book" panose="02000503020000020003" pitchFamily="2" charset="0"/>
                <a:cs typeface="Arial"/>
              </a:rPr>
              <a:t>sit</a:t>
            </a:r>
            <a:r>
              <a:rPr lang="fr-FR" sz="900" dirty="0">
                <a:latin typeface="Avenir Book" panose="02000503020000020003" pitchFamily="2" charset="0"/>
                <a:cs typeface="Arial"/>
              </a:rPr>
              <a:t> </a:t>
            </a:r>
            <a:r>
              <a:rPr lang="fr-FR" sz="900" dirty="0" err="1">
                <a:latin typeface="Avenir Book" panose="02000503020000020003" pitchFamily="2" charset="0"/>
                <a:cs typeface="Arial"/>
              </a:rPr>
              <a:t>amet</a:t>
            </a:r>
            <a:endParaRPr lang="fr-FR" sz="9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65" name="object 23">
            <a:extLst>
              <a:ext uri="{FF2B5EF4-FFF2-40B4-BE49-F238E27FC236}">
                <a16:creationId xmlns:a16="http://schemas.microsoft.com/office/drawing/2014/main" id="{1F756E89-0595-5C50-4555-FB39EC18A25D}"/>
              </a:ext>
            </a:extLst>
          </p:cNvPr>
          <p:cNvSpPr/>
          <p:nvPr/>
        </p:nvSpPr>
        <p:spPr>
          <a:xfrm>
            <a:off x="2746767" y="9967719"/>
            <a:ext cx="320040" cy="104139"/>
          </a:xfrm>
          <a:custGeom>
            <a:avLst/>
            <a:gdLst/>
            <a:ahLst/>
            <a:cxnLst/>
            <a:rect l="l" t="t" r="r" b="b"/>
            <a:pathLst>
              <a:path w="320039" h="104140">
                <a:moveTo>
                  <a:pt x="0" y="0"/>
                </a:moveTo>
                <a:lnTo>
                  <a:pt x="319557" y="0"/>
                </a:lnTo>
                <a:lnTo>
                  <a:pt x="319557" y="104063"/>
                </a:lnTo>
                <a:lnTo>
                  <a:pt x="0" y="104063"/>
                </a:lnTo>
                <a:lnTo>
                  <a:pt x="0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pic>
        <p:nvPicPr>
          <p:cNvPr id="67" name="Image 66" descr="Une image contenant personne, habits, homme, Blazer&#10;&#10;Description générée automatiquement">
            <a:extLst>
              <a:ext uri="{FF2B5EF4-FFF2-40B4-BE49-F238E27FC236}">
                <a16:creationId xmlns:a16="http://schemas.microsoft.com/office/drawing/2014/main" id="{5DD39E84-DC82-4E56-77B8-3F6C18601E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89997" y="-3097"/>
            <a:ext cx="3882378" cy="2606608"/>
          </a:xfrm>
          <a:prstGeom prst="rect">
            <a:avLst/>
          </a:prstGeom>
        </p:spPr>
      </p:pic>
      <p:sp>
        <p:nvSpPr>
          <p:cNvPr id="68" name="object 50">
            <a:extLst>
              <a:ext uri="{FF2B5EF4-FFF2-40B4-BE49-F238E27FC236}">
                <a16:creationId xmlns:a16="http://schemas.microsoft.com/office/drawing/2014/main" id="{37E93C8D-D610-E761-0CF7-E6F9B7AAEE7D}"/>
              </a:ext>
            </a:extLst>
          </p:cNvPr>
          <p:cNvSpPr/>
          <p:nvPr/>
        </p:nvSpPr>
        <p:spPr>
          <a:xfrm>
            <a:off x="7183234" y="2276589"/>
            <a:ext cx="215900" cy="810895"/>
          </a:xfrm>
          <a:custGeom>
            <a:avLst/>
            <a:gdLst/>
            <a:ahLst/>
            <a:cxnLst/>
            <a:rect l="l" t="t" r="r" b="b"/>
            <a:pathLst>
              <a:path w="215900" h="810894">
                <a:moveTo>
                  <a:pt x="215900" y="810615"/>
                </a:moveTo>
                <a:lnTo>
                  <a:pt x="0" y="810615"/>
                </a:lnTo>
                <a:lnTo>
                  <a:pt x="0" y="0"/>
                </a:lnTo>
                <a:lnTo>
                  <a:pt x="215900" y="0"/>
                </a:lnTo>
                <a:lnTo>
                  <a:pt x="215900" y="810615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69" name="object 33">
            <a:extLst>
              <a:ext uri="{FF2B5EF4-FFF2-40B4-BE49-F238E27FC236}">
                <a16:creationId xmlns:a16="http://schemas.microsoft.com/office/drawing/2014/main" id="{6D692D6A-61C6-4A74-3D17-C2A6139D257A}"/>
              </a:ext>
            </a:extLst>
          </p:cNvPr>
          <p:cNvSpPr/>
          <p:nvPr/>
        </p:nvSpPr>
        <p:spPr>
          <a:xfrm>
            <a:off x="809625" y="1397863"/>
            <a:ext cx="3402965" cy="150495"/>
          </a:xfrm>
          <a:custGeom>
            <a:avLst/>
            <a:gdLst/>
            <a:ahLst/>
            <a:cxnLst/>
            <a:rect l="l" t="t" r="r" b="b"/>
            <a:pathLst>
              <a:path w="3402965" h="150494">
                <a:moveTo>
                  <a:pt x="3402545" y="150279"/>
                </a:moveTo>
                <a:lnTo>
                  <a:pt x="0" y="150279"/>
                </a:lnTo>
                <a:lnTo>
                  <a:pt x="0" y="0"/>
                </a:lnTo>
                <a:lnTo>
                  <a:pt x="3402545" y="0"/>
                </a:lnTo>
                <a:lnTo>
                  <a:pt x="3402545" y="150279"/>
                </a:lnTo>
                <a:close/>
              </a:path>
            </a:pathLst>
          </a:custGeom>
          <a:solidFill>
            <a:srgbClr val="FED730"/>
          </a:solidFill>
        </p:spPr>
        <p:txBody>
          <a:bodyPr wrap="square" lIns="0" tIns="0" rIns="0" bIns="0" rtlCol="0"/>
          <a:lstStyle/>
          <a:p>
            <a:endParaRPr>
              <a:latin typeface="Avenir Book" panose="02000503020000020003" pitchFamily="2" charset="0"/>
            </a:endParaRPr>
          </a:p>
        </p:txBody>
      </p:sp>
      <p:sp>
        <p:nvSpPr>
          <p:cNvPr id="70" name="object 35">
            <a:extLst>
              <a:ext uri="{FF2B5EF4-FFF2-40B4-BE49-F238E27FC236}">
                <a16:creationId xmlns:a16="http://schemas.microsoft.com/office/drawing/2014/main" id="{6A5EFA1A-5585-7B04-0D45-46BBAB14C80F}"/>
              </a:ext>
            </a:extLst>
          </p:cNvPr>
          <p:cNvSpPr txBox="1"/>
          <p:nvPr/>
        </p:nvSpPr>
        <p:spPr>
          <a:xfrm>
            <a:off x="1810872" y="950531"/>
            <a:ext cx="216447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500" spc="-5" dirty="0">
                <a:solidFill>
                  <a:srgbClr val="13171A"/>
                </a:solidFill>
                <a:latin typeface="Avenir Book" panose="02000503020000020003" pitchFamily="2" charset="0"/>
                <a:cs typeface="Arial"/>
              </a:rPr>
              <a:t>Titre du poste</a:t>
            </a:r>
            <a:endParaRPr sz="2500" dirty="0">
              <a:latin typeface="Avenir Book" panose="02000503020000020003" pitchFamily="2" charset="0"/>
              <a:cs typeface="Arial"/>
            </a:endParaRPr>
          </a:p>
        </p:txBody>
      </p:sp>
      <p:sp>
        <p:nvSpPr>
          <p:cNvPr id="71" name="object 34">
            <a:extLst>
              <a:ext uri="{FF2B5EF4-FFF2-40B4-BE49-F238E27FC236}">
                <a16:creationId xmlns:a16="http://schemas.microsoft.com/office/drawing/2014/main" id="{E393FC2B-A079-442B-D57F-53AA81509703}"/>
              </a:ext>
            </a:extLst>
          </p:cNvPr>
          <p:cNvSpPr txBox="1">
            <a:spLocks/>
          </p:cNvSpPr>
          <p:nvPr/>
        </p:nvSpPr>
        <p:spPr>
          <a:xfrm>
            <a:off x="260932" y="360198"/>
            <a:ext cx="4920668" cy="62837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4000" spc="105" dirty="0">
                <a:solidFill>
                  <a:srgbClr val="13171A"/>
                </a:solidFill>
                <a:latin typeface="Avenir Book" panose="02000503020000020003" pitchFamily="2" charset="0"/>
              </a:rPr>
              <a:t>Hugh </a:t>
            </a:r>
            <a:r>
              <a:rPr lang="fr-FR" sz="4000" b="1" spc="105" dirty="0">
                <a:solidFill>
                  <a:srgbClr val="13171A"/>
                </a:solidFill>
                <a:latin typeface="Avenir Book" panose="02000503020000020003" pitchFamily="2" charset="0"/>
              </a:rPr>
              <a:t>DOLORINO</a:t>
            </a:r>
            <a:endParaRPr lang="fr-FR" sz="4000" b="1" spc="145" dirty="0">
              <a:solidFill>
                <a:srgbClr val="13171A"/>
              </a:solidFill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05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730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596</Words>
  <Application>Microsoft Macintosh PowerPoint</Application>
  <PresentationFormat>Personnalisé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2024-03-14T11:00:15Z</dcterms:created>
  <dcterms:modified xsi:type="dcterms:W3CDTF">2024-03-14T11:16:18Z</dcterms:modified>
</cp:coreProperties>
</file>