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58"/>
    <p:restoredTop sz="96327"/>
  </p:normalViewPr>
  <p:slideViewPr>
    <p:cSldViewPr snapToGrid="0">
      <p:cViewPr varScale="1">
        <p:scale>
          <a:sx n="162" d="100"/>
          <a:sy n="162" d="100"/>
        </p:scale>
        <p:origin x="336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67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46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46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31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27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81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04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73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58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21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4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26E470-5686-1342-A73B-26981C48F028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644B2-1B9D-C446-9E80-CE95F0E20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21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 45" descr="Une image contenant Graphique, drapeau, conception&#10;&#10;Description générée automatiquement">
            <a:extLst>
              <a:ext uri="{FF2B5EF4-FFF2-40B4-BE49-F238E27FC236}">
                <a16:creationId xmlns:a16="http://schemas.microsoft.com/office/drawing/2014/main" id="{7E2DC318-AB9F-412C-17A6-E119FBB02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559675" cy="10691814"/>
          </a:xfrm>
          <a:prstGeom prst="rect">
            <a:avLst/>
          </a:prstGeom>
        </p:spPr>
      </p:pic>
      <p:sp>
        <p:nvSpPr>
          <p:cNvPr id="47" name="TextBox 1">
            <a:extLst>
              <a:ext uri="{FF2B5EF4-FFF2-40B4-BE49-F238E27FC236}">
                <a16:creationId xmlns:a16="http://schemas.microsoft.com/office/drawing/2014/main" id="{D0671343-909A-87DB-1DB7-1863B76C2ABF}"/>
              </a:ext>
            </a:extLst>
          </p:cNvPr>
          <p:cNvSpPr txBox="1"/>
          <p:nvPr/>
        </p:nvSpPr>
        <p:spPr>
          <a:xfrm>
            <a:off x="318975" y="142778"/>
            <a:ext cx="33070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b="1" spc="300" dirty="0">
                <a:solidFill>
                  <a:schemeClr val="bg1"/>
                </a:solidFill>
                <a:latin typeface="Avenir Book" panose="02000503020000020003" pitchFamily="2" charset="0"/>
              </a:rPr>
              <a:t>Julien MARTINEZ</a:t>
            </a:r>
          </a:p>
        </p:txBody>
      </p:sp>
      <p:sp>
        <p:nvSpPr>
          <p:cNvPr id="48" name="TextBox 2">
            <a:extLst>
              <a:ext uri="{FF2B5EF4-FFF2-40B4-BE49-F238E27FC236}">
                <a16:creationId xmlns:a16="http://schemas.microsoft.com/office/drawing/2014/main" id="{2B664E1B-91E7-22D7-EE89-958E38BB1F85}"/>
              </a:ext>
            </a:extLst>
          </p:cNvPr>
          <p:cNvSpPr txBox="1"/>
          <p:nvPr/>
        </p:nvSpPr>
        <p:spPr>
          <a:xfrm>
            <a:off x="318976" y="1466217"/>
            <a:ext cx="2785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pc="300" dirty="0">
                <a:solidFill>
                  <a:schemeClr val="bg1"/>
                </a:solidFill>
                <a:latin typeface="Avenir Book" panose="02000503020000020003" pitchFamily="2" charset="0"/>
              </a:rPr>
              <a:t>TITRE DU POSTE</a:t>
            </a:r>
          </a:p>
        </p:txBody>
      </p:sp>
      <p:cxnSp>
        <p:nvCxnSpPr>
          <p:cNvPr id="49" name="Straight Connector 4">
            <a:extLst>
              <a:ext uri="{FF2B5EF4-FFF2-40B4-BE49-F238E27FC236}">
                <a16:creationId xmlns:a16="http://schemas.microsoft.com/office/drawing/2014/main" id="{1940E124-B3EE-4833-C6A2-8E510AAC65EA}"/>
              </a:ext>
            </a:extLst>
          </p:cNvPr>
          <p:cNvCxnSpPr/>
          <p:nvPr/>
        </p:nvCxnSpPr>
        <p:spPr>
          <a:xfrm>
            <a:off x="399362" y="1920611"/>
            <a:ext cx="23391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7">
            <a:extLst>
              <a:ext uri="{FF2B5EF4-FFF2-40B4-BE49-F238E27FC236}">
                <a16:creationId xmlns:a16="http://schemas.microsoft.com/office/drawing/2014/main" id="{23E2586D-5C27-EF77-2817-70ACF07F6028}"/>
              </a:ext>
            </a:extLst>
          </p:cNvPr>
          <p:cNvSpPr txBox="1"/>
          <p:nvPr/>
        </p:nvSpPr>
        <p:spPr>
          <a:xfrm>
            <a:off x="318976" y="2005674"/>
            <a:ext cx="20994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Lorem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ipsum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dolor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sit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amet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,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consectetur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adipiscing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elit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,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sed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do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eiusmod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tempor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incididunt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ut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labore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et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dolore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magna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aliqua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.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Tellus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in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hac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habitasse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platea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dictumst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SG" sz="1200" dirty="0" err="1">
                <a:solidFill>
                  <a:schemeClr val="bg1"/>
                </a:solidFill>
                <a:latin typeface="Avenir Book" panose="02000503020000020003" pitchFamily="2" charset="0"/>
              </a:rPr>
              <a:t>vestibulum</a:t>
            </a:r>
            <a:r>
              <a:rPr lang="en-SG" sz="1200" dirty="0">
                <a:solidFill>
                  <a:schemeClr val="bg1"/>
                </a:solidFill>
                <a:latin typeface="Avenir Book" panose="02000503020000020003" pitchFamily="2" charset="0"/>
              </a:rPr>
              <a:t>. </a:t>
            </a:r>
          </a:p>
          <a:p>
            <a:endParaRPr lang="en-SG" sz="12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grpSp>
        <p:nvGrpSpPr>
          <p:cNvPr id="52" name="Group 12">
            <a:extLst>
              <a:ext uri="{FF2B5EF4-FFF2-40B4-BE49-F238E27FC236}">
                <a16:creationId xmlns:a16="http://schemas.microsoft.com/office/drawing/2014/main" id="{C20A0F78-1156-6279-E4EA-97873F1F5507}"/>
              </a:ext>
            </a:extLst>
          </p:cNvPr>
          <p:cNvGrpSpPr/>
          <p:nvPr/>
        </p:nvGrpSpPr>
        <p:grpSpPr>
          <a:xfrm>
            <a:off x="3830741" y="2577668"/>
            <a:ext cx="3208564" cy="445532"/>
            <a:chOff x="3649436" y="2790504"/>
            <a:chExt cx="3208564" cy="445532"/>
          </a:xfrm>
        </p:grpSpPr>
        <p:sp>
          <p:nvSpPr>
            <p:cNvPr id="53" name="TextBox 9">
              <a:extLst>
                <a:ext uri="{FF2B5EF4-FFF2-40B4-BE49-F238E27FC236}">
                  <a16:creationId xmlns:a16="http://schemas.microsoft.com/office/drawing/2014/main" id="{1BB01AEC-4344-1A5E-36F4-F176526B2684}"/>
                </a:ext>
              </a:extLst>
            </p:cNvPr>
            <p:cNvSpPr txBox="1"/>
            <p:nvPr/>
          </p:nvSpPr>
          <p:spPr>
            <a:xfrm>
              <a:off x="3649436" y="2790504"/>
              <a:ext cx="30289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spc="300" dirty="0">
                  <a:solidFill>
                    <a:srgbClr val="C9374F"/>
                  </a:solidFill>
                  <a:latin typeface="Avenir Book" panose="02000503020000020003" pitchFamily="2" charset="0"/>
                </a:rPr>
                <a:t>COMPETENCES</a:t>
              </a:r>
            </a:p>
          </p:txBody>
        </p:sp>
        <p:cxnSp>
          <p:nvCxnSpPr>
            <p:cNvPr id="54" name="Straight Connector 10">
              <a:extLst>
                <a:ext uri="{FF2B5EF4-FFF2-40B4-BE49-F238E27FC236}">
                  <a16:creationId xmlns:a16="http://schemas.microsoft.com/office/drawing/2014/main" id="{BC4663FE-C6B2-DD49-067D-0F670765B647}"/>
                </a:ext>
              </a:extLst>
            </p:cNvPr>
            <p:cNvCxnSpPr/>
            <p:nvPr/>
          </p:nvCxnSpPr>
          <p:spPr>
            <a:xfrm>
              <a:off x="3728435" y="3236036"/>
              <a:ext cx="3129565" cy="0"/>
            </a:xfrm>
            <a:prstGeom prst="line">
              <a:avLst/>
            </a:prstGeom>
            <a:ln>
              <a:solidFill>
                <a:srgbClr val="C939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13">
            <a:extLst>
              <a:ext uri="{FF2B5EF4-FFF2-40B4-BE49-F238E27FC236}">
                <a16:creationId xmlns:a16="http://schemas.microsoft.com/office/drawing/2014/main" id="{CC7AD071-AF4C-3A95-7F55-F008DEDB3304}"/>
              </a:ext>
            </a:extLst>
          </p:cNvPr>
          <p:cNvGrpSpPr/>
          <p:nvPr/>
        </p:nvGrpSpPr>
        <p:grpSpPr>
          <a:xfrm>
            <a:off x="3830741" y="4362925"/>
            <a:ext cx="3208564" cy="445532"/>
            <a:chOff x="3649436" y="2790504"/>
            <a:chExt cx="3208564" cy="445532"/>
          </a:xfrm>
        </p:grpSpPr>
        <p:sp>
          <p:nvSpPr>
            <p:cNvPr id="56" name="TextBox 14">
              <a:extLst>
                <a:ext uri="{FF2B5EF4-FFF2-40B4-BE49-F238E27FC236}">
                  <a16:creationId xmlns:a16="http://schemas.microsoft.com/office/drawing/2014/main" id="{70FFA96F-AA3C-6D30-984C-C2B44EEF354E}"/>
                </a:ext>
              </a:extLst>
            </p:cNvPr>
            <p:cNvSpPr txBox="1"/>
            <p:nvPr/>
          </p:nvSpPr>
          <p:spPr>
            <a:xfrm>
              <a:off x="3649436" y="2790504"/>
              <a:ext cx="30289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spc="300" dirty="0">
                  <a:solidFill>
                    <a:srgbClr val="C9374F"/>
                  </a:solidFill>
                  <a:latin typeface="Avenir Book" panose="02000503020000020003" pitchFamily="2" charset="0"/>
                </a:rPr>
                <a:t>FORMATION</a:t>
              </a:r>
            </a:p>
          </p:txBody>
        </p:sp>
        <p:cxnSp>
          <p:nvCxnSpPr>
            <p:cNvPr id="57" name="Straight Connector 15">
              <a:extLst>
                <a:ext uri="{FF2B5EF4-FFF2-40B4-BE49-F238E27FC236}">
                  <a16:creationId xmlns:a16="http://schemas.microsoft.com/office/drawing/2014/main" id="{59B03DD1-57EF-C5C3-3AB5-9D1D7DD612F9}"/>
                </a:ext>
              </a:extLst>
            </p:cNvPr>
            <p:cNvCxnSpPr/>
            <p:nvPr/>
          </p:nvCxnSpPr>
          <p:spPr>
            <a:xfrm>
              <a:off x="3728435" y="3236036"/>
              <a:ext cx="3129565" cy="0"/>
            </a:xfrm>
            <a:prstGeom prst="line">
              <a:avLst/>
            </a:prstGeom>
            <a:ln>
              <a:solidFill>
                <a:srgbClr val="C939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19">
            <a:extLst>
              <a:ext uri="{FF2B5EF4-FFF2-40B4-BE49-F238E27FC236}">
                <a16:creationId xmlns:a16="http://schemas.microsoft.com/office/drawing/2014/main" id="{56376A15-95EC-296E-5E26-EC3D3E170722}"/>
              </a:ext>
            </a:extLst>
          </p:cNvPr>
          <p:cNvGrpSpPr/>
          <p:nvPr/>
        </p:nvGrpSpPr>
        <p:grpSpPr>
          <a:xfrm>
            <a:off x="278149" y="6008743"/>
            <a:ext cx="6640266" cy="459497"/>
            <a:chOff x="3829050" y="2830967"/>
            <a:chExt cx="6640266" cy="459497"/>
          </a:xfrm>
        </p:grpSpPr>
        <p:sp>
          <p:nvSpPr>
            <p:cNvPr id="59" name="TextBox 20">
              <a:extLst>
                <a:ext uri="{FF2B5EF4-FFF2-40B4-BE49-F238E27FC236}">
                  <a16:creationId xmlns:a16="http://schemas.microsoft.com/office/drawing/2014/main" id="{58A7548C-2F4F-EEB0-A8BF-776F6AE8DEEF}"/>
                </a:ext>
              </a:extLst>
            </p:cNvPr>
            <p:cNvSpPr txBox="1"/>
            <p:nvPr/>
          </p:nvSpPr>
          <p:spPr>
            <a:xfrm>
              <a:off x="3829050" y="2830967"/>
              <a:ext cx="30289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spc="300" dirty="0">
                  <a:solidFill>
                    <a:srgbClr val="C9374F"/>
                  </a:solidFill>
                  <a:latin typeface="Avenir Book" panose="02000503020000020003" pitchFamily="2" charset="0"/>
                </a:rPr>
                <a:t>EXEPERIENCE</a:t>
              </a:r>
            </a:p>
          </p:txBody>
        </p:sp>
        <p:cxnSp>
          <p:nvCxnSpPr>
            <p:cNvPr id="60" name="Straight Connector 21">
              <a:extLst>
                <a:ext uri="{FF2B5EF4-FFF2-40B4-BE49-F238E27FC236}">
                  <a16:creationId xmlns:a16="http://schemas.microsoft.com/office/drawing/2014/main" id="{1FAC55FC-7A70-520C-B14C-879F562A33F6}"/>
                </a:ext>
              </a:extLst>
            </p:cNvPr>
            <p:cNvCxnSpPr/>
            <p:nvPr/>
          </p:nvCxnSpPr>
          <p:spPr>
            <a:xfrm>
              <a:off x="3900351" y="3290464"/>
              <a:ext cx="6568965" cy="0"/>
            </a:xfrm>
            <a:prstGeom prst="line">
              <a:avLst/>
            </a:prstGeom>
            <a:ln>
              <a:solidFill>
                <a:srgbClr val="C939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23">
            <a:extLst>
              <a:ext uri="{FF2B5EF4-FFF2-40B4-BE49-F238E27FC236}">
                <a16:creationId xmlns:a16="http://schemas.microsoft.com/office/drawing/2014/main" id="{000B817D-0050-EC74-3FF3-4E333E8873C3}"/>
              </a:ext>
            </a:extLst>
          </p:cNvPr>
          <p:cNvGrpSpPr/>
          <p:nvPr/>
        </p:nvGrpSpPr>
        <p:grpSpPr>
          <a:xfrm>
            <a:off x="217734" y="4234881"/>
            <a:ext cx="2060277" cy="432819"/>
            <a:chOff x="3649436" y="2790504"/>
            <a:chExt cx="3224108" cy="377995"/>
          </a:xfrm>
        </p:grpSpPr>
        <p:sp>
          <p:nvSpPr>
            <p:cNvPr id="62" name="TextBox 24">
              <a:extLst>
                <a:ext uri="{FF2B5EF4-FFF2-40B4-BE49-F238E27FC236}">
                  <a16:creationId xmlns:a16="http://schemas.microsoft.com/office/drawing/2014/main" id="{E94B2F95-3455-C091-083D-E10B21544181}"/>
                </a:ext>
              </a:extLst>
            </p:cNvPr>
            <p:cNvSpPr txBox="1"/>
            <p:nvPr/>
          </p:nvSpPr>
          <p:spPr>
            <a:xfrm>
              <a:off x="3649436" y="2790504"/>
              <a:ext cx="3028950" cy="295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600" b="1" spc="300" dirty="0">
                  <a:solidFill>
                    <a:srgbClr val="C9374F"/>
                  </a:solidFill>
                  <a:latin typeface="Avenir Book" panose="02000503020000020003" pitchFamily="2" charset="0"/>
                </a:rPr>
                <a:t>CONTACT</a:t>
              </a:r>
            </a:p>
          </p:txBody>
        </p:sp>
        <p:cxnSp>
          <p:nvCxnSpPr>
            <p:cNvPr id="63" name="Straight Connector 25">
              <a:extLst>
                <a:ext uri="{FF2B5EF4-FFF2-40B4-BE49-F238E27FC236}">
                  <a16:creationId xmlns:a16="http://schemas.microsoft.com/office/drawing/2014/main" id="{5544CE9E-ECCF-DB22-11DF-CD0D0085F4C9}"/>
                </a:ext>
              </a:extLst>
            </p:cNvPr>
            <p:cNvCxnSpPr/>
            <p:nvPr/>
          </p:nvCxnSpPr>
          <p:spPr>
            <a:xfrm>
              <a:off x="3743979" y="3168499"/>
              <a:ext cx="3129565" cy="0"/>
            </a:xfrm>
            <a:prstGeom prst="line">
              <a:avLst/>
            </a:prstGeom>
            <a:ln>
              <a:solidFill>
                <a:srgbClr val="C939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26">
            <a:extLst>
              <a:ext uri="{FF2B5EF4-FFF2-40B4-BE49-F238E27FC236}">
                <a16:creationId xmlns:a16="http://schemas.microsoft.com/office/drawing/2014/main" id="{8428B68D-46D8-DDFE-B235-8D06346A6351}"/>
              </a:ext>
            </a:extLst>
          </p:cNvPr>
          <p:cNvGrpSpPr/>
          <p:nvPr/>
        </p:nvGrpSpPr>
        <p:grpSpPr>
          <a:xfrm>
            <a:off x="278149" y="4849433"/>
            <a:ext cx="335523" cy="713097"/>
            <a:chOff x="328704" y="8551155"/>
            <a:chExt cx="335523" cy="713097"/>
          </a:xfrm>
        </p:grpSpPr>
        <p:pic>
          <p:nvPicPr>
            <p:cNvPr id="65" name="Picture 4" descr="Image result for phone icon png">
              <a:extLst>
                <a:ext uri="{FF2B5EF4-FFF2-40B4-BE49-F238E27FC236}">
                  <a16:creationId xmlns:a16="http://schemas.microsoft.com/office/drawing/2014/main" id="{A46CD774-F6B9-44C8-F88D-F64A242AC8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rgbClr val="C9364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704" y="8551155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6" descr="Image result for email icon png">
              <a:extLst>
                <a:ext uri="{FF2B5EF4-FFF2-40B4-BE49-F238E27FC236}">
                  <a16:creationId xmlns:a16="http://schemas.microsoft.com/office/drawing/2014/main" id="{836686F1-CB1D-13D4-DD4A-1806A5763E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171" y="8822684"/>
              <a:ext cx="158589" cy="11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12" descr="Image result for address icon png">
              <a:extLst>
                <a:ext uri="{FF2B5EF4-FFF2-40B4-BE49-F238E27FC236}">
                  <a16:creationId xmlns:a16="http://schemas.microsoft.com/office/drawing/2014/main" id="{5C6C5D6F-28C8-BB8A-CE71-9F8A57D781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259" y="9077424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8" name="TextBox 30">
            <a:extLst>
              <a:ext uri="{FF2B5EF4-FFF2-40B4-BE49-F238E27FC236}">
                <a16:creationId xmlns:a16="http://schemas.microsoft.com/office/drawing/2014/main" id="{4B55DD24-5BAB-985E-F313-0E5266108462}"/>
              </a:ext>
            </a:extLst>
          </p:cNvPr>
          <p:cNvSpPr txBox="1"/>
          <p:nvPr/>
        </p:nvSpPr>
        <p:spPr>
          <a:xfrm>
            <a:off x="654544" y="4737398"/>
            <a:ext cx="182880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dirty="0">
                <a:latin typeface="Avenir Book" panose="02000503020000020003" pitchFamily="2" charset="0"/>
              </a:rPr>
              <a:t>(123) 456 7890</a:t>
            </a:r>
          </a:p>
          <a:p>
            <a:pPr>
              <a:lnSpc>
                <a:spcPct val="150000"/>
              </a:lnSpc>
            </a:pPr>
            <a:r>
              <a:rPr lang="en-SG" sz="1100" dirty="0">
                <a:latin typeface="Avenir Book" panose="02000503020000020003" pitchFamily="2" charset="0"/>
              </a:rPr>
              <a:t>hello@reallygreatsite.com </a:t>
            </a:r>
          </a:p>
          <a:p>
            <a:pPr>
              <a:lnSpc>
                <a:spcPct val="150000"/>
              </a:lnSpc>
            </a:pPr>
            <a:r>
              <a:rPr lang="en-SG" sz="1100" dirty="0">
                <a:latin typeface="Avenir Book" panose="02000503020000020003" pitchFamily="2" charset="0"/>
              </a:rPr>
              <a:t>123 Anywhere Street, Any City, Any Country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SG" sz="1100" dirty="0">
              <a:latin typeface="Avenir Book" panose="02000503020000020003" pitchFamily="2" charset="0"/>
            </a:endParaRPr>
          </a:p>
        </p:txBody>
      </p:sp>
      <p:grpSp>
        <p:nvGrpSpPr>
          <p:cNvPr id="69" name="Group 55">
            <a:extLst>
              <a:ext uri="{FF2B5EF4-FFF2-40B4-BE49-F238E27FC236}">
                <a16:creationId xmlns:a16="http://schemas.microsoft.com/office/drawing/2014/main" id="{05AF5F93-33F0-8572-A34E-226174A37406}"/>
              </a:ext>
            </a:extLst>
          </p:cNvPr>
          <p:cNvGrpSpPr/>
          <p:nvPr/>
        </p:nvGrpSpPr>
        <p:grpSpPr>
          <a:xfrm>
            <a:off x="3958742" y="3144144"/>
            <a:ext cx="3031557" cy="1101820"/>
            <a:chOff x="3777437" y="3356980"/>
            <a:chExt cx="3031557" cy="1101820"/>
          </a:xfrm>
        </p:grpSpPr>
        <p:sp>
          <p:nvSpPr>
            <p:cNvPr id="70" name="Pie 36">
              <a:extLst>
                <a:ext uri="{FF2B5EF4-FFF2-40B4-BE49-F238E27FC236}">
                  <a16:creationId xmlns:a16="http://schemas.microsoft.com/office/drawing/2014/main" id="{1CCDF935-228A-4EA6-202E-3FC4D3FAF94B}"/>
                </a:ext>
              </a:extLst>
            </p:cNvPr>
            <p:cNvSpPr/>
            <p:nvPr/>
          </p:nvSpPr>
          <p:spPr>
            <a:xfrm>
              <a:off x="3973921" y="3356980"/>
              <a:ext cx="654639" cy="648762"/>
            </a:xfrm>
            <a:prstGeom prst="pie">
              <a:avLst>
                <a:gd name="adj1" fmla="val 17421052"/>
                <a:gd name="adj2" fmla="val 16200000"/>
              </a:avLst>
            </a:prstGeom>
            <a:solidFill>
              <a:srgbClr val="E381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  <a:latin typeface="Avenir Book" panose="02000503020000020003" pitchFamily="2" charset="0"/>
              </a:endParaRPr>
            </a:p>
          </p:txBody>
        </p:sp>
        <p:sp>
          <p:nvSpPr>
            <p:cNvPr id="71" name="Pie 37">
              <a:extLst>
                <a:ext uri="{FF2B5EF4-FFF2-40B4-BE49-F238E27FC236}">
                  <a16:creationId xmlns:a16="http://schemas.microsoft.com/office/drawing/2014/main" id="{0A89F1A0-850D-F76B-3F4A-883C215D7A81}"/>
                </a:ext>
              </a:extLst>
            </p:cNvPr>
            <p:cNvSpPr/>
            <p:nvPr/>
          </p:nvSpPr>
          <p:spPr>
            <a:xfrm>
              <a:off x="4965897" y="3356980"/>
              <a:ext cx="654639" cy="648762"/>
            </a:xfrm>
            <a:prstGeom prst="pie">
              <a:avLst>
                <a:gd name="adj1" fmla="val 19799938"/>
                <a:gd name="adj2" fmla="val 16200000"/>
              </a:avLst>
            </a:prstGeom>
            <a:solidFill>
              <a:srgbClr val="E381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  <a:latin typeface="Avenir Book" panose="02000503020000020003" pitchFamily="2" charset="0"/>
              </a:endParaRPr>
            </a:p>
          </p:txBody>
        </p:sp>
        <p:sp>
          <p:nvSpPr>
            <p:cNvPr id="72" name="Pie 38">
              <a:extLst>
                <a:ext uri="{FF2B5EF4-FFF2-40B4-BE49-F238E27FC236}">
                  <a16:creationId xmlns:a16="http://schemas.microsoft.com/office/drawing/2014/main" id="{8988DF5D-0868-6FA0-1E29-4DE798E7D650}"/>
                </a:ext>
              </a:extLst>
            </p:cNvPr>
            <p:cNvSpPr/>
            <p:nvPr/>
          </p:nvSpPr>
          <p:spPr>
            <a:xfrm>
              <a:off x="5957873" y="3377114"/>
              <a:ext cx="654639" cy="648762"/>
            </a:xfrm>
            <a:prstGeom prst="pie">
              <a:avLst>
                <a:gd name="adj1" fmla="val 1820321"/>
                <a:gd name="adj2" fmla="val 16200000"/>
              </a:avLst>
            </a:prstGeom>
            <a:solidFill>
              <a:srgbClr val="E381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tx1"/>
                </a:solidFill>
                <a:latin typeface="Avenir Book" panose="02000503020000020003" pitchFamily="2" charset="0"/>
              </a:endParaRPr>
            </a:p>
          </p:txBody>
        </p:sp>
        <p:sp>
          <p:nvSpPr>
            <p:cNvPr id="73" name="TextBox 39">
              <a:extLst>
                <a:ext uri="{FF2B5EF4-FFF2-40B4-BE49-F238E27FC236}">
                  <a16:creationId xmlns:a16="http://schemas.microsoft.com/office/drawing/2014/main" id="{5743D705-79C9-F47E-FF09-8273121E1B6E}"/>
                </a:ext>
              </a:extLst>
            </p:cNvPr>
            <p:cNvSpPr txBox="1"/>
            <p:nvPr/>
          </p:nvSpPr>
          <p:spPr>
            <a:xfrm>
              <a:off x="3777437" y="4058690"/>
              <a:ext cx="10476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000" dirty="0">
                  <a:latin typeface="Avenir Book" panose="02000503020000020003" pitchFamily="2" charset="0"/>
                </a:rPr>
                <a:t>Microsoft Excel</a:t>
              </a:r>
            </a:p>
          </p:txBody>
        </p:sp>
        <p:sp>
          <p:nvSpPr>
            <p:cNvPr id="74" name="TextBox 40">
              <a:extLst>
                <a:ext uri="{FF2B5EF4-FFF2-40B4-BE49-F238E27FC236}">
                  <a16:creationId xmlns:a16="http://schemas.microsoft.com/office/drawing/2014/main" id="{74D664C3-F341-AAA7-5B41-0241F71FA185}"/>
                </a:ext>
              </a:extLst>
            </p:cNvPr>
            <p:cNvSpPr txBox="1"/>
            <p:nvPr/>
          </p:nvSpPr>
          <p:spPr>
            <a:xfrm>
              <a:off x="4769413" y="4058689"/>
              <a:ext cx="104760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000" dirty="0">
                  <a:latin typeface="Avenir Book" panose="02000503020000020003" pitchFamily="2" charset="0"/>
                </a:rPr>
                <a:t>Analytical Skills</a:t>
              </a:r>
            </a:p>
          </p:txBody>
        </p:sp>
        <p:sp>
          <p:nvSpPr>
            <p:cNvPr id="75" name="TextBox 41">
              <a:extLst>
                <a:ext uri="{FF2B5EF4-FFF2-40B4-BE49-F238E27FC236}">
                  <a16:creationId xmlns:a16="http://schemas.microsoft.com/office/drawing/2014/main" id="{4FA6BEF6-15D2-D758-CCA2-EE86D1E60FB5}"/>
                </a:ext>
              </a:extLst>
            </p:cNvPr>
            <p:cNvSpPr txBox="1"/>
            <p:nvPr/>
          </p:nvSpPr>
          <p:spPr>
            <a:xfrm>
              <a:off x="5761389" y="4064333"/>
              <a:ext cx="104760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000" dirty="0">
                  <a:latin typeface="Avenir Book" panose="02000503020000020003" pitchFamily="2" charset="0"/>
                </a:rPr>
                <a:t>Accounting</a:t>
              </a:r>
            </a:p>
          </p:txBody>
        </p:sp>
      </p:grpSp>
      <p:sp>
        <p:nvSpPr>
          <p:cNvPr id="76" name="TextBox 43">
            <a:extLst>
              <a:ext uri="{FF2B5EF4-FFF2-40B4-BE49-F238E27FC236}">
                <a16:creationId xmlns:a16="http://schemas.microsoft.com/office/drawing/2014/main" id="{910FDD6F-CE67-347E-6577-2251CEA004FD}"/>
              </a:ext>
            </a:extLst>
          </p:cNvPr>
          <p:cNvSpPr txBox="1"/>
          <p:nvPr/>
        </p:nvSpPr>
        <p:spPr>
          <a:xfrm>
            <a:off x="3830741" y="4903418"/>
            <a:ext cx="302895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b="1" dirty="0">
                <a:latin typeface="Avenir Book" panose="02000503020000020003" pitchFamily="2" charset="0"/>
              </a:rPr>
              <a:t>Institution (2016-2021)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latin typeface="Avenir Book" panose="02000503020000020003" pitchFamily="2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</a:rPr>
              <a:t>adipiscing</a:t>
            </a:r>
            <a:endParaRPr lang="en-SG" sz="1100" dirty="0">
              <a:latin typeface="Avenir Book" panose="02000503020000020003" pitchFamily="2" charset="0"/>
            </a:endParaRPr>
          </a:p>
        </p:txBody>
      </p:sp>
      <p:sp>
        <p:nvSpPr>
          <p:cNvPr id="77" name="TextBox 44">
            <a:extLst>
              <a:ext uri="{FF2B5EF4-FFF2-40B4-BE49-F238E27FC236}">
                <a16:creationId xmlns:a16="http://schemas.microsoft.com/office/drawing/2014/main" id="{8B8313EC-AE72-6A99-CCD9-2E10FBE3D944}"/>
              </a:ext>
            </a:extLst>
          </p:cNvPr>
          <p:cNvSpPr txBox="1"/>
          <p:nvPr/>
        </p:nvSpPr>
        <p:spPr>
          <a:xfrm>
            <a:off x="3830741" y="5400863"/>
            <a:ext cx="302895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b="1" dirty="0">
                <a:latin typeface="Avenir Book" panose="02000503020000020003" pitchFamily="2" charset="0"/>
              </a:rPr>
              <a:t>Institution (2012-2016)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latin typeface="Avenir Book" panose="02000503020000020003" pitchFamily="2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</a:rPr>
              <a:t>adipiscing</a:t>
            </a:r>
            <a:endParaRPr lang="en-SG" sz="1100" dirty="0">
              <a:latin typeface="Avenir Book" panose="02000503020000020003" pitchFamily="2" charset="0"/>
            </a:endParaRPr>
          </a:p>
        </p:txBody>
      </p:sp>
      <p:grpSp>
        <p:nvGrpSpPr>
          <p:cNvPr id="78" name="Group 45">
            <a:extLst>
              <a:ext uri="{FF2B5EF4-FFF2-40B4-BE49-F238E27FC236}">
                <a16:creationId xmlns:a16="http://schemas.microsoft.com/office/drawing/2014/main" id="{4B19AA2E-DE1B-E710-B2C8-379A360768CD}"/>
              </a:ext>
            </a:extLst>
          </p:cNvPr>
          <p:cNvGrpSpPr/>
          <p:nvPr/>
        </p:nvGrpSpPr>
        <p:grpSpPr>
          <a:xfrm>
            <a:off x="338563" y="6565113"/>
            <a:ext cx="6609793" cy="1185909"/>
            <a:chOff x="2950179" y="895262"/>
            <a:chExt cx="3494164" cy="1185909"/>
          </a:xfrm>
        </p:grpSpPr>
        <p:sp>
          <p:nvSpPr>
            <p:cNvPr id="79" name="TextBox 46">
              <a:extLst>
                <a:ext uri="{FF2B5EF4-FFF2-40B4-BE49-F238E27FC236}">
                  <a16:creationId xmlns:a16="http://schemas.microsoft.com/office/drawing/2014/main" id="{655C55BE-091E-49F9-5DF7-CC076856F368}"/>
                </a:ext>
              </a:extLst>
            </p:cNvPr>
            <p:cNvSpPr txBox="1"/>
            <p:nvPr/>
          </p:nvSpPr>
          <p:spPr>
            <a:xfrm>
              <a:off x="2950179" y="1133030"/>
              <a:ext cx="27103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 err="1">
                  <a:latin typeface="Avenir Book" panose="02000503020000020003" pitchFamily="2" charset="0"/>
                </a:rPr>
                <a:t>Entreprise</a:t>
              </a:r>
              <a:r>
                <a:rPr lang="en-SG" sz="1100" dirty="0">
                  <a:latin typeface="Avenir Book" panose="02000503020000020003" pitchFamily="2" charset="0"/>
                </a:rPr>
                <a:t> / </a:t>
              </a:r>
              <a:r>
                <a:rPr lang="en-SG" sz="1100" dirty="0" err="1">
                  <a:latin typeface="Avenir Book" panose="02000503020000020003" pitchFamily="2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</a:rPr>
                <a:t>  2018 – </a:t>
              </a:r>
              <a:r>
                <a:rPr lang="en-SG" sz="1100" dirty="0" err="1">
                  <a:latin typeface="Avenir Book" panose="02000503020000020003" pitchFamily="2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</a:rPr>
                <a:t> 2019</a:t>
              </a:r>
            </a:p>
          </p:txBody>
        </p:sp>
        <p:grpSp>
          <p:nvGrpSpPr>
            <p:cNvPr id="80" name="Group 47">
              <a:extLst>
                <a:ext uri="{FF2B5EF4-FFF2-40B4-BE49-F238E27FC236}">
                  <a16:creationId xmlns:a16="http://schemas.microsoft.com/office/drawing/2014/main" id="{0AEE2A1B-5867-5BFE-274A-FDF2E4BA21DC}"/>
                </a:ext>
              </a:extLst>
            </p:cNvPr>
            <p:cNvGrpSpPr/>
            <p:nvPr/>
          </p:nvGrpSpPr>
          <p:grpSpPr>
            <a:xfrm>
              <a:off x="2950179" y="895262"/>
              <a:ext cx="3494164" cy="1185909"/>
              <a:chOff x="2950179" y="895262"/>
              <a:chExt cx="3494164" cy="1185909"/>
            </a:xfrm>
          </p:grpSpPr>
          <p:sp>
            <p:nvSpPr>
              <p:cNvPr id="81" name="TextBox 48">
                <a:extLst>
                  <a:ext uri="{FF2B5EF4-FFF2-40B4-BE49-F238E27FC236}">
                    <a16:creationId xmlns:a16="http://schemas.microsoft.com/office/drawing/2014/main" id="{132DC44A-A156-47C4-E538-DBE7C42CD940}"/>
                  </a:ext>
                </a:extLst>
              </p:cNvPr>
              <p:cNvSpPr txBox="1"/>
              <p:nvPr/>
            </p:nvSpPr>
            <p:spPr>
              <a:xfrm>
                <a:off x="2950179" y="895262"/>
                <a:ext cx="21024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400" b="1" dirty="0">
                    <a:latin typeface="Avenir Book" panose="02000503020000020003" pitchFamily="2" charset="0"/>
                  </a:rPr>
                  <a:t>Titre du poste</a:t>
                </a:r>
              </a:p>
            </p:txBody>
          </p:sp>
          <p:sp>
            <p:nvSpPr>
              <p:cNvPr id="82" name="TextBox 49">
                <a:extLst>
                  <a:ext uri="{FF2B5EF4-FFF2-40B4-BE49-F238E27FC236}">
                    <a16:creationId xmlns:a16="http://schemas.microsoft.com/office/drawing/2014/main" id="{3E21213F-F80E-9120-F78B-3878CD335BBF}"/>
                  </a:ext>
                </a:extLst>
              </p:cNvPr>
              <p:cNvSpPr txBox="1"/>
              <p:nvPr/>
            </p:nvSpPr>
            <p:spPr>
              <a:xfrm>
                <a:off x="2950179" y="1373285"/>
                <a:ext cx="34941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000" dirty="0" err="1">
                    <a:latin typeface="Avenir Book" panose="02000503020000020003" pitchFamily="2" charset="0"/>
                  </a:rPr>
                  <a:t>Lorem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ipsum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dolor</a:t>
                </a:r>
                <a:r>
                  <a:rPr lang="en-SG" sz="1000" dirty="0">
                    <a:latin typeface="Avenir Book" panose="02000503020000020003" pitchFamily="2" charset="0"/>
                  </a:rPr>
                  <a:t> sit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amet</a:t>
                </a:r>
                <a:r>
                  <a:rPr lang="en-SG" sz="1000" dirty="0">
                    <a:latin typeface="Avenir Book" panose="02000503020000020003" pitchFamily="2" charset="0"/>
                  </a:rPr>
                  <a:t>,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consectetur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adipiscing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elit</a:t>
                </a:r>
                <a:r>
                  <a:rPr lang="en-SG" sz="1000" dirty="0">
                    <a:latin typeface="Avenir Book" panose="02000503020000020003" pitchFamily="2" charset="0"/>
                  </a:rPr>
                  <a:t>,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sed</a:t>
                </a:r>
                <a:r>
                  <a:rPr lang="en-SG" sz="1000" dirty="0">
                    <a:latin typeface="Avenir Book" panose="02000503020000020003" pitchFamily="2" charset="0"/>
                  </a:rPr>
                  <a:t> do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eiusmod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tempor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incididunt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ut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labore</a:t>
                </a:r>
                <a:r>
                  <a:rPr lang="en-SG" sz="1000" dirty="0">
                    <a:latin typeface="Avenir Book" panose="02000503020000020003" pitchFamily="2" charset="0"/>
                  </a:rPr>
                  <a:t> et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dolore</a:t>
                </a:r>
                <a:r>
                  <a:rPr lang="en-SG" sz="1000" dirty="0">
                    <a:latin typeface="Avenir Book" panose="02000503020000020003" pitchFamily="2" charset="0"/>
                  </a:rPr>
                  <a:t> magna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aliqua</a:t>
                </a:r>
                <a:r>
                  <a:rPr lang="en-SG" sz="1000" dirty="0">
                    <a:latin typeface="Avenir Book" panose="02000503020000020003" pitchFamily="2" charset="0"/>
                  </a:rPr>
                  <a:t>. 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000" dirty="0" err="1">
                    <a:latin typeface="Avenir Book" panose="02000503020000020003" pitchFamily="2" charset="0"/>
                  </a:rPr>
                  <a:t>Tellus</a:t>
                </a:r>
                <a:r>
                  <a:rPr lang="en-SG" sz="1000" dirty="0">
                    <a:latin typeface="Avenir Book" panose="02000503020000020003" pitchFamily="2" charset="0"/>
                  </a:rPr>
                  <a:t> in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hac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habitasse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platea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dictumst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vestibulum</a:t>
                </a:r>
                <a:r>
                  <a:rPr lang="en-SG" sz="1000" dirty="0">
                    <a:latin typeface="Avenir Book" panose="02000503020000020003" pitchFamily="2" charset="0"/>
                  </a:rPr>
                  <a:t>.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Turpis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massa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tincidunt</a:t>
                </a:r>
                <a:r>
                  <a:rPr lang="en-SG" sz="1000" dirty="0">
                    <a:latin typeface="Avenir Book" panose="02000503020000020003" pitchFamily="2" charset="0"/>
                  </a:rPr>
                  <a:t> dui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ut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ornare</a:t>
                </a:r>
                <a:r>
                  <a:rPr lang="en-SG" sz="1000" dirty="0">
                    <a:latin typeface="Avenir Book" panose="02000503020000020003" pitchFamily="2" charset="0"/>
                  </a:rPr>
                  <a:t>.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000" dirty="0">
                    <a:latin typeface="Avenir Book" panose="02000503020000020003" pitchFamily="2" charset="0"/>
                  </a:rPr>
                  <a:t>Id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leo</a:t>
                </a:r>
                <a:r>
                  <a:rPr lang="en-SG" sz="1000" dirty="0">
                    <a:latin typeface="Avenir Book" panose="02000503020000020003" pitchFamily="2" charset="0"/>
                  </a:rPr>
                  <a:t> in vitae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turpis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massa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sed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elementum</a:t>
                </a:r>
                <a:r>
                  <a:rPr lang="en-SG" sz="1000" dirty="0">
                    <a:latin typeface="Avenir Book" panose="02000503020000020003" pitchFamily="2" charset="0"/>
                  </a:rPr>
                  <a:t> tempus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egestas</a:t>
                </a:r>
                <a:r>
                  <a:rPr lang="en-SG" sz="1000" dirty="0">
                    <a:latin typeface="Avenir Book" panose="02000503020000020003" pitchFamily="2" charset="0"/>
                  </a:rPr>
                  <a:t>.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Eget</a:t>
                </a:r>
                <a:r>
                  <a:rPr lang="en-SG" sz="1000" dirty="0">
                    <a:latin typeface="Avenir Book" panose="02000503020000020003" pitchFamily="2" charset="0"/>
                  </a:rPr>
                  <a:t> magna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fermentum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iaculis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eu</a:t>
                </a:r>
                <a:r>
                  <a:rPr lang="en-SG" sz="1000" dirty="0">
                    <a:latin typeface="Avenir Book" panose="02000503020000020003" pitchFamily="2" charset="0"/>
                  </a:rPr>
                  <a:t>.</a:t>
                </a:r>
              </a:p>
            </p:txBody>
          </p:sp>
        </p:grpSp>
      </p:grpSp>
      <p:grpSp>
        <p:nvGrpSpPr>
          <p:cNvPr id="83" name="Group 50">
            <a:extLst>
              <a:ext uri="{FF2B5EF4-FFF2-40B4-BE49-F238E27FC236}">
                <a16:creationId xmlns:a16="http://schemas.microsoft.com/office/drawing/2014/main" id="{FEE414A6-621A-F87C-AFAB-CBF5548E55D8}"/>
              </a:ext>
            </a:extLst>
          </p:cNvPr>
          <p:cNvGrpSpPr/>
          <p:nvPr/>
        </p:nvGrpSpPr>
        <p:grpSpPr>
          <a:xfrm>
            <a:off x="379391" y="7917601"/>
            <a:ext cx="6609793" cy="1185909"/>
            <a:chOff x="2950179" y="895262"/>
            <a:chExt cx="3494164" cy="1185909"/>
          </a:xfrm>
        </p:grpSpPr>
        <p:sp>
          <p:nvSpPr>
            <p:cNvPr id="84" name="TextBox 51">
              <a:extLst>
                <a:ext uri="{FF2B5EF4-FFF2-40B4-BE49-F238E27FC236}">
                  <a16:creationId xmlns:a16="http://schemas.microsoft.com/office/drawing/2014/main" id="{5057289B-11DF-5C1D-734B-E5019E18EF91}"/>
                </a:ext>
              </a:extLst>
            </p:cNvPr>
            <p:cNvSpPr txBox="1"/>
            <p:nvPr/>
          </p:nvSpPr>
          <p:spPr>
            <a:xfrm>
              <a:off x="2950179" y="1133030"/>
              <a:ext cx="27103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 err="1">
                  <a:latin typeface="Avenir Book" panose="02000503020000020003" pitchFamily="2" charset="0"/>
                </a:rPr>
                <a:t>Entreprise</a:t>
              </a:r>
              <a:r>
                <a:rPr lang="en-SG" sz="1100" dirty="0">
                  <a:latin typeface="Avenir Book" panose="02000503020000020003" pitchFamily="2" charset="0"/>
                </a:rPr>
                <a:t> / </a:t>
              </a:r>
              <a:r>
                <a:rPr lang="en-SG" sz="1100" dirty="0" err="1">
                  <a:latin typeface="Avenir Book" panose="02000503020000020003" pitchFamily="2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</a:rPr>
                <a:t>  2018 – </a:t>
              </a:r>
              <a:r>
                <a:rPr lang="en-SG" sz="1100" dirty="0" err="1">
                  <a:latin typeface="Avenir Book" panose="02000503020000020003" pitchFamily="2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</a:rPr>
                <a:t> 2019</a:t>
              </a:r>
            </a:p>
          </p:txBody>
        </p:sp>
        <p:grpSp>
          <p:nvGrpSpPr>
            <p:cNvPr id="85" name="Group 52">
              <a:extLst>
                <a:ext uri="{FF2B5EF4-FFF2-40B4-BE49-F238E27FC236}">
                  <a16:creationId xmlns:a16="http://schemas.microsoft.com/office/drawing/2014/main" id="{90C1B38B-3379-478D-F8DE-F27AC0CDAB67}"/>
                </a:ext>
              </a:extLst>
            </p:cNvPr>
            <p:cNvGrpSpPr/>
            <p:nvPr/>
          </p:nvGrpSpPr>
          <p:grpSpPr>
            <a:xfrm>
              <a:off x="2950179" y="895262"/>
              <a:ext cx="3494164" cy="1185909"/>
              <a:chOff x="2950179" y="895262"/>
              <a:chExt cx="3494164" cy="1185909"/>
            </a:xfrm>
          </p:grpSpPr>
          <p:sp>
            <p:nvSpPr>
              <p:cNvPr id="86" name="TextBox 53">
                <a:extLst>
                  <a:ext uri="{FF2B5EF4-FFF2-40B4-BE49-F238E27FC236}">
                    <a16:creationId xmlns:a16="http://schemas.microsoft.com/office/drawing/2014/main" id="{FCF04A3D-B955-93C5-AC6D-D76C58E41784}"/>
                  </a:ext>
                </a:extLst>
              </p:cNvPr>
              <p:cNvSpPr txBox="1"/>
              <p:nvPr/>
            </p:nvSpPr>
            <p:spPr>
              <a:xfrm>
                <a:off x="2950179" y="895262"/>
                <a:ext cx="21024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400" b="1" dirty="0">
                    <a:latin typeface="Avenir Book" panose="02000503020000020003" pitchFamily="2" charset="0"/>
                  </a:rPr>
                  <a:t>Titre du poste</a:t>
                </a:r>
              </a:p>
            </p:txBody>
          </p:sp>
          <p:sp>
            <p:nvSpPr>
              <p:cNvPr id="87" name="TextBox 54">
                <a:extLst>
                  <a:ext uri="{FF2B5EF4-FFF2-40B4-BE49-F238E27FC236}">
                    <a16:creationId xmlns:a16="http://schemas.microsoft.com/office/drawing/2014/main" id="{85C2908C-9A95-A8EF-C8BE-1E9A13A6039B}"/>
                  </a:ext>
                </a:extLst>
              </p:cNvPr>
              <p:cNvSpPr txBox="1"/>
              <p:nvPr/>
            </p:nvSpPr>
            <p:spPr>
              <a:xfrm>
                <a:off x="2950179" y="1373285"/>
                <a:ext cx="34941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000" dirty="0" err="1">
                    <a:latin typeface="Avenir Book" panose="02000503020000020003" pitchFamily="2" charset="0"/>
                  </a:rPr>
                  <a:t>Lorem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ipsum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dolor</a:t>
                </a:r>
                <a:r>
                  <a:rPr lang="en-SG" sz="1000" dirty="0">
                    <a:latin typeface="Avenir Book" panose="02000503020000020003" pitchFamily="2" charset="0"/>
                  </a:rPr>
                  <a:t> sit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amet</a:t>
                </a:r>
                <a:r>
                  <a:rPr lang="en-SG" sz="1000" dirty="0">
                    <a:latin typeface="Avenir Book" panose="02000503020000020003" pitchFamily="2" charset="0"/>
                  </a:rPr>
                  <a:t>,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consectetur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adipiscing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elit</a:t>
                </a:r>
                <a:r>
                  <a:rPr lang="en-SG" sz="1000" dirty="0">
                    <a:latin typeface="Avenir Book" panose="02000503020000020003" pitchFamily="2" charset="0"/>
                  </a:rPr>
                  <a:t>,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sed</a:t>
                </a:r>
                <a:r>
                  <a:rPr lang="en-SG" sz="1000" dirty="0">
                    <a:latin typeface="Avenir Book" panose="02000503020000020003" pitchFamily="2" charset="0"/>
                  </a:rPr>
                  <a:t> do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eiusmod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tempor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incididunt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ut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labore</a:t>
                </a:r>
                <a:r>
                  <a:rPr lang="en-SG" sz="1000" dirty="0">
                    <a:latin typeface="Avenir Book" panose="02000503020000020003" pitchFamily="2" charset="0"/>
                  </a:rPr>
                  <a:t> et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dolore</a:t>
                </a:r>
                <a:r>
                  <a:rPr lang="en-SG" sz="1000" dirty="0">
                    <a:latin typeface="Avenir Book" panose="02000503020000020003" pitchFamily="2" charset="0"/>
                  </a:rPr>
                  <a:t> magna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aliqua</a:t>
                </a:r>
                <a:r>
                  <a:rPr lang="en-SG" sz="1000" dirty="0">
                    <a:latin typeface="Avenir Book" panose="02000503020000020003" pitchFamily="2" charset="0"/>
                  </a:rPr>
                  <a:t>. 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000" dirty="0" err="1">
                    <a:latin typeface="Avenir Book" panose="02000503020000020003" pitchFamily="2" charset="0"/>
                  </a:rPr>
                  <a:t>Tellus</a:t>
                </a:r>
                <a:r>
                  <a:rPr lang="en-SG" sz="1000" dirty="0">
                    <a:latin typeface="Avenir Book" panose="02000503020000020003" pitchFamily="2" charset="0"/>
                  </a:rPr>
                  <a:t> in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hac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habitasse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platea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dictumst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vestibulum</a:t>
                </a:r>
                <a:r>
                  <a:rPr lang="en-SG" sz="1000" dirty="0">
                    <a:latin typeface="Avenir Book" panose="02000503020000020003" pitchFamily="2" charset="0"/>
                  </a:rPr>
                  <a:t>.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Turpis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massa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tincidunt</a:t>
                </a:r>
                <a:r>
                  <a:rPr lang="en-SG" sz="1000" dirty="0">
                    <a:latin typeface="Avenir Book" panose="02000503020000020003" pitchFamily="2" charset="0"/>
                  </a:rPr>
                  <a:t> dui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ut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ornare</a:t>
                </a:r>
                <a:r>
                  <a:rPr lang="en-SG" sz="1000" dirty="0">
                    <a:latin typeface="Avenir Book" panose="02000503020000020003" pitchFamily="2" charset="0"/>
                  </a:rPr>
                  <a:t>.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000" dirty="0">
                    <a:latin typeface="Avenir Book" panose="02000503020000020003" pitchFamily="2" charset="0"/>
                  </a:rPr>
                  <a:t>Id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leo</a:t>
                </a:r>
                <a:r>
                  <a:rPr lang="en-SG" sz="1000" dirty="0">
                    <a:latin typeface="Avenir Book" panose="02000503020000020003" pitchFamily="2" charset="0"/>
                  </a:rPr>
                  <a:t> in vitae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turpis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massa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sed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elementum</a:t>
                </a:r>
                <a:r>
                  <a:rPr lang="en-SG" sz="1000" dirty="0">
                    <a:latin typeface="Avenir Book" panose="02000503020000020003" pitchFamily="2" charset="0"/>
                  </a:rPr>
                  <a:t> tempus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egestas</a:t>
                </a:r>
                <a:r>
                  <a:rPr lang="en-SG" sz="1000" dirty="0">
                    <a:latin typeface="Avenir Book" panose="02000503020000020003" pitchFamily="2" charset="0"/>
                  </a:rPr>
                  <a:t>.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Eget</a:t>
                </a:r>
                <a:r>
                  <a:rPr lang="en-SG" sz="1000" dirty="0">
                    <a:latin typeface="Avenir Book" panose="02000503020000020003" pitchFamily="2" charset="0"/>
                  </a:rPr>
                  <a:t> magna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fermentum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iaculis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eu</a:t>
                </a:r>
                <a:r>
                  <a:rPr lang="en-SG" sz="1000" dirty="0">
                    <a:latin typeface="Avenir Book" panose="02000503020000020003" pitchFamily="2" charset="0"/>
                  </a:rPr>
                  <a:t>.</a:t>
                </a:r>
              </a:p>
            </p:txBody>
          </p:sp>
        </p:grpSp>
      </p:grpSp>
      <p:grpSp>
        <p:nvGrpSpPr>
          <p:cNvPr id="88" name="Group 50">
            <a:extLst>
              <a:ext uri="{FF2B5EF4-FFF2-40B4-BE49-F238E27FC236}">
                <a16:creationId xmlns:a16="http://schemas.microsoft.com/office/drawing/2014/main" id="{7192556C-058B-39CC-D729-30E974E12F4C}"/>
              </a:ext>
            </a:extLst>
          </p:cNvPr>
          <p:cNvGrpSpPr/>
          <p:nvPr/>
        </p:nvGrpSpPr>
        <p:grpSpPr>
          <a:xfrm>
            <a:off x="366616" y="9275583"/>
            <a:ext cx="4646922" cy="1185909"/>
            <a:chOff x="2950179" y="895262"/>
            <a:chExt cx="3494164" cy="1185909"/>
          </a:xfrm>
        </p:grpSpPr>
        <p:sp>
          <p:nvSpPr>
            <p:cNvPr id="89" name="TextBox 51">
              <a:extLst>
                <a:ext uri="{FF2B5EF4-FFF2-40B4-BE49-F238E27FC236}">
                  <a16:creationId xmlns:a16="http://schemas.microsoft.com/office/drawing/2014/main" id="{670240EF-97CB-E4F9-CA25-E9D09D1CB7FF}"/>
                </a:ext>
              </a:extLst>
            </p:cNvPr>
            <p:cNvSpPr txBox="1"/>
            <p:nvPr/>
          </p:nvSpPr>
          <p:spPr>
            <a:xfrm>
              <a:off x="2950179" y="1133030"/>
              <a:ext cx="27103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 err="1">
                  <a:latin typeface="Avenir Book" panose="02000503020000020003" pitchFamily="2" charset="0"/>
                </a:rPr>
                <a:t>Entreprise</a:t>
              </a:r>
              <a:r>
                <a:rPr lang="en-SG" sz="1100" dirty="0">
                  <a:latin typeface="Avenir Book" panose="02000503020000020003" pitchFamily="2" charset="0"/>
                </a:rPr>
                <a:t> / </a:t>
              </a:r>
              <a:r>
                <a:rPr lang="en-SG" sz="1100" dirty="0" err="1">
                  <a:latin typeface="Avenir Book" panose="02000503020000020003" pitchFamily="2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</a:rPr>
                <a:t>  2018 – </a:t>
              </a:r>
              <a:r>
                <a:rPr lang="en-SG" sz="1100" dirty="0" err="1">
                  <a:latin typeface="Avenir Book" panose="02000503020000020003" pitchFamily="2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</a:rPr>
                <a:t> 2019</a:t>
              </a:r>
            </a:p>
          </p:txBody>
        </p:sp>
        <p:grpSp>
          <p:nvGrpSpPr>
            <p:cNvPr id="90" name="Group 52">
              <a:extLst>
                <a:ext uri="{FF2B5EF4-FFF2-40B4-BE49-F238E27FC236}">
                  <a16:creationId xmlns:a16="http://schemas.microsoft.com/office/drawing/2014/main" id="{8D3FFF06-B0F9-BB49-3A6F-455B5F527886}"/>
                </a:ext>
              </a:extLst>
            </p:cNvPr>
            <p:cNvGrpSpPr/>
            <p:nvPr/>
          </p:nvGrpSpPr>
          <p:grpSpPr>
            <a:xfrm>
              <a:off x="2950179" y="895262"/>
              <a:ext cx="3494164" cy="1185909"/>
              <a:chOff x="2950179" y="895262"/>
              <a:chExt cx="3494164" cy="1185909"/>
            </a:xfrm>
          </p:grpSpPr>
          <p:sp>
            <p:nvSpPr>
              <p:cNvPr id="91" name="TextBox 53">
                <a:extLst>
                  <a:ext uri="{FF2B5EF4-FFF2-40B4-BE49-F238E27FC236}">
                    <a16:creationId xmlns:a16="http://schemas.microsoft.com/office/drawing/2014/main" id="{838DD58E-5959-8E46-8D87-0CDA0CC68B48}"/>
                  </a:ext>
                </a:extLst>
              </p:cNvPr>
              <p:cNvSpPr txBox="1"/>
              <p:nvPr/>
            </p:nvSpPr>
            <p:spPr>
              <a:xfrm>
                <a:off x="2950179" y="895262"/>
                <a:ext cx="21024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400" b="1" dirty="0">
                    <a:latin typeface="Avenir Book" panose="02000503020000020003" pitchFamily="2" charset="0"/>
                  </a:rPr>
                  <a:t>Titre du poste</a:t>
                </a:r>
              </a:p>
            </p:txBody>
          </p:sp>
          <p:sp>
            <p:nvSpPr>
              <p:cNvPr id="92" name="TextBox 54">
                <a:extLst>
                  <a:ext uri="{FF2B5EF4-FFF2-40B4-BE49-F238E27FC236}">
                    <a16:creationId xmlns:a16="http://schemas.microsoft.com/office/drawing/2014/main" id="{AE6D7B89-F3EB-B40E-2A78-494112B022F7}"/>
                  </a:ext>
                </a:extLst>
              </p:cNvPr>
              <p:cNvSpPr txBox="1"/>
              <p:nvPr/>
            </p:nvSpPr>
            <p:spPr>
              <a:xfrm>
                <a:off x="2950179" y="1373285"/>
                <a:ext cx="34941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000" dirty="0" err="1">
                    <a:latin typeface="Avenir Book" panose="02000503020000020003" pitchFamily="2" charset="0"/>
                  </a:rPr>
                  <a:t>Lorem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ipsum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dolor</a:t>
                </a:r>
                <a:r>
                  <a:rPr lang="en-SG" sz="1000" dirty="0">
                    <a:latin typeface="Avenir Book" panose="02000503020000020003" pitchFamily="2" charset="0"/>
                  </a:rPr>
                  <a:t> sit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amet</a:t>
                </a:r>
                <a:r>
                  <a:rPr lang="en-SG" sz="1000" dirty="0">
                    <a:latin typeface="Avenir Book" panose="02000503020000020003" pitchFamily="2" charset="0"/>
                  </a:rPr>
                  <a:t>,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consectetur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adipiscing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elit</a:t>
                </a:r>
                <a:r>
                  <a:rPr lang="en-SG" sz="1000" dirty="0">
                    <a:latin typeface="Avenir Book" panose="02000503020000020003" pitchFamily="2" charset="0"/>
                  </a:rPr>
                  <a:t>,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sed</a:t>
                </a:r>
                <a:r>
                  <a:rPr lang="en-SG" sz="1000" dirty="0">
                    <a:latin typeface="Avenir Book" panose="02000503020000020003" pitchFamily="2" charset="0"/>
                  </a:rPr>
                  <a:t> do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eiusmod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tempor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incididunt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ut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labore</a:t>
                </a:r>
                <a:r>
                  <a:rPr lang="en-SG" sz="1000" dirty="0">
                    <a:latin typeface="Avenir Book" panose="02000503020000020003" pitchFamily="2" charset="0"/>
                  </a:rPr>
                  <a:t> et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dolore</a:t>
                </a:r>
                <a:r>
                  <a:rPr lang="en-SG" sz="1000" dirty="0">
                    <a:latin typeface="Avenir Book" panose="02000503020000020003" pitchFamily="2" charset="0"/>
                  </a:rPr>
                  <a:t> magna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aliqua</a:t>
                </a:r>
                <a:r>
                  <a:rPr lang="en-SG" sz="1000" dirty="0">
                    <a:latin typeface="Avenir Book" panose="02000503020000020003" pitchFamily="2" charset="0"/>
                  </a:rPr>
                  <a:t>. 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000" dirty="0" err="1">
                    <a:latin typeface="Avenir Book" panose="02000503020000020003" pitchFamily="2" charset="0"/>
                  </a:rPr>
                  <a:t>Tellus</a:t>
                </a:r>
                <a:r>
                  <a:rPr lang="en-SG" sz="1000" dirty="0">
                    <a:latin typeface="Avenir Book" panose="02000503020000020003" pitchFamily="2" charset="0"/>
                  </a:rPr>
                  <a:t> in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hac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habitasse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platea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dictumst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vestibulum</a:t>
                </a:r>
                <a:r>
                  <a:rPr lang="en-SG" sz="1000" dirty="0">
                    <a:latin typeface="Avenir Book" panose="02000503020000020003" pitchFamily="2" charset="0"/>
                  </a:rPr>
                  <a:t>.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Turpis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massa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tincidunt</a:t>
                </a:r>
                <a:r>
                  <a:rPr lang="en-SG" sz="1000" dirty="0">
                    <a:latin typeface="Avenir Book" panose="02000503020000020003" pitchFamily="2" charset="0"/>
                  </a:rPr>
                  <a:t> dui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ut</a:t>
                </a:r>
                <a:r>
                  <a:rPr lang="en-SG" sz="1000" dirty="0">
                    <a:latin typeface="Avenir Book" panose="02000503020000020003" pitchFamily="2" charset="0"/>
                  </a:rPr>
                  <a:t> </a:t>
                </a:r>
                <a:r>
                  <a:rPr lang="en-SG" sz="1000" dirty="0" err="1">
                    <a:latin typeface="Avenir Book" panose="02000503020000020003" pitchFamily="2" charset="0"/>
                  </a:rPr>
                  <a:t>ornare</a:t>
                </a:r>
                <a:r>
                  <a:rPr lang="en-SG" sz="1000" dirty="0">
                    <a:latin typeface="Avenir Book" panose="02000503020000020003" pitchFamily="2" charset="0"/>
                  </a:rPr>
                  <a:t>.</a:t>
                </a:r>
              </a:p>
            </p:txBody>
          </p:sp>
        </p:grpSp>
      </p:grpSp>
      <p:pic>
        <p:nvPicPr>
          <p:cNvPr id="94" name="Image 93" descr="Une image contenant personne, Visage humain, sourire, vêtements habillés&#10;&#10;Description générée automatiquement">
            <a:extLst>
              <a:ext uri="{FF2B5EF4-FFF2-40B4-BE49-F238E27FC236}">
                <a16:creationId xmlns:a16="http://schemas.microsoft.com/office/drawing/2014/main" id="{8EA6BF77-50C1-BFAD-EB46-3DC96191E55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57" r="30872"/>
          <a:stretch/>
        </p:blipFill>
        <p:spPr>
          <a:xfrm>
            <a:off x="5297198" y="492491"/>
            <a:ext cx="1798954" cy="182559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9032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730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538</Words>
  <Application>Microsoft Macintosh PowerPoint</Application>
  <PresentationFormat>Personnalisé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2024-03-14T10:23:34Z</dcterms:created>
  <dcterms:modified xsi:type="dcterms:W3CDTF">2024-03-14T10:34:26Z</dcterms:modified>
</cp:coreProperties>
</file>