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96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558"/>
  </p:normalViewPr>
  <p:slideViewPr>
    <p:cSldViewPr>
      <p:cViewPr varScale="1">
        <p:scale>
          <a:sx n="80" d="100"/>
          <a:sy n="80" d="100"/>
        </p:scale>
        <p:origin x="3576" y="20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DA16-9796-44D6-9F80-3A59AB6576B1}" type="datetimeFigureOut">
              <a:rPr lang="en-US" smtClean="0"/>
              <a:t>7/28/22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CDBE-EA1A-460F-AB49-42825B11BC6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27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DA16-9796-44D6-9F80-3A59AB6576B1}" type="datetimeFigureOut">
              <a:rPr lang="en-US" smtClean="0"/>
              <a:t>7/28/22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CDBE-EA1A-460F-AB49-42825B11BC6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012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DA16-9796-44D6-9F80-3A59AB6576B1}" type="datetimeFigureOut">
              <a:rPr lang="en-US" smtClean="0"/>
              <a:t>7/28/22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CDBE-EA1A-460F-AB49-42825B11BC6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087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DA16-9796-44D6-9F80-3A59AB6576B1}" type="datetimeFigureOut">
              <a:rPr lang="en-US" smtClean="0"/>
              <a:t>7/28/22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CDBE-EA1A-460F-AB49-42825B11BC6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790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DA16-9796-44D6-9F80-3A59AB6576B1}" type="datetimeFigureOut">
              <a:rPr lang="en-US" smtClean="0"/>
              <a:t>7/28/22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CDBE-EA1A-460F-AB49-42825B11BC6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28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DA16-9796-44D6-9F80-3A59AB6576B1}" type="datetimeFigureOut">
              <a:rPr lang="en-US" smtClean="0"/>
              <a:t>7/28/22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CDBE-EA1A-460F-AB49-42825B11BC6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806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DA16-9796-44D6-9F80-3A59AB6576B1}" type="datetimeFigureOut">
              <a:rPr lang="en-US" smtClean="0"/>
              <a:t>7/28/22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CDBE-EA1A-460F-AB49-42825B11BC6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527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DA16-9796-44D6-9F80-3A59AB6576B1}" type="datetimeFigureOut">
              <a:rPr lang="en-US" smtClean="0"/>
              <a:t>7/28/22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CDBE-EA1A-460F-AB49-42825B11BC6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672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DA16-9796-44D6-9F80-3A59AB6576B1}" type="datetimeFigureOut">
              <a:rPr lang="en-US" smtClean="0"/>
              <a:t>7/28/22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CDBE-EA1A-460F-AB49-42825B11BC6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782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DA16-9796-44D6-9F80-3A59AB6576B1}" type="datetimeFigureOut">
              <a:rPr lang="en-US" smtClean="0"/>
              <a:t>7/28/22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CDBE-EA1A-460F-AB49-42825B11BC6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825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EEDA16-9796-44D6-9F80-3A59AB6576B1}" type="datetimeFigureOut">
              <a:rPr lang="en-US" smtClean="0"/>
              <a:t>7/28/22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4CDBE-EA1A-460F-AB49-42825B11BC6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652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EDA16-9796-44D6-9F80-3A59AB6576B1}" type="datetimeFigureOut">
              <a:rPr lang="en-US" smtClean="0"/>
              <a:t>7/28/22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4CDBE-EA1A-460F-AB49-42825B11BC6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149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0250" y="285750"/>
            <a:ext cx="2286000" cy="1200329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Vincent Doe</a:t>
            </a:r>
            <a:br>
              <a:rPr lang="en-US" dirty="0"/>
            </a:br>
            <a:r>
              <a:rPr lang="en-US" sz="1200" b="1" dirty="0" err="1">
                <a:solidFill>
                  <a:schemeClr val="bg1">
                    <a:lumMod val="50000"/>
                  </a:schemeClr>
                </a:solidFill>
              </a:rPr>
              <a:t>Titre</a:t>
            </a:r>
            <a:r>
              <a:rPr lang="en-US" sz="1200" b="1" dirty="0">
                <a:solidFill>
                  <a:schemeClr val="bg1">
                    <a:lumMod val="50000"/>
                  </a:schemeClr>
                </a:solidFill>
              </a:rPr>
              <a:t> du poste recherché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6250" y="2071688"/>
            <a:ext cx="2905720" cy="1114425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en-US" sz="64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Objectif</a:t>
            </a:r>
            <a:endParaRPr lang="en-US" sz="6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endParaRPr lang="en-US" sz="4800" dirty="0"/>
          </a:p>
          <a:p>
            <a:pPr algn="ctr" defTabSz="685800">
              <a:defRPr/>
            </a:pP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Décrivez en quelques lignes vos compétences clés pour le poste et vos objectifs de carrière. Vous pouvez les mettre en forme à l’aide de puces ou les laisser sous forme de texte plein.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1905000"/>
            <a:ext cx="3031331" cy="1371600"/>
          </a:xfrm>
        </p:spPr>
        <p:txBody>
          <a:bodyPr>
            <a:normAutofit/>
          </a:bodyPr>
          <a:lstStyle/>
          <a:p>
            <a:pPr algn="ctr"/>
            <a:r>
              <a:rPr lang="en-US" sz="1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Hobies</a:t>
            </a: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endParaRPr lang="en-US" sz="700" dirty="0">
              <a:solidFill>
                <a:schemeClr val="bg1">
                  <a:lumMod val="65000"/>
                </a:schemeClr>
              </a:solidFill>
            </a:endParaRPr>
          </a:p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/>
              </a:rPr>
              <a:t>Football </a:t>
            </a:r>
            <a:r>
              <a:rPr lang="en-US" sz="1200" b="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/>
              </a:rPr>
              <a:t>(club)</a:t>
            </a:r>
          </a:p>
          <a:p>
            <a:pPr algn="ctr"/>
            <a:r>
              <a:rPr lang="en-US" sz="1200" dirty="0" err="1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/>
              </a:rPr>
              <a:t>Cinéma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/>
              </a:rPr>
              <a:t> des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/>
              </a:rPr>
              <a:t>années</a:t>
            </a: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/>
              </a:rPr>
              <a:t> 60</a:t>
            </a:r>
            <a:endParaRPr lang="en-US" sz="1200" b="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cs typeface="Calibri"/>
            </a:endParaRPr>
          </a:p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/>
              </a:rPr>
              <a:t>Lecture / Romans </a:t>
            </a:r>
            <a:r>
              <a:rPr lang="en-US" sz="1200" dirty="0" err="1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/>
              </a:rPr>
              <a:t>historiques</a:t>
            </a:r>
            <a:endParaRPr lang="en-US" sz="1200" b="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cs typeface="Calibri"/>
            </a:endParaRPr>
          </a:p>
          <a:p>
            <a:pPr algn="ctr"/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/>
              </a:rPr>
              <a:t>New Tech / Actus Geek</a:t>
            </a:r>
            <a:endParaRPr lang="en-US" sz="1200" b="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cs typeface="Calibri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381500" y="247650"/>
            <a:ext cx="0" cy="129540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438650" y="285750"/>
            <a:ext cx="2162174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rgbClr val="DA968F"/>
                </a:solidFill>
                <a:latin typeface="Calibri" panose="020F0502020204030204" pitchFamily="34" charset="0"/>
              </a:rPr>
              <a:t>+33 1 02 03 04 05</a:t>
            </a:r>
          </a:p>
          <a:p>
            <a:pPr algn="r"/>
            <a:r>
              <a:rPr lang="en-US" dirty="0" err="1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mail@gmail.com</a:t>
            </a:r>
            <a:endParaRPr lang="en-US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r"/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17 rue de la </a:t>
            </a:r>
            <a:r>
              <a:rPr lang="en-US" dirty="0" err="1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Réussite</a:t>
            </a:r>
            <a:endParaRPr lang="en-US" dirty="0">
              <a:solidFill>
                <a:schemeClr val="bg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r"/>
            <a:r>
              <a:rPr lang="en-US" dirty="0">
                <a:solidFill>
                  <a:schemeClr val="bg1">
                    <a:lumMod val="75000"/>
                  </a:schemeClr>
                </a:solidFill>
                <a:latin typeface="Calibri" panose="020F0502020204030204" pitchFamily="34" charset="0"/>
              </a:rPr>
              <a:t>75012 Paris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half" idx="2"/>
          </p:nvPr>
        </p:nvSpPr>
        <p:spPr>
          <a:xfrm>
            <a:off x="342900" y="3505200"/>
            <a:ext cx="6134100" cy="3048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1600" b="1" dirty="0" err="1">
                <a:solidFill>
                  <a:schemeClr val="bg1">
                    <a:lumMod val="50000"/>
                  </a:schemeClr>
                </a:solidFill>
              </a:rPr>
              <a:t>Expérience</a:t>
            </a:r>
            <a:r>
              <a:rPr lang="en-US" sz="16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600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Professionnelle</a:t>
            </a:r>
            <a:endParaRPr lang="en-US" sz="1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990600" y="2238375"/>
            <a:ext cx="1752600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114800" y="2266950"/>
            <a:ext cx="1752600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57200" y="3810000"/>
            <a:ext cx="5943600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 Placeholder 2"/>
          <p:cNvSpPr txBox="1">
            <a:spLocks/>
          </p:cNvSpPr>
          <p:nvPr/>
        </p:nvSpPr>
        <p:spPr>
          <a:xfrm>
            <a:off x="342900" y="3911778"/>
            <a:ext cx="2057399" cy="15240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2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Titre</a:t>
            </a:r>
            <a:r>
              <a:rPr lang="en-US" sz="5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du poste</a:t>
            </a:r>
          </a:p>
          <a:p>
            <a:pPr algn="ctr"/>
            <a:r>
              <a:rPr lang="en-US" sz="4800" dirty="0">
                <a:solidFill>
                  <a:schemeClr val="bg1">
                    <a:lumMod val="50000"/>
                  </a:schemeClr>
                </a:solidFill>
              </a:rPr>
              <a:t>XYZ </a:t>
            </a:r>
            <a:r>
              <a:rPr lang="en-US" sz="4800" dirty="0" err="1">
                <a:solidFill>
                  <a:schemeClr val="bg1">
                    <a:lumMod val="50000"/>
                  </a:schemeClr>
                </a:solidFill>
              </a:rPr>
              <a:t>Société</a:t>
            </a:r>
            <a:endParaRPr lang="en-US" sz="4800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US" sz="4000" dirty="0"/>
              <a:t>2010 - 2012</a:t>
            </a:r>
          </a:p>
          <a:p>
            <a:pPr algn="ctr"/>
            <a:endParaRPr lang="en-US" dirty="0"/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Décrivez ici les fonctions que vous avez occupé. Décrivez également vos missions, le nombre de personne que vous avez encadrez 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714375" y="4572000"/>
            <a:ext cx="1371600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762250" y="4572000"/>
            <a:ext cx="1371600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838700" y="4572000"/>
            <a:ext cx="1371600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9050" y="1828800"/>
            <a:ext cx="6810375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Content Placeholder 17"/>
          <p:cNvSpPr>
            <a:spLocks noGrp="1"/>
          </p:cNvSpPr>
          <p:nvPr>
            <p:ph sz="half" idx="2"/>
          </p:nvPr>
        </p:nvSpPr>
        <p:spPr>
          <a:xfrm>
            <a:off x="457200" y="5791200"/>
            <a:ext cx="6134100" cy="3048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Formation</a:t>
            </a:r>
          </a:p>
          <a:p>
            <a:pPr algn="ctr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1266825" y="6096000"/>
            <a:ext cx="4457700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 Placeholder 2"/>
          <p:cNvSpPr txBox="1">
            <a:spLocks/>
          </p:cNvSpPr>
          <p:nvPr/>
        </p:nvSpPr>
        <p:spPr>
          <a:xfrm>
            <a:off x="1295400" y="6096000"/>
            <a:ext cx="2057399" cy="12954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9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Université</a:t>
            </a:r>
            <a:endParaRPr lang="en-US" sz="29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en-US" sz="2500" dirty="0">
                <a:solidFill>
                  <a:schemeClr val="bg1">
                    <a:lumMod val="50000"/>
                  </a:schemeClr>
                </a:solidFill>
              </a:rPr>
              <a:t>Paris , France</a:t>
            </a:r>
          </a:p>
          <a:p>
            <a:pPr algn="ctr"/>
            <a:r>
              <a:rPr lang="en-US" sz="2100" dirty="0"/>
              <a:t>2010  - 2012</a:t>
            </a:r>
          </a:p>
          <a:p>
            <a:pPr algn="ctr"/>
            <a:endParaRPr lang="en-US" dirty="0"/>
          </a:p>
          <a:p>
            <a:pPr algn="ctr"/>
            <a:r>
              <a:rPr lang="fr-FR" sz="22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Décrivez rapidement votre formation.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1647824" y="6934200"/>
            <a:ext cx="1371600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010025" y="6934200"/>
            <a:ext cx="1371600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Content Placeholder 17"/>
          <p:cNvSpPr>
            <a:spLocks noGrp="1"/>
          </p:cNvSpPr>
          <p:nvPr>
            <p:ph sz="half" idx="2"/>
          </p:nvPr>
        </p:nvSpPr>
        <p:spPr>
          <a:xfrm>
            <a:off x="400049" y="7600950"/>
            <a:ext cx="6134100" cy="400050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Compétences</a:t>
            </a:r>
            <a:endParaRPr lang="en-US" sz="16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44" name="Straight Connector 43"/>
          <p:cNvCxnSpPr/>
          <p:nvPr/>
        </p:nvCxnSpPr>
        <p:spPr>
          <a:xfrm>
            <a:off x="457200" y="7924800"/>
            <a:ext cx="5981700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Text Placeholder 2"/>
          <p:cNvSpPr txBox="1">
            <a:spLocks/>
          </p:cNvSpPr>
          <p:nvPr/>
        </p:nvSpPr>
        <p:spPr>
          <a:xfrm>
            <a:off x="457200" y="8077200"/>
            <a:ext cx="1447800" cy="6858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5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Français</a:t>
            </a:r>
            <a:endParaRPr lang="en-US" sz="15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endParaRPr lang="en-US" sz="1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fr-FR" sz="1300" b="0" dirty="0">
                <a:solidFill>
                  <a:schemeClr val="bg1">
                    <a:lumMod val="65000"/>
                  </a:schemeClr>
                </a:solidFill>
                <a:cs typeface="Calibri"/>
              </a:rPr>
              <a:t>Natif</a:t>
            </a:r>
            <a:endParaRPr lang="fr-FR" sz="1700" b="0" dirty="0">
              <a:solidFill>
                <a:schemeClr val="bg1">
                  <a:lumMod val="65000"/>
                </a:schemeClr>
              </a:solidFill>
              <a:cs typeface="Calibri"/>
            </a:endParaRPr>
          </a:p>
        </p:txBody>
      </p:sp>
      <p:sp>
        <p:nvSpPr>
          <p:cNvPr id="55" name="Text Placeholder 2"/>
          <p:cNvSpPr txBox="1">
            <a:spLocks/>
          </p:cNvSpPr>
          <p:nvPr/>
        </p:nvSpPr>
        <p:spPr>
          <a:xfrm>
            <a:off x="1952625" y="8077200"/>
            <a:ext cx="1447800" cy="6858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5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Anglais</a:t>
            </a:r>
            <a:endParaRPr lang="en-US" sz="15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endParaRPr lang="en-US" sz="1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fr-FR" sz="1300" b="0" dirty="0">
                <a:solidFill>
                  <a:schemeClr val="bg1">
                    <a:lumMod val="65000"/>
                  </a:schemeClr>
                </a:solidFill>
                <a:cs typeface="Calibri"/>
              </a:rPr>
              <a:t>Courant</a:t>
            </a:r>
            <a:endParaRPr lang="fr-FR" sz="1700" b="0" dirty="0">
              <a:solidFill>
                <a:schemeClr val="bg1">
                  <a:lumMod val="65000"/>
                </a:schemeClr>
              </a:solidFill>
              <a:cs typeface="Calibri"/>
            </a:endParaRPr>
          </a:p>
        </p:txBody>
      </p:sp>
      <p:sp>
        <p:nvSpPr>
          <p:cNvPr id="56" name="Text Placeholder 2"/>
          <p:cNvSpPr txBox="1">
            <a:spLocks/>
          </p:cNvSpPr>
          <p:nvPr/>
        </p:nvSpPr>
        <p:spPr>
          <a:xfrm>
            <a:off x="3543300" y="8077200"/>
            <a:ext cx="1447800" cy="6858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5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Allemand</a:t>
            </a:r>
            <a:endParaRPr lang="en-US" sz="15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endParaRPr lang="en-US" sz="1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fr-FR" sz="1300" b="0" dirty="0">
                <a:solidFill>
                  <a:schemeClr val="bg1">
                    <a:lumMod val="65000"/>
                  </a:schemeClr>
                </a:solidFill>
                <a:cs typeface="Calibri"/>
              </a:rPr>
              <a:t>Professionnel</a:t>
            </a:r>
            <a:endParaRPr lang="fr-FR" sz="1700" b="0" dirty="0">
              <a:solidFill>
                <a:schemeClr val="bg1">
                  <a:lumMod val="65000"/>
                </a:schemeClr>
              </a:solidFill>
              <a:cs typeface="Calibri"/>
            </a:endParaRPr>
          </a:p>
        </p:txBody>
      </p:sp>
      <p:sp>
        <p:nvSpPr>
          <p:cNvPr id="57" name="Text Placeholder 2"/>
          <p:cNvSpPr txBox="1">
            <a:spLocks/>
          </p:cNvSpPr>
          <p:nvPr/>
        </p:nvSpPr>
        <p:spPr>
          <a:xfrm>
            <a:off x="5076825" y="8077200"/>
            <a:ext cx="1447800" cy="6858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5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Espagnol</a:t>
            </a:r>
            <a:endParaRPr lang="en-US" sz="15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endParaRPr lang="en-US" sz="1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fr-FR" sz="1300" b="0" dirty="0">
                <a:solidFill>
                  <a:schemeClr val="bg1">
                    <a:lumMod val="65000"/>
                  </a:schemeClr>
                </a:solidFill>
                <a:cs typeface="Calibri"/>
              </a:rPr>
              <a:t>Débutant</a:t>
            </a:r>
            <a:endParaRPr lang="fr-FR" sz="1700" b="0" dirty="0">
              <a:solidFill>
                <a:schemeClr val="bg1">
                  <a:lumMod val="65000"/>
                </a:schemeClr>
              </a:solidFill>
              <a:cs typeface="Calibri"/>
            </a:endParaRPr>
          </a:p>
        </p:txBody>
      </p:sp>
      <p:sp>
        <p:nvSpPr>
          <p:cNvPr id="58" name="Text Placeholder 2"/>
          <p:cNvSpPr txBox="1">
            <a:spLocks/>
          </p:cNvSpPr>
          <p:nvPr/>
        </p:nvSpPr>
        <p:spPr>
          <a:xfrm>
            <a:off x="447675" y="8915400"/>
            <a:ext cx="1447800" cy="6858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5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HTM / PHP</a:t>
            </a:r>
          </a:p>
          <a:p>
            <a:pPr algn="ctr"/>
            <a:endParaRPr lang="en-US" sz="1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fr-FR" sz="1300" b="0" dirty="0">
                <a:solidFill>
                  <a:schemeClr val="bg1">
                    <a:lumMod val="65000"/>
                  </a:schemeClr>
                </a:solidFill>
                <a:cs typeface="Calibri"/>
              </a:rPr>
              <a:t>Expert</a:t>
            </a:r>
            <a:endParaRPr lang="fr-FR" sz="1700" b="0" dirty="0">
              <a:solidFill>
                <a:schemeClr val="bg1">
                  <a:lumMod val="65000"/>
                </a:schemeClr>
              </a:solidFill>
              <a:cs typeface="Calibri"/>
            </a:endParaRPr>
          </a:p>
        </p:txBody>
      </p:sp>
      <p:sp>
        <p:nvSpPr>
          <p:cNvPr id="59" name="Text Placeholder 2"/>
          <p:cNvSpPr txBox="1">
            <a:spLocks/>
          </p:cNvSpPr>
          <p:nvPr/>
        </p:nvSpPr>
        <p:spPr>
          <a:xfrm>
            <a:off x="1981200" y="8915400"/>
            <a:ext cx="1447800" cy="6858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5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My SQL</a:t>
            </a:r>
          </a:p>
          <a:p>
            <a:pPr algn="ctr"/>
            <a:endParaRPr lang="en-US" sz="1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fr-FR" sz="1300" b="0" dirty="0">
                <a:solidFill>
                  <a:schemeClr val="bg1">
                    <a:lumMod val="65000"/>
                  </a:schemeClr>
                </a:solidFill>
                <a:cs typeface="Calibri"/>
              </a:rPr>
              <a:t>Expérimenté</a:t>
            </a:r>
            <a:endParaRPr lang="fr-FR" sz="1700" b="0" dirty="0">
              <a:solidFill>
                <a:schemeClr val="bg1">
                  <a:lumMod val="65000"/>
                </a:schemeClr>
              </a:solidFill>
              <a:cs typeface="Calibri"/>
            </a:endParaRPr>
          </a:p>
        </p:txBody>
      </p:sp>
      <p:sp>
        <p:nvSpPr>
          <p:cNvPr id="60" name="Text Placeholder 2"/>
          <p:cNvSpPr txBox="1">
            <a:spLocks/>
          </p:cNvSpPr>
          <p:nvPr/>
        </p:nvSpPr>
        <p:spPr>
          <a:xfrm>
            <a:off x="3524250" y="8915400"/>
            <a:ext cx="1447800" cy="6858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5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G. </a:t>
            </a:r>
            <a:r>
              <a:rPr lang="en-US" sz="15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Adwords</a:t>
            </a:r>
            <a:endParaRPr lang="en-US" sz="15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endParaRPr lang="en-US" sz="1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en-US" sz="1300" b="0" dirty="0">
                <a:solidFill>
                  <a:schemeClr val="bg1">
                    <a:lumMod val="65000"/>
                  </a:schemeClr>
                </a:solidFill>
              </a:rPr>
              <a:t>Expert</a:t>
            </a:r>
            <a:endParaRPr lang="fr-FR" sz="1700" b="0" dirty="0">
              <a:solidFill>
                <a:schemeClr val="bg1">
                  <a:lumMod val="65000"/>
                </a:schemeClr>
              </a:solidFill>
              <a:cs typeface="Calibri"/>
            </a:endParaRPr>
          </a:p>
        </p:txBody>
      </p:sp>
      <p:sp>
        <p:nvSpPr>
          <p:cNvPr id="61" name="Text Placeholder 2"/>
          <p:cNvSpPr txBox="1">
            <a:spLocks/>
          </p:cNvSpPr>
          <p:nvPr/>
        </p:nvSpPr>
        <p:spPr>
          <a:xfrm>
            <a:off x="5029200" y="8915400"/>
            <a:ext cx="1447800" cy="6858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5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G Analytics</a:t>
            </a:r>
          </a:p>
          <a:p>
            <a:pPr algn="ctr"/>
            <a:endParaRPr lang="en-US" sz="1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fr-FR" sz="1300" b="0" dirty="0" err="1">
                <a:solidFill>
                  <a:schemeClr val="bg1">
                    <a:lumMod val="65000"/>
                  </a:schemeClr>
                </a:solidFill>
                <a:cs typeface="Calibri"/>
              </a:rPr>
              <a:t>Débutnat</a:t>
            </a:r>
            <a:endParaRPr lang="fr-FR" sz="1700" b="0" dirty="0">
              <a:solidFill>
                <a:schemeClr val="bg1">
                  <a:lumMod val="65000"/>
                </a:schemeClr>
              </a:solidFill>
              <a:cs typeface="Calibri"/>
            </a:endParaRPr>
          </a:p>
        </p:txBody>
      </p:sp>
      <p:pic>
        <p:nvPicPr>
          <p:cNvPr id="37" name="Image 7"/>
          <p:cNvPicPr>
            <a:picLocks noChangeAspect="1"/>
          </p:cNvPicPr>
          <p:nvPr/>
        </p:nvPicPr>
        <p:blipFill rotWithShape="1">
          <a:blip r:embed="rId2"/>
          <a:srcRect l="43073" b="14177"/>
          <a:stretch/>
        </p:blipFill>
        <p:spPr>
          <a:xfrm>
            <a:off x="309564" y="152400"/>
            <a:ext cx="1671636" cy="1629305"/>
          </a:xfrm>
          <a:prstGeom prst="ellipse">
            <a:avLst/>
          </a:prstGeom>
        </p:spPr>
      </p:pic>
      <p:cxnSp>
        <p:nvCxnSpPr>
          <p:cNvPr id="48" name="Straight Connector 47"/>
          <p:cNvCxnSpPr/>
          <p:nvPr/>
        </p:nvCxnSpPr>
        <p:spPr>
          <a:xfrm>
            <a:off x="457200" y="8382000"/>
            <a:ext cx="1371600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1981200" y="8382000"/>
            <a:ext cx="1371600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581400" y="8382000"/>
            <a:ext cx="1371600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067300" y="8382000"/>
            <a:ext cx="1371600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476250" y="9296400"/>
            <a:ext cx="1371600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2009775" y="9296400"/>
            <a:ext cx="1371600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562350" y="9296400"/>
            <a:ext cx="1371600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5057775" y="9296400"/>
            <a:ext cx="1371600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Text Placeholder 2"/>
          <p:cNvSpPr txBox="1">
            <a:spLocks/>
          </p:cNvSpPr>
          <p:nvPr/>
        </p:nvSpPr>
        <p:spPr>
          <a:xfrm>
            <a:off x="2455069" y="3911778"/>
            <a:ext cx="2057399" cy="15240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2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Titre</a:t>
            </a:r>
            <a:r>
              <a:rPr lang="en-US" sz="5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du poste</a:t>
            </a:r>
          </a:p>
          <a:p>
            <a:pPr algn="ctr"/>
            <a:r>
              <a:rPr lang="en-US" sz="4800" dirty="0">
                <a:solidFill>
                  <a:schemeClr val="bg1">
                    <a:lumMod val="50000"/>
                  </a:schemeClr>
                </a:solidFill>
              </a:rPr>
              <a:t>XYZ </a:t>
            </a:r>
            <a:r>
              <a:rPr lang="en-US" sz="4800" dirty="0" err="1">
                <a:solidFill>
                  <a:schemeClr val="bg1">
                    <a:lumMod val="50000"/>
                  </a:schemeClr>
                </a:solidFill>
              </a:rPr>
              <a:t>Société</a:t>
            </a:r>
            <a:endParaRPr lang="en-US" sz="4800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US" sz="4000" dirty="0"/>
              <a:t>2010 - 2012</a:t>
            </a:r>
          </a:p>
          <a:p>
            <a:pPr algn="ctr"/>
            <a:endParaRPr lang="en-US" dirty="0"/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Décrivez ici les fonctions que vous avez occupé. Décrivez également vos missions, le nombre de personne que vous avez encadrez </a:t>
            </a:r>
          </a:p>
        </p:txBody>
      </p:sp>
      <p:sp>
        <p:nvSpPr>
          <p:cNvPr id="64" name="Text Placeholder 2"/>
          <p:cNvSpPr txBox="1">
            <a:spLocks/>
          </p:cNvSpPr>
          <p:nvPr/>
        </p:nvSpPr>
        <p:spPr>
          <a:xfrm>
            <a:off x="4438650" y="3911778"/>
            <a:ext cx="2057399" cy="15240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2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6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Titre</a:t>
            </a:r>
            <a:r>
              <a:rPr lang="en-US" sz="5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du poste</a:t>
            </a:r>
          </a:p>
          <a:p>
            <a:pPr algn="ctr"/>
            <a:r>
              <a:rPr lang="en-US" sz="4800" dirty="0">
                <a:solidFill>
                  <a:schemeClr val="bg1">
                    <a:lumMod val="50000"/>
                  </a:schemeClr>
                </a:solidFill>
              </a:rPr>
              <a:t>XYZ </a:t>
            </a:r>
            <a:r>
              <a:rPr lang="en-US" sz="4800" dirty="0" err="1">
                <a:solidFill>
                  <a:schemeClr val="bg1">
                    <a:lumMod val="50000"/>
                  </a:schemeClr>
                </a:solidFill>
              </a:rPr>
              <a:t>Société</a:t>
            </a:r>
            <a:endParaRPr lang="en-US" sz="4800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en-US" sz="4000" dirty="0"/>
              <a:t>2010 - 2012</a:t>
            </a:r>
          </a:p>
          <a:p>
            <a:pPr algn="ctr"/>
            <a:endParaRPr lang="en-US" dirty="0"/>
          </a:p>
          <a:p>
            <a:pPr algn="ctr">
              <a:tabLst>
                <a:tab pos="723900" algn="l"/>
                <a:tab pos="1447800" algn="l"/>
                <a:tab pos="2171700" algn="l"/>
              </a:tabLst>
            </a:pPr>
            <a:r>
              <a:rPr lang="fr-FR" sz="48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Décrivez ici les fonctions que vous avez occupé. Décrivez également vos missions, le nombre de personne que vous avez encadrez </a:t>
            </a:r>
          </a:p>
        </p:txBody>
      </p:sp>
      <p:sp>
        <p:nvSpPr>
          <p:cNvPr id="65" name="Text Placeholder 2"/>
          <p:cNvSpPr txBox="1">
            <a:spLocks/>
          </p:cNvSpPr>
          <p:nvPr/>
        </p:nvSpPr>
        <p:spPr>
          <a:xfrm>
            <a:off x="3686176" y="6108876"/>
            <a:ext cx="2057399" cy="12954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9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Université</a:t>
            </a:r>
            <a:endParaRPr lang="en-US" sz="29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en-US" sz="2500" dirty="0">
                <a:solidFill>
                  <a:schemeClr val="bg1">
                    <a:lumMod val="50000"/>
                  </a:schemeClr>
                </a:solidFill>
              </a:rPr>
              <a:t>Paris , France</a:t>
            </a:r>
          </a:p>
          <a:p>
            <a:pPr algn="ctr"/>
            <a:r>
              <a:rPr lang="en-US" sz="2100" dirty="0"/>
              <a:t>2010  - 2012</a:t>
            </a:r>
          </a:p>
          <a:p>
            <a:pPr algn="ctr"/>
            <a:endParaRPr lang="en-US" dirty="0"/>
          </a:p>
          <a:p>
            <a:pPr algn="ctr"/>
            <a:r>
              <a:rPr lang="fr-FR" sz="2200" b="0" dirty="0">
                <a:solidFill>
                  <a:schemeClr val="bg1">
                    <a:lumMod val="65000"/>
                  </a:schemeClr>
                </a:solidFill>
                <a:latin typeface="Calibri" charset="0"/>
              </a:rPr>
              <a:t>Décrivez rapidement votre formation.</a:t>
            </a:r>
          </a:p>
        </p:txBody>
      </p:sp>
    </p:spTree>
    <p:extLst>
      <p:ext uri="{BB962C8B-B14F-4D97-AF65-F5344CB8AC3E}">
        <p14:creationId xmlns:p14="http://schemas.microsoft.com/office/powerpoint/2010/main" val="4139346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259" y="689300"/>
            <a:ext cx="6043484" cy="849146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190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1905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1905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1905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2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20" dirty="0" err="1"/>
              <a:t>Créeruncv.com</a:t>
            </a:r>
            <a:r>
              <a:rPr lang="fr-FR" sz="222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1726760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</TotalTime>
  <Words>502</Words>
  <Application>Microsoft Macintosh PowerPoint</Application>
  <PresentationFormat>Format A4 (210 x 297 mm)</PresentationFormat>
  <Paragraphs>104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Vincent Doe Titre du poste recherché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mubashirali1@live.com</dc:creator>
  <cp:lastModifiedBy>Axel Maille</cp:lastModifiedBy>
  <cp:revision>31</cp:revision>
  <dcterms:created xsi:type="dcterms:W3CDTF">2016-05-24T08:17:30Z</dcterms:created>
  <dcterms:modified xsi:type="dcterms:W3CDTF">2022-07-28T13:12:01Z</dcterms:modified>
</cp:coreProperties>
</file>