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C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0"/>
    <p:restoredTop sz="96327"/>
  </p:normalViewPr>
  <p:slideViewPr>
    <p:cSldViewPr snapToGrid="0">
      <p:cViewPr>
        <p:scale>
          <a:sx n="185" d="100"/>
          <a:sy n="185" d="100"/>
        </p:scale>
        <p:origin x="1488" y="-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46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0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0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13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9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33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12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59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0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83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D619E9-208C-0347-93D5-67CBD35F48E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9B72DB-709F-7C4B-8029-C0AEEB26D2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2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1D0172F-641B-B726-E273-1E48EB737183}"/>
              </a:ext>
            </a:extLst>
          </p:cNvPr>
          <p:cNvSpPr/>
          <p:nvPr/>
        </p:nvSpPr>
        <p:spPr>
          <a:xfrm>
            <a:off x="0" y="0"/>
            <a:ext cx="2730206" cy="10691813"/>
          </a:xfrm>
          <a:prstGeom prst="rect">
            <a:avLst/>
          </a:prstGeom>
          <a:solidFill>
            <a:srgbClr val="990C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56" name="TextBox 1">
            <a:extLst>
              <a:ext uri="{FF2B5EF4-FFF2-40B4-BE49-F238E27FC236}">
                <a16:creationId xmlns:a16="http://schemas.microsoft.com/office/drawing/2014/main" id="{6E7BEC47-A87C-32AC-B1D3-ED476C6C75C8}"/>
              </a:ext>
            </a:extLst>
          </p:cNvPr>
          <p:cNvSpPr txBox="1"/>
          <p:nvPr/>
        </p:nvSpPr>
        <p:spPr>
          <a:xfrm>
            <a:off x="2879299" y="295392"/>
            <a:ext cx="44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spc="300" dirty="0" err="1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Karine</a:t>
            </a:r>
            <a:r>
              <a:rPr lang="en-SG" sz="2800" spc="300" dirty="0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 </a:t>
            </a:r>
            <a:r>
              <a:rPr lang="en-SG" sz="4000" b="1" spc="300" dirty="0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ELLESON</a:t>
            </a:r>
          </a:p>
        </p:txBody>
      </p:sp>
      <p:sp>
        <p:nvSpPr>
          <p:cNvPr id="57" name="TextBox 2">
            <a:extLst>
              <a:ext uri="{FF2B5EF4-FFF2-40B4-BE49-F238E27FC236}">
                <a16:creationId xmlns:a16="http://schemas.microsoft.com/office/drawing/2014/main" id="{D0D6D024-2E57-042A-698A-F589F5D12AFE}"/>
              </a:ext>
            </a:extLst>
          </p:cNvPr>
          <p:cNvSpPr txBox="1"/>
          <p:nvPr/>
        </p:nvSpPr>
        <p:spPr>
          <a:xfrm>
            <a:off x="481694" y="172281"/>
            <a:ext cx="21056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9600" dirty="0">
                <a:solidFill>
                  <a:schemeClr val="bg1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KE</a:t>
            </a:r>
          </a:p>
        </p:txBody>
      </p:sp>
      <p:sp>
        <p:nvSpPr>
          <p:cNvPr id="58" name="TextBox 3">
            <a:extLst>
              <a:ext uri="{FF2B5EF4-FFF2-40B4-BE49-F238E27FC236}">
                <a16:creationId xmlns:a16="http://schemas.microsoft.com/office/drawing/2014/main" id="{28A29152-7943-A7AD-FBCC-464DC82C3118}"/>
              </a:ext>
            </a:extLst>
          </p:cNvPr>
          <p:cNvSpPr txBox="1"/>
          <p:nvPr/>
        </p:nvSpPr>
        <p:spPr>
          <a:xfrm>
            <a:off x="2882517" y="1001105"/>
            <a:ext cx="3374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TITRE DU POSTE RECHERCHE</a:t>
            </a:r>
          </a:p>
        </p:txBody>
      </p:sp>
      <p:cxnSp>
        <p:nvCxnSpPr>
          <p:cNvPr id="59" name="Straight Connector 5">
            <a:extLst>
              <a:ext uri="{FF2B5EF4-FFF2-40B4-BE49-F238E27FC236}">
                <a16:creationId xmlns:a16="http://schemas.microsoft.com/office/drawing/2014/main" id="{C0195154-490E-4974-8E42-B1F03516E002}"/>
              </a:ext>
            </a:extLst>
          </p:cNvPr>
          <p:cNvCxnSpPr/>
          <p:nvPr/>
        </p:nvCxnSpPr>
        <p:spPr>
          <a:xfrm>
            <a:off x="2027446" y="3482382"/>
            <a:ext cx="55990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6">
            <a:extLst>
              <a:ext uri="{FF2B5EF4-FFF2-40B4-BE49-F238E27FC236}">
                <a16:creationId xmlns:a16="http://schemas.microsoft.com/office/drawing/2014/main" id="{CC73A44A-FFCE-E92C-D1CD-71A09010B9D6}"/>
              </a:ext>
            </a:extLst>
          </p:cNvPr>
          <p:cNvCxnSpPr/>
          <p:nvPr/>
        </p:nvCxnSpPr>
        <p:spPr>
          <a:xfrm>
            <a:off x="2027446" y="5236463"/>
            <a:ext cx="55990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7">
            <a:extLst>
              <a:ext uri="{FF2B5EF4-FFF2-40B4-BE49-F238E27FC236}">
                <a16:creationId xmlns:a16="http://schemas.microsoft.com/office/drawing/2014/main" id="{EBE5ED57-1082-4376-F8A1-021FE87E289C}"/>
              </a:ext>
            </a:extLst>
          </p:cNvPr>
          <p:cNvSpPr txBox="1"/>
          <p:nvPr/>
        </p:nvSpPr>
        <p:spPr>
          <a:xfrm>
            <a:off x="2890000" y="1721709"/>
            <a:ext cx="1862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spc="300" dirty="0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PROFIL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66CF8F5-996C-1ACE-ADD8-D44F9CE96F83}"/>
              </a:ext>
            </a:extLst>
          </p:cNvPr>
          <p:cNvSpPr/>
          <p:nvPr/>
        </p:nvSpPr>
        <p:spPr>
          <a:xfrm>
            <a:off x="2879298" y="2125112"/>
            <a:ext cx="43853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et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dolore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. Tellus in hac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vestibulum.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. Tellus in hac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vestibulum. </a:t>
            </a:r>
          </a:p>
        </p:txBody>
      </p:sp>
      <p:sp>
        <p:nvSpPr>
          <p:cNvPr id="63" name="TextBox 9">
            <a:extLst>
              <a:ext uri="{FF2B5EF4-FFF2-40B4-BE49-F238E27FC236}">
                <a16:creationId xmlns:a16="http://schemas.microsoft.com/office/drawing/2014/main" id="{9F4FFB69-BA72-472F-4A1F-354A3DE47C20}"/>
              </a:ext>
            </a:extLst>
          </p:cNvPr>
          <p:cNvSpPr txBox="1"/>
          <p:nvPr/>
        </p:nvSpPr>
        <p:spPr>
          <a:xfrm>
            <a:off x="2879299" y="3306953"/>
            <a:ext cx="1949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spc="300" dirty="0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FORMATION</a:t>
            </a:r>
          </a:p>
        </p:txBody>
      </p:sp>
      <p:sp>
        <p:nvSpPr>
          <p:cNvPr id="64" name="TextBox 11">
            <a:extLst>
              <a:ext uri="{FF2B5EF4-FFF2-40B4-BE49-F238E27FC236}">
                <a16:creationId xmlns:a16="http://schemas.microsoft.com/office/drawing/2014/main" id="{1B5B6495-B4A9-C121-B3BA-F148E97567D1}"/>
              </a:ext>
            </a:extLst>
          </p:cNvPr>
          <p:cNvSpPr txBox="1"/>
          <p:nvPr/>
        </p:nvSpPr>
        <p:spPr>
          <a:xfrm>
            <a:off x="2879298" y="3674112"/>
            <a:ext cx="266931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Titre du </a:t>
            </a:r>
            <a:r>
              <a:rPr lang="en-SG" sz="1400" b="1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diplôme</a:t>
            </a:r>
            <a:endParaRPr lang="en-SG" sz="12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amet</a:t>
            </a:r>
            <a:endParaRPr lang="en-SG" sz="11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</p:txBody>
      </p:sp>
      <p:pic>
        <p:nvPicPr>
          <p:cNvPr id="66" name="Picture 4" descr="Image result for phone icon png">
            <a:extLst>
              <a:ext uri="{FF2B5EF4-FFF2-40B4-BE49-F238E27FC236}">
                <a16:creationId xmlns:a16="http://schemas.microsoft.com/office/drawing/2014/main" id="{79BB9B4B-2BFC-4F92-C164-D35D4D04B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6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47" y="1755045"/>
            <a:ext cx="335523" cy="176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" descr="Image result for email icon png">
            <a:extLst>
              <a:ext uri="{FF2B5EF4-FFF2-40B4-BE49-F238E27FC236}">
                <a16:creationId xmlns:a16="http://schemas.microsoft.com/office/drawing/2014/main" id="{F0073DBA-1A2D-F752-3A73-59A0CBE60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14" y="2026574"/>
            <a:ext cx="158589" cy="11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2" descr="Image result for address icon png">
            <a:extLst>
              <a:ext uri="{FF2B5EF4-FFF2-40B4-BE49-F238E27FC236}">
                <a16:creationId xmlns:a16="http://schemas.microsoft.com/office/drawing/2014/main" id="{90806DC1-7DB8-B94E-2494-3E5F2B62A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02" y="2281314"/>
            <a:ext cx="146412" cy="18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16">
            <a:extLst>
              <a:ext uri="{FF2B5EF4-FFF2-40B4-BE49-F238E27FC236}">
                <a16:creationId xmlns:a16="http://schemas.microsoft.com/office/drawing/2014/main" id="{CAFA2B4F-2E94-DC21-152D-7A970B6A1EAC}"/>
              </a:ext>
            </a:extLst>
          </p:cNvPr>
          <p:cNvSpPr txBox="1"/>
          <p:nvPr/>
        </p:nvSpPr>
        <p:spPr>
          <a:xfrm>
            <a:off x="503099" y="1707240"/>
            <a:ext cx="2148240" cy="108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01 02 03 04 05</a:t>
            </a:r>
          </a:p>
          <a:p>
            <a:pPr algn="r">
              <a:lnSpc>
                <a:spcPct val="150000"/>
              </a:lnSpc>
            </a:pPr>
            <a:r>
              <a:rPr lang="en-SG" sz="1100" dirty="0" err="1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mail@mail.com</a:t>
            </a:r>
            <a:endParaRPr lang="en-SG" sz="1100" dirty="0">
              <a:solidFill>
                <a:schemeClr val="bg1"/>
              </a:solidFill>
              <a:latin typeface="Avenir Book" panose="02000503020000020003" pitchFamily="2" charset="0"/>
              <a:ea typeface="PT Sans" panose="020B0503020203020204" pitchFamily="34" charset="0"/>
              <a:cs typeface="Lato" panose="020F0502020204030203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17 rue de la </a:t>
            </a:r>
            <a:r>
              <a:rPr lang="en-SG" sz="1100" dirty="0" err="1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Réussite</a:t>
            </a:r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b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</a:br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75012 Paris</a:t>
            </a:r>
          </a:p>
        </p:txBody>
      </p:sp>
      <p:sp>
        <p:nvSpPr>
          <p:cNvPr id="70" name="TextBox 17">
            <a:extLst>
              <a:ext uri="{FF2B5EF4-FFF2-40B4-BE49-F238E27FC236}">
                <a16:creationId xmlns:a16="http://schemas.microsoft.com/office/drawing/2014/main" id="{C29F5094-2677-7219-B6B8-85A67BA03664}"/>
              </a:ext>
            </a:extLst>
          </p:cNvPr>
          <p:cNvSpPr txBox="1"/>
          <p:nvPr/>
        </p:nvSpPr>
        <p:spPr>
          <a:xfrm>
            <a:off x="1235226" y="3661579"/>
            <a:ext cx="13946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1400" b="1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Université</a:t>
            </a:r>
          </a:p>
          <a:p>
            <a:pPr algn="r"/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2018</a:t>
            </a:r>
          </a:p>
        </p:txBody>
      </p:sp>
      <p:sp>
        <p:nvSpPr>
          <p:cNvPr id="71" name="TextBox 18">
            <a:extLst>
              <a:ext uri="{FF2B5EF4-FFF2-40B4-BE49-F238E27FC236}">
                <a16:creationId xmlns:a16="http://schemas.microsoft.com/office/drawing/2014/main" id="{39C99713-E4F5-99E0-D27C-4EDDC6996C5A}"/>
              </a:ext>
            </a:extLst>
          </p:cNvPr>
          <p:cNvSpPr txBox="1"/>
          <p:nvPr/>
        </p:nvSpPr>
        <p:spPr>
          <a:xfrm>
            <a:off x="1256648" y="4353164"/>
            <a:ext cx="13946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1400" b="1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Université</a:t>
            </a:r>
          </a:p>
          <a:p>
            <a:pPr algn="r"/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2017</a:t>
            </a:r>
          </a:p>
        </p:txBody>
      </p:sp>
      <p:sp>
        <p:nvSpPr>
          <p:cNvPr id="72" name="TextBox 19">
            <a:extLst>
              <a:ext uri="{FF2B5EF4-FFF2-40B4-BE49-F238E27FC236}">
                <a16:creationId xmlns:a16="http://schemas.microsoft.com/office/drawing/2014/main" id="{9015D6F3-1F09-B0DE-7A26-39FDF4C64011}"/>
              </a:ext>
            </a:extLst>
          </p:cNvPr>
          <p:cNvSpPr txBox="1"/>
          <p:nvPr/>
        </p:nvSpPr>
        <p:spPr>
          <a:xfrm>
            <a:off x="2879297" y="5059668"/>
            <a:ext cx="3507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spc="300" dirty="0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EXPERIENCE</a:t>
            </a:r>
          </a:p>
        </p:txBody>
      </p:sp>
      <p:sp>
        <p:nvSpPr>
          <p:cNvPr id="73" name="TextBox 20">
            <a:extLst>
              <a:ext uri="{FF2B5EF4-FFF2-40B4-BE49-F238E27FC236}">
                <a16:creationId xmlns:a16="http://schemas.microsoft.com/office/drawing/2014/main" id="{9063CB5C-831C-53DF-5005-2B61CFC95CD4}"/>
              </a:ext>
            </a:extLst>
          </p:cNvPr>
          <p:cNvSpPr txBox="1"/>
          <p:nvPr/>
        </p:nvSpPr>
        <p:spPr>
          <a:xfrm>
            <a:off x="1213804" y="5429000"/>
            <a:ext cx="13946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1400" b="1" dirty="0" err="1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Entreprise</a:t>
            </a:r>
            <a:endParaRPr lang="en-SG" sz="1400" b="1" dirty="0">
              <a:solidFill>
                <a:schemeClr val="bg1"/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pPr algn="r"/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2024- 2022</a:t>
            </a:r>
          </a:p>
        </p:txBody>
      </p:sp>
      <p:sp>
        <p:nvSpPr>
          <p:cNvPr id="76" name="TextBox 23">
            <a:extLst>
              <a:ext uri="{FF2B5EF4-FFF2-40B4-BE49-F238E27FC236}">
                <a16:creationId xmlns:a16="http://schemas.microsoft.com/office/drawing/2014/main" id="{107047B7-1D60-EE23-2D23-59D844E5EDBB}"/>
              </a:ext>
            </a:extLst>
          </p:cNvPr>
          <p:cNvSpPr txBox="1"/>
          <p:nvPr/>
        </p:nvSpPr>
        <p:spPr>
          <a:xfrm>
            <a:off x="2863209" y="5445571"/>
            <a:ext cx="43853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Titre du poste - Ville</a:t>
            </a:r>
            <a:endParaRPr lang="en-SG" sz="12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Lorem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ipsum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dolor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sit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amet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consectetur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adipiscing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elit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sed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do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eiusmod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tempor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incididunt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labore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et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dolore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magna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aliqua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Tellus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in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hac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habitasse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platea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dictumst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vestibulum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Turpis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massa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tincidunt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dui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ornare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</a:t>
            </a:r>
          </a:p>
        </p:txBody>
      </p:sp>
      <p:cxnSp>
        <p:nvCxnSpPr>
          <p:cNvPr id="77" name="Straight Connector 24">
            <a:extLst>
              <a:ext uri="{FF2B5EF4-FFF2-40B4-BE49-F238E27FC236}">
                <a16:creationId xmlns:a16="http://schemas.microsoft.com/office/drawing/2014/main" id="{B9EFF459-8511-CBD0-E21A-278975AEB3C1}"/>
              </a:ext>
            </a:extLst>
          </p:cNvPr>
          <p:cNvCxnSpPr/>
          <p:nvPr/>
        </p:nvCxnSpPr>
        <p:spPr>
          <a:xfrm>
            <a:off x="2027446" y="9059489"/>
            <a:ext cx="55990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25">
            <a:extLst>
              <a:ext uri="{FF2B5EF4-FFF2-40B4-BE49-F238E27FC236}">
                <a16:creationId xmlns:a16="http://schemas.microsoft.com/office/drawing/2014/main" id="{3AFE7448-1CCF-7B92-65C2-916340DE927A}"/>
              </a:ext>
            </a:extLst>
          </p:cNvPr>
          <p:cNvSpPr txBox="1"/>
          <p:nvPr/>
        </p:nvSpPr>
        <p:spPr>
          <a:xfrm>
            <a:off x="2844010" y="8891585"/>
            <a:ext cx="4504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spc="300" dirty="0">
                <a:solidFill>
                  <a:srgbClr val="980E15"/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COMPETENCES &amp; PERSONNALITE</a:t>
            </a:r>
          </a:p>
        </p:txBody>
      </p:sp>
      <p:sp>
        <p:nvSpPr>
          <p:cNvPr id="107" name="TextBox 11">
            <a:extLst>
              <a:ext uri="{FF2B5EF4-FFF2-40B4-BE49-F238E27FC236}">
                <a16:creationId xmlns:a16="http://schemas.microsoft.com/office/drawing/2014/main" id="{318B8CF9-D2E6-3495-6349-7E1325BF0742}"/>
              </a:ext>
            </a:extLst>
          </p:cNvPr>
          <p:cNvSpPr txBox="1"/>
          <p:nvPr/>
        </p:nvSpPr>
        <p:spPr>
          <a:xfrm>
            <a:off x="2863209" y="4369903"/>
            <a:ext cx="266931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Titre du </a:t>
            </a:r>
            <a:r>
              <a:rPr lang="en-SG" sz="1400" b="1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diplôme</a:t>
            </a:r>
            <a:endParaRPr lang="en-SG" sz="12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  <a:cs typeface="Lato" panose="020F0502020204030203" pitchFamily="34" charset="0"/>
              </a:rPr>
              <a:t>amet</a:t>
            </a:r>
            <a:endParaRPr lang="en-SG" sz="11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</p:txBody>
      </p:sp>
      <p:sp>
        <p:nvSpPr>
          <p:cNvPr id="108" name="TextBox 23">
            <a:extLst>
              <a:ext uri="{FF2B5EF4-FFF2-40B4-BE49-F238E27FC236}">
                <a16:creationId xmlns:a16="http://schemas.microsoft.com/office/drawing/2014/main" id="{24556AF8-79B0-904F-DE5F-B30F52789084}"/>
              </a:ext>
            </a:extLst>
          </p:cNvPr>
          <p:cNvSpPr txBox="1"/>
          <p:nvPr/>
        </p:nvSpPr>
        <p:spPr>
          <a:xfrm>
            <a:off x="2879298" y="6610630"/>
            <a:ext cx="43853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Titre du poste - Ville</a:t>
            </a:r>
            <a:endParaRPr lang="en-SG" sz="12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Lorem ipsum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dolor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sit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amet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consectetur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adipiscing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elit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sed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do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eiusmod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tempor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incididunt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labore et dolore magna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aliqua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Tellus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in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hac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habitasse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platea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dictumst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vestibulum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Turpis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massa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tincidunt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dui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ornare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</a:t>
            </a:r>
          </a:p>
        </p:txBody>
      </p:sp>
      <p:sp>
        <p:nvSpPr>
          <p:cNvPr id="109" name="TextBox 23">
            <a:extLst>
              <a:ext uri="{FF2B5EF4-FFF2-40B4-BE49-F238E27FC236}">
                <a16:creationId xmlns:a16="http://schemas.microsoft.com/office/drawing/2014/main" id="{5BBB809A-8658-C1BB-52C6-407AD33EBDD9}"/>
              </a:ext>
            </a:extLst>
          </p:cNvPr>
          <p:cNvSpPr txBox="1"/>
          <p:nvPr/>
        </p:nvSpPr>
        <p:spPr>
          <a:xfrm>
            <a:off x="2844010" y="7702156"/>
            <a:ext cx="43853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Titre du poste - Ville</a:t>
            </a:r>
            <a:endParaRPr lang="en-SG" sz="1200" b="1" dirty="0">
              <a:solidFill>
                <a:schemeClr val="bg2">
                  <a:lumMod val="50000"/>
                </a:schemeClr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Lorem ipsum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dolor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sit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amet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consectetur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adipiscing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elit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,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sed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do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eiusmod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tempor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incididunt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labore et dolore magna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aliqua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Tellus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in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hac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habitasse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platea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dictumst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vestibulum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Turpis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massa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tincidunt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dui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ut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 </a:t>
            </a:r>
            <a:r>
              <a:rPr lang="en-SG" sz="1100" dirty="0" err="1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ornare</a:t>
            </a:r>
            <a:r>
              <a:rPr lang="en-SG" sz="1100" dirty="0">
                <a:solidFill>
                  <a:schemeClr val="bg2">
                    <a:lumMod val="50000"/>
                  </a:schemeClr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.</a:t>
            </a:r>
          </a:p>
        </p:txBody>
      </p:sp>
      <p:sp>
        <p:nvSpPr>
          <p:cNvPr id="110" name="TextBox 20">
            <a:extLst>
              <a:ext uri="{FF2B5EF4-FFF2-40B4-BE49-F238E27FC236}">
                <a16:creationId xmlns:a16="http://schemas.microsoft.com/office/drawing/2014/main" id="{93AA6243-9069-8E57-39E8-3E1C34A8FCEA}"/>
              </a:ext>
            </a:extLst>
          </p:cNvPr>
          <p:cNvSpPr txBox="1"/>
          <p:nvPr/>
        </p:nvSpPr>
        <p:spPr>
          <a:xfrm>
            <a:off x="1256647" y="6584681"/>
            <a:ext cx="13946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1400" b="1" dirty="0" err="1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Entreprise</a:t>
            </a:r>
            <a:endParaRPr lang="en-SG" sz="1400" b="1" dirty="0">
              <a:solidFill>
                <a:schemeClr val="bg1"/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pPr algn="r"/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2024- 2022</a:t>
            </a:r>
          </a:p>
        </p:txBody>
      </p:sp>
      <p:sp>
        <p:nvSpPr>
          <p:cNvPr id="111" name="TextBox 20">
            <a:extLst>
              <a:ext uri="{FF2B5EF4-FFF2-40B4-BE49-F238E27FC236}">
                <a16:creationId xmlns:a16="http://schemas.microsoft.com/office/drawing/2014/main" id="{D29E523F-5FBC-5F89-9BD7-D1C15A63AC2D}"/>
              </a:ext>
            </a:extLst>
          </p:cNvPr>
          <p:cNvSpPr txBox="1"/>
          <p:nvPr/>
        </p:nvSpPr>
        <p:spPr>
          <a:xfrm>
            <a:off x="1330100" y="7683377"/>
            <a:ext cx="13946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1400" b="1" dirty="0" err="1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Entreprise</a:t>
            </a:r>
            <a:endParaRPr lang="en-SG" sz="1400" b="1" dirty="0">
              <a:solidFill>
                <a:schemeClr val="bg1"/>
              </a:solidFill>
              <a:latin typeface="Avenir Book" panose="02000503020000020003" pitchFamily="2" charset="0"/>
              <a:ea typeface="PT Sans" panose="020B0503020203020204" pitchFamily="34" charset="0"/>
            </a:endParaRPr>
          </a:p>
          <a:p>
            <a:pPr algn="r"/>
            <a:r>
              <a:rPr lang="en-SG" sz="1100" dirty="0">
                <a:solidFill>
                  <a:schemeClr val="bg1"/>
                </a:solidFill>
                <a:latin typeface="Avenir Book" panose="02000503020000020003" pitchFamily="2" charset="0"/>
                <a:ea typeface="PT Sans" panose="020B0503020203020204" pitchFamily="34" charset="0"/>
              </a:rPr>
              <a:t>2024- 2022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13414172-EAE2-5C82-2DF9-9F56FBD0362B}"/>
              </a:ext>
            </a:extLst>
          </p:cNvPr>
          <p:cNvSpPr txBox="1"/>
          <p:nvPr/>
        </p:nvSpPr>
        <p:spPr>
          <a:xfrm>
            <a:off x="2844010" y="9348406"/>
            <a:ext cx="142699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Microsoft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PHP MySQL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Google Analytics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872CDC2D-3282-4F01-1E44-A5068CB0D012}"/>
              </a:ext>
            </a:extLst>
          </p:cNvPr>
          <p:cNvSpPr txBox="1"/>
          <p:nvPr/>
        </p:nvSpPr>
        <p:spPr>
          <a:xfrm>
            <a:off x="4562531" y="9348406"/>
            <a:ext cx="13051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Créatif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Innovant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Sérieux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Organisé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Ouvert d’esprit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89EC6AAA-3793-3307-0000-D2E91988D98D}"/>
              </a:ext>
            </a:extLst>
          </p:cNvPr>
          <p:cNvSpPr txBox="1"/>
          <p:nvPr/>
        </p:nvSpPr>
        <p:spPr>
          <a:xfrm>
            <a:off x="5972310" y="9348406"/>
            <a:ext cx="12570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Français : A1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Anglais : A2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Espagnol : B2 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7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536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2024-03-14T09:50:11Z</dcterms:created>
  <dcterms:modified xsi:type="dcterms:W3CDTF">2024-03-14T10:06:41Z</dcterms:modified>
</cp:coreProperties>
</file>