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6858000" cy="9906000" type="A4"/>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613B"/>
    <a:srgbClr val="E6E7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357"/>
    <p:restoredTop sz="94656"/>
  </p:normalViewPr>
  <p:slideViewPr>
    <p:cSldViewPr snapToGrid="0" snapToObjects="1">
      <p:cViewPr>
        <p:scale>
          <a:sx n="65" d="100"/>
          <a:sy n="65" d="100"/>
        </p:scale>
        <p:origin x="4744" y="13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Cliquez et modifiez le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A2A55E6A-025C-4B4C-A8B6-2055C88FDE09}" type="datetimeFigureOut">
              <a:rPr lang="fr-FR" smtClean="0"/>
              <a:t>28/07/2022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6BD2625-8AE7-9041-B86E-BB9980DFBB56}" type="slidenum">
              <a:rPr lang="fr-FR" smtClean="0"/>
              <a:t>‹N°›</a:t>
            </a:fld>
            <a:endParaRPr lang="fr-FR"/>
          </a:p>
        </p:txBody>
      </p:sp>
    </p:spTree>
    <p:extLst>
      <p:ext uri="{BB962C8B-B14F-4D97-AF65-F5344CB8AC3E}">
        <p14:creationId xmlns:p14="http://schemas.microsoft.com/office/powerpoint/2010/main" val="130143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2A55E6A-025C-4B4C-A8B6-2055C88FDE09}" type="datetimeFigureOut">
              <a:rPr lang="fr-FR" smtClean="0"/>
              <a:t>28/07/2022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6BD2625-8AE7-9041-B86E-BB9980DFBB56}" type="slidenum">
              <a:rPr lang="fr-FR" smtClean="0"/>
              <a:t>‹N°›</a:t>
            </a:fld>
            <a:endParaRPr lang="fr-FR"/>
          </a:p>
        </p:txBody>
      </p:sp>
    </p:spTree>
    <p:extLst>
      <p:ext uri="{BB962C8B-B14F-4D97-AF65-F5344CB8AC3E}">
        <p14:creationId xmlns:p14="http://schemas.microsoft.com/office/powerpoint/2010/main" val="61119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2A55E6A-025C-4B4C-A8B6-2055C88FDE09}" type="datetimeFigureOut">
              <a:rPr lang="fr-FR" smtClean="0"/>
              <a:t>28/07/2022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6BD2625-8AE7-9041-B86E-BB9980DFBB56}" type="slidenum">
              <a:rPr lang="fr-FR" smtClean="0"/>
              <a:t>‹N°›</a:t>
            </a:fld>
            <a:endParaRPr lang="fr-FR"/>
          </a:p>
        </p:txBody>
      </p:sp>
    </p:spTree>
    <p:extLst>
      <p:ext uri="{BB962C8B-B14F-4D97-AF65-F5344CB8AC3E}">
        <p14:creationId xmlns:p14="http://schemas.microsoft.com/office/powerpoint/2010/main" val="737698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2A55E6A-025C-4B4C-A8B6-2055C88FDE09}" type="datetimeFigureOut">
              <a:rPr lang="fr-FR" smtClean="0"/>
              <a:t>28/07/2022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6BD2625-8AE7-9041-B86E-BB9980DFBB56}" type="slidenum">
              <a:rPr lang="fr-FR" smtClean="0"/>
              <a:t>‹N°›</a:t>
            </a:fld>
            <a:endParaRPr lang="fr-FR"/>
          </a:p>
        </p:txBody>
      </p:sp>
    </p:spTree>
    <p:extLst>
      <p:ext uri="{BB962C8B-B14F-4D97-AF65-F5344CB8AC3E}">
        <p14:creationId xmlns:p14="http://schemas.microsoft.com/office/powerpoint/2010/main" val="1186426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Cliquez et modifiez le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2A55E6A-025C-4B4C-A8B6-2055C88FDE09}" type="datetimeFigureOut">
              <a:rPr lang="fr-FR" smtClean="0"/>
              <a:t>28/07/2022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6BD2625-8AE7-9041-B86E-BB9980DFBB56}" type="slidenum">
              <a:rPr lang="fr-FR" smtClean="0"/>
              <a:t>‹N°›</a:t>
            </a:fld>
            <a:endParaRPr lang="fr-FR"/>
          </a:p>
        </p:txBody>
      </p:sp>
    </p:spTree>
    <p:extLst>
      <p:ext uri="{BB962C8B-B14F-4D97-AF65-F5344CB8AC3E}">
        <p14:creationId xmlns:p14="http://schemas.microsoft.com/office/powerpoint/2010/main" val="887766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2A55E6A-025C-4B4C-A8B6-2055C88FDE09}" type="datetimeFigureOut">
              <a:rPr lang="fr-FR" smtClean="0"/>
              <a:t>28/07/2022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6BD2625-8AE7-9041-B86E-BB9980DFBB56}" type="slidenum">
              <a:rPr lang="fr-FR" smtClean="0"/>
              <a:t>‹N°›</a:t>
            </a:fld>
            <a:endParaRPr lang="fr-FR"/>
          </a:p>
        </p:txBody>
      </p:sp>
    </p:spTree>
    <p:extLst>
      <p:ext uri="{BB962C8B-B14F-4D97-AF65-F5344CB8AC3E}">
        <p14:creationId xmlns:p14="http://schemas.microsoft.com/office/powerpoint/2010/main" val="2128653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Cliquez et modifiez le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2A55E6A-025C-4B4C-A8B6-2055C88FDE09}" type="datetimeFigureOut">
              <a:rPr lang="fr-FR" smtClean="0"/>
              <a:t>28/07/2022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C6BD2625-8AE7-9041-B86E-BB9980DFBB56}" type="slidenum">
              <a:rPr lang="fr-FR" smtClean="0"/>
              <a:t>‹N°›</a:t>
            </a:fld>
            <a:endParaRPr lang="fr-FR"/>
          </a:p>
        </p:txBody>
      </p:sp>
    </p:spTree>
    <p:extLst>
      <p:ext uri="{BB962C8B-B14F-4D97-AF65-F5344CB8AC3E}">
        <p14:creationId xmlns:p14="http://schemas.microsoft.com/office/powerpoint/2010/main" val="1342290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A2A55E6A-025C-4B4C-A8B6-2055C88FDE09}" type="datetimeFigureOut">
              <a:rPr lang="fr-FR" smtClean="0"/>
              <a:t>28/07/2022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C6BD2625-8AE7-9041-B86E-BB9980DFBB56}" type="slidenum">
              <a:rPr lang="fr-FR" smtClean="0"/>
              <a:t>‹N°›</a:t>
            </a:fld>
            <a:endParaRPr lang="fr-FR"/>
          </a:p>
        </p:txBody>
      </p:sp>
    </p:spTree>
    <p:extLst>
      <p:ext uri="{BB962C8B-B14F-4D97-AF65-F5344CB8AC3E}">
        <p14:creationId xmlns:p14="http://schemas.microsoft.com/office/powerpoint/2010/main" val="562536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A55E6A-025C-4B4C-A8B6-2055C88FDE09}" type="datetimeFigureOut">
              <a:rPr lang="fr-FR" smtClean="0"/>
              <a:t>28/07/2022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C6BD2625-8AE7-9041-B86E-BB9980DFBB56}" type="slidenum">
              <a:rPr lang="fr-FR" smtClean="0"/>
              <a:t>‹N°›</a:t>
            </a:fld>
            <a:endParaRPr lang="fr-FR"/>
          </a:p>
        </p:txBody>
      </p:sp>
    </p:spTree>
    <p:extLst>
      <p:ext uri="{BB962C8B-B14F-4D97-AF65-F5344CB8AC3E}">
        <p14:creationId xmlns:p14="http://schemas.microsoft.com/office/powerpoint/2010/main" val="1335017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Cliquez et modifiez le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2A55E6A-025C-4B4C-A8B6-2055C88FDE09}" type="datetimeFigureOut">
              <a:rPr lang="fr-FR" smtClean="0"/>
              <a:t>28/07/2022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6BD2625-8AE7-9041-B86E-BB9980DFBB56}" type="slidenum">
              <a:rPr lang="fr-FR" smtClean="0"/>
              <a:t>‹N°›</a:t>
            </a:fld>
            <a:endParaRPr lang="fr-FR"/>
          </a:p>
        </p:txBody>
      </p:sp>
    </p:spTree>
    <p:extLst>
      <p:ext uri="{BB962C8B-B14F-4D97-AF65-F5344CB8AC3E}">
        <p14:creationId xmlns:p14="http://schemas.microsoft.com/office/powerpoint/2010/main" val="724146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Cliquez et modifiez le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2A55E6A-025C-4B4C-A8B6-2055C88FDE09}" type="datetimeFigureOut">
              <a:rPr lang="fr-FR" smtClean="0"/>
              <a:t>28/07/2022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6BD2625-8AE7-9041-B86E-BB9980DFBB56}" type="slidenum">
              <a:rPr lang="fr-FR" smtClean="0"/>
              <a:t>‹N°›</a:t>
            </a:fld>
            <a:endParaRPr lang="fr-FR"/>
          </a:p>
        </p:txBody>
      </p:sp>
    </p:spTree>
    <p:extLst>
      <p:ext uri="{BB962C8B-B14F-4D97-AF65-F5344CB8AC3E}">
        <p14:creationId xmlns:p14="http://schemas.microsoft.com/office/powerpoint/2010/main" val="942330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2A55E6A-025C-4B4C-A8B6-2055C88FDE09}" type="datetimeFigureOut">
              <a:rPr lang="fr-FR" smtClean="0"/>
              <a:t>28/07/2022</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C6BD2625-8AE7-9041-B86E-BB9980DFBB56}" type="slidenum">
              <a:rPr lang="fr-FR" smtClean="0"/>
              <a:t>‹N°›</a:t>
            </a:fld>
            <a:endParaRPr lang="fr-FR"/>
          </a:p>
        </p:txBody>
      </p:sp>
    </p:spTree>
    <p:extLst>
      <p:ext uri="{BB962C8B-B14F-4D97-AF65-F5344CB8AC3E}">
        <p14:creationId xmlns:p14="http://schemas.microsoft.com/office/powerpoint/2010/main" val="6933049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1086970"/>
            <a:ext cx="6858000" cy="8819030"/>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a:t>
            </a:r>
          </a:p>
        </p:txBody>
      </p:sp>
      <p:pic>
        <p:nvPicPr>
          <p:cNvPr id="4" name="Image 3"/>
          <p:cNvPicPr>
            <a:picLocks noChangeAspect="1"/>
          </p:cNvPicPr>
          <p:nvPr/>
        </p:nvPicPr>
        <p:blipFill rotWithShape="1">
          <a:blip r:embed="rId2">
            <a:extLst>
              <a:ext uri="{28A0092B-C50C-407E-A947-70E740481C1C}">
                <a14:useLocalDpi xmlns:a14="http://schemas.microsoft.com/office/drawing/2010/main" val="0"/>
              </a:ext>
            </a:extLst>
          </a:blip>
          <a:srcRect l="24611" r="8796"/>
          <a:stretch/>
        </p:blipFill>
        <p:spPr>
          <a:xfrm>
            <a:off x="179295" y="233081"/>
            <a:ext cx="3096932" cy="3104029"/>
          </a:xfrm>
          <a:prstGeom prst="ellipse">
            <a:avLst/>
          </a:prstGeom>
          <a:ln w="19050">
            <a:solidFill>
              <a:schemeClr val="bg1"/>
            </a:solidFill>
          </a:ln>
        </p:spPr>
      </p:pic>
      <p:sp>
        <p:nvSpPr>
          <p:cNvPr id="5" name="ZoneTexte 4"/>
          <p:cNvSpPr txBox="1"/>
          <p:nvPr/>
        </p:nvSpPr>
        <p:spPr>
          <a:xfrm>
            <a:off x="3414353" y="233081"/>
            <a:ext cx="3024867" cy="523220"/>
          </a:xfrm>
          <a:prstGeom prst="rect">
            <a:avLst/>
          </a:prstGeom>
          <a:noFill/>
        </p:spPr>
        <p:txBody>
          <a:bodyPr wrap="none" rtlCol="0">
            <a:spAutoFit/>
          </a:bodyPr>
          <a:lstStyle/>
          <a:p>
            <a:r>
              <a:rPr lang="fr-FR" sz="2800" b="1" dirty="0">
                <a:solidFill>
                  <a:srgbClr val="F1613B"/>
                </a:solidFill>
                <a:latin typeface="Avenir Book" charset="0"/>
                <a:ea typeface="Avenir Book" charset="0"/>
                <a:cs typeface="Avenir Book" charset="0"/>
              </a:rPr>
              <a:t>ALAIN DELAVINE</a:t>
            </a:r>
          </a:p>
        </p:txBody>
      </p:sp>
      <p:sp>
        <p:nvSpPr>
          <p:cNvPr id="6" name="ZoneTexte 5"/>
          <p:cNvSpPr txBox="1"/>
          <p:nvPr/>
        </p:nvSpPr>
        <p:spPr>
          <a:xfrm>
            <a:off x="3415191" y="669411"/>
            <a:ext cx="2700098" cy="369332"/>
          </a:xfrm>
          <a:prstGeom prst="rect">
            <a:avLst/>
          </a:prstGeom>
          <a:noFill/>
        </p:spPr>
        <p:txBody>
          <a:bodyPr wrap="none" rtlCol="0">
            <a:spAutoFit/>
          </a:bodyPr>
          <a:lstStyle/>
          <a:p>
            <a:r>
              <a:rPr lang="fr-FR" dirty="0">
                <a:solidFill>
                  <a:srgbClr val="F1613B"/>
                </a:solidFill>
                <a:latin typeface="Avenir Book" charset="0"/>
                <a:ea typeface="Avenir Book" charset="0"/>
                <a:cs typeface="Avenir Book" charset="0"/>
              </a:rPr>
              <a:t>Titre du poste recherché</a:t>
            </a:r>
          </a:p>
        </p:txBody>
      </p:sp>
      <p:sp>
        <p:nvSpPr>
          <p:cNvPr id="8" name="ZoneTexte 7"/>
          <p:cNvSpPr txBox="1"/>
          <p:nvPr/>
        </p:nvSpPr>
        <p:spPr>
          <a:xfrm>
            <a:off x="3985338" y="1268960"/>
            <a:ext cx="1762021" cy="307777"/>
          </a:xfrm>
          <a:prstGeom prst="rect">
            <a:avLst/>
          </a:prstGeom>
          <a:noFill/>
        </p:spPr>
        <p:txBody>
          <a:bodyPr wrap="none" rtlCol="0">
            <a:spAutoFit/>
          </a:bodyPr>
          <a:lstStyle/>
          <a:p>
            <a:r>
              <a:rPr lang="fr-FR" sz="1400" b="1" dirty="0">
                <a:latin typeface="Avenir Book" charset="0"/>
                <a:ea typeface="Avenir Book" charset="0"/>
                <a:cs typeface="Avenir Book" charset="0"/>
              </a:rPr>
              <a:t>A PROPOS DE MOI</a:t>
            </a:r>
          </a:p>
        </p:txBody>
      </p:sp>
      <p:pic>
        <p:nvPicPr>
          <p:cNvPr id="9" name="Imag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3243" y="2493271"/>
            <a:ext cx="482600" cy="850900"/>
          </a:xfrm>
          <a:prstGeom prst="rect">
            <a:avLst/>
          </a:prstGeom>
        </p:spPr>
      </p:pic>
      <p:pic>
        <p:nvPicPr>
          <p:cNvPr id="10" name="Imag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82161" y="2603484"/>
            <a:ext cx="431800" cy="673100"/>
          </a:xfrm>
          <a:prstGeom prst="rect">
            <a:avLst/>
          </a:prstGeom>
        </p:spPr>
      </p:pic>
      <p:sp>
        <p:nvSpPr>
          <p:cNvPr id="12" name="Rectangle 11"/>
          <p:cNvSpPr/>
          <p:nvPr/>
        </p:nvSpPr>
        <p:spPr>
          <a:xfrm>
            <a:off x="3633621" y="2536199"/>
            <a:ext cx="1367682" cy="400110"/>
          </a:xfrm>
          <a:prstGeom prst="rect">
            <a:avLst/>
          </a:prstGeom>
        </p:spPr>
        <p:txBody>
          <a:bodyPr wrap="none">
            <a:spAutoFit/>
          </a:bodyPr>
          <a:lstStyle/>
          <a:p>
            <a:r>
              <a:rPr lang="fr-FR" sz="1000" dirty="0">
                <a:solidFill>
                  <a:schemeClr val="tx1">
                    <a:lumMod val="65000"/>
                    <a:lumOff val="35000"/>
                  </a:schemeClr>
                </a:solidFill>
                <a:latin typeface="Avenir Book" charset="0"/>
                <a:ea typeface="Avenir Book" charset="0"/>
                <a:cs typeface="Avenir Book" charset="0"/>
              </a:rPr>
              <a:t>17 rue de la Réussite</a:t>
            </a:r>
          </a:p>
          <a:p>
            <a:r>
              <a:rPr lang="fr-FR" sz="1000" dirty="0">
                <a:solidFill>
                  <a:schemeClr val="tx1">
                    <a:lumMod val="65000"/>
                    <a:lumOff val="35000"/>
                  </a:schemeClr>
                </a:solidFill>
                <a:latin typeface="Avenir Book" charset="0"/>
                <a:ea typeface="Avenir Book" charset="0"/>
                <a:cs typeface="Avenir Book" charset="0"/>
              </a:rPr>
              <a:t>75012 Paris</a:t>
            </a:r>
            <a:endParaRPr lang="fr-FR" sz="1000" dirty="0"/>
          </a:p>
        </p:txBody>
      </p:sp>
      <p:sp>
        <p:nvSpPr>
          <p:cNvPr id="13" name="Rectangle 12"/>
          <p:cNvSpPr/>
          <p:nvPr/>
        </p:nvSpPr>
        <p:spPr>
          <a:xfrm>
            <a:off x="3651456" y="2968808"/>
            <a:ext cx="1031051" cy="246221"/>
          </a:xfrm>
          <a:prstGeom prst="rect">
            <a:avLst/>
          </a:prstGeom>
        </p:spPr>
        <p:txBody>
          <a:bodyPr wrap="none">
            <a:spAutoFit/>
          </a:bodyPr>
          <a:lstStyle/>
          <a:p>
            <a:r>
              <a:rPr lang="fr-FR" sz="1000" dirty="0">
                <a:solidFill>
                  <a:schemeClr val="tx1">
                    <a:lumMod val="65000"/>
                    <a:lumOff val="35000"/>
                  </a:schemeClr>
                </a:solidFill>
                <a:latin typeface="Avenir Book" charset="0"/>
                <a:ea typeface="Avenir Book" charset="0"/>
                <a:cs typeface="Avenir Book" charset="0"/>
              </a:rPr>
              <a:t>06 01 02 03 04</a:t>
            </a:r>
            <a:endParaRPr lang="fr-FR" sz="1000" dirty="0"/>
          </a:p>
        </p:txBody>
      </p:sp>
      <p:sp>
        <p:nvSpPr>
          <p:cNvPr id="14" name="Rectangle 13"/>
          <p:cNvSpPr/>
          <p:nvPr/>
        </p:nvSpPr>
        <p:spPr>
          <a:xfrm>
            <a:off x="5580350" y="2606377"/>
            <a:ext cx="1114408" cy="246221"/>
          </a:xfrm>
          <a:prstGeom prst="rect">
            <a:avLst/>
          </a:prstGeom>
        </p:spPr>
        <p:txBody>
          <a:bodyPr wrap="none">
            <a:spAutoFit/>
          </a:bodyPr>
          <a:lstStyle/>
          <a:p>
            <a:r>
              <a:rPr lang="fr-FR" sz="1000" dirty="0" err="1">
                <a:solidFill>
                  <a:schemeClr val="tx1">
                    <a:lumMod val="65000"/>
                    <a:lumOff val="35000"/>
                  </a:schemeClr>
                </a:solidFill>
                <a:latin typeface="Avenir Book" charset="0"/>
                <a:ea typeface="Avenir Book" charset="0"/>
                <a:cs typeface="Avenir Book" charset="0"/>
              </a:rPr>
              <a:t>maile@mail.com</a:t>
            </a:r>
            <a:endParaRPr lang="fr-FR" sz="1000" dirty="0"/>
          </a:p>
        </p:txBody>
      </p:sp>
      <p:sp>
        <p:nvSpPr>
          <p:cNvPr id="15" name="Rectangle 14"/>
          <p:cNvSpPr/>
          <p:nvPr/>
        </p:nvSpPr>
        <p:spPr>
          <a:xfrm>
            <a:off x="5532365" y="2943700"/>
            <a:ext cx="1096775" cy="246221"/>
          </a:xfrm>
          <a:prstGeom prst="rect">
            <a:avLst/>
          </a:prstGeom>
        </p:spPr>
        <p:txBody>
          <a:bodyPr wrap="none">
            <a:spAutoFit/>
          </a:bodyPr>
          <a:lstStyle/>
          <a:p>
            <a:r>
              <a:rPr lang="fr-FR" sz="1000" dirty="0" err="1">
                <a:solidFill>
                  <a:schemeClr val="tx1">
                    <a:lumMod val="65000"/>
                    <a:lumOff val="35000"/>
                  </a:schemeClr>
                </a:solidFill>
                <a:latin typeface="Avenir Book" charset="0"/>
                <a:ea typeface="Avenir Book" charset="0"/>
                <a:cs typeface="Avenir Book" charset="0"/>
              </a:rPr>
              <a:t>twitter.com</a:t>
            </a:r>
            <a:r>
              <a:rPr lang="fr-FR" sz="1000" dirty="0">
                <a:solidFill>
                  <a:schemeClr val="tx1">
                    <a:lumMod val="65000"/>
                    <a:lumOff val="35000"/>
                  </a:schemeClr>
                </a:solidFill>
                <a:latin typeface="Avenir Book" charset="0"/>
                <a:ea typeface="Avenir Book" charset="0"/>
                <a:cs typeface="Avenir Book" charset="0"/>
              </a:rPr>
              <a:t>/moi</a:t>
            </a:r>
            <a:endParaRPr lang="fr-FR" sz="1000" dirty="0"/>
          </a:p>
        </p:txBody>
      </p:sp>
      <p:cxnSp>
        <p:nvCxnSpPr>
          <p:cNvPr id="21" name="Connecteur droit 20"/>
          <p:cNvCxnSpPr/>
          <p:nvPr/>
        </p:nvCxnSpPr>
        <p:spPr>
          <a:xfrm>
            <a:off x="2103120" y="7123176"/>
            <a:ext cx="107899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Connecteur droit 21"/>
          <p:cNvCxnSpPr/>
          <p:nvPr/>
        </p:nvCxnSpPr>
        <p:spPr>
          <a:xfrm>
            <a:off x="2103120" y="7421880"/>
            <a:ext cx="107899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Connecteur droit 22"/>
          <p:cNvCxnSpPr/>
          <p:nvPr/>
        </p:nvCxnSpPr>
        <p:spPr>
          <a:xfrm>
            <a:off x="2103120" y="7711993"/>
            <a:ext cx="107899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Connecteur droit 23"/>
          <p:cNvCxnSpPr/>
          <p:nvPr/>
        </p:nvCxnSpPr>
        <p:spPr>
          <a:xfrm>
            <a:off x="2103120" y="8001553"/>
            <a:ext cx="107899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Connecteur droit 24"/>
          <p:cNvCxnSpPr/>
          <p:nvPr/>
        </p:nvCxnSpPr>
        <p:spPr>
          <a:xfrm>
            <a:off x="2103120" y="8294161"/>
            <a:ext cx="107899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Ellipse 25"/>
          <p:cNvSpPr/>
          <p:nvPr/>
        </p:nvSpPr>
        <p:spPr>
          <a:xfrm>
            <a:off x="2893093" y="7057145"/>
            <a:ext cx="149246" cy="149246"/>
          </a:xfrm>
          <a:prstGeom prst="ellipse">
            <a:avLst/>
          </a:prstGeom>
          <a:solidFill>
            <a:srgbClr val="F1613B"/>
          </a:solidFill>
          <a:ln>
            <a:solidFill>
              <a:srgbClr val="F1613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Ellipse 26"/>
          <p:cNvSpPr/>
          <p:nvPr/>
        </p:nvSpPr>
        <p:spPr>
          <a:xfrm>
            <a:off x="2718408" y="7347169"/>
            <a:ext cx="149246" cy="149246"/>
          </a:xfrm>
          <a:prstGeom prst="ellipse">
            <a:avLst/>
          </a:prstGeom>
          <a:solidFill>
            <a:srgbClr val="F1613B"/>
          </a:solidFill>
          <a:ln>
            <a:solidFill>
              <a:srgbClr val="F1613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Ellipse 27"/>
          <p:cNvSpPr/>
          <p:nvPr/>
        </p:nvSpPr>
        <p:spPr>
          <a:xfrm>
            <a:off x="2967716" y="7631381"/>
            <a:ext cx="149246" cy="149246"/>
          </a:xfrm>
          <a:prstGeom prst="ellipse">
            <a:avLst/>
          </a:prstGeom>
          <a:solidFill>
            <a:srgbClr val="F1613B"/>
          </a:solidFill>
          <a:ln>
            <a:solidFill>
              <a:srgbClr val="F1613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Ellipse 28"/>
          <p:cNvSpPr/>
          <p:nvPr/>
        </p:nvSpPr>
        <p:spPr>
          <a:xfrm>
            <a:off x="2867654" y="7926930"/>
            <a:ext cx="149246" cy="149246"/>
          </a:xfrm>
          <a:prstGeom prst="ellipse">
            <a:avLst/>
          </a:prstGeom>
          <a:solidFill>
            <a:srgbClr val="F1613B"/>
          </a:solidFill>
          <a:ln>
            <a:solidFill>
              <a:srgbClr val="F1613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Ellipse 29"/>
          <p:cNvSpPr/>
          <p:nvPr/>
        </p:nvSpPr>
        <p:spPr>
          <a:xfrm>
            <a:off x="2867654" y="8205834"/>
            <a:ext cx="149246" cy="149246"/>
          </a:xfrm>
          <a:prstGeom prst="ellipse">
            <a:avLst/>
          </a:prstGeom>
          <a:solidFill>
            <a:srgbClr val="F1613B"/>
          </a:solidFill>
          <a:ln>
            <a:solidFill>
              <a:srgbClr val="F1613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2" name="Connecteur droit 31"/>
          <p:cNvCxnSpPr/>
          <p:nvPr/>
        </p:nvCxnSpPr>
        <p:spPr>
          <a:xfrm>
            <a:off x="5425378" y="8380912"/>
            <a:ext cx="107899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Connecteur droit 32"/>
          <p:cNvCxnSpPr/>
          <p:nvPr/>
        </p:nvCxnSpPr>
        <p:spPr>
          <a:xfrm>
            <a:off x="5425378" y="8679616"/>
            <a:ext cx="107899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Connecteur droit 33"/>
          <p:cNvCxnSpPr/>
          <p:nvPr/>
        </p:nvCxnSpPr>
        <p:spPr>
          <a:xfrm>
            <a:off x="5425378" y="8969729"/>
            <a:ext cx="107899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Connecteur droit 34"/>
          <p:cNvCxnSpPr/>
          <p:nvPr/>
        </p:nvCxnSpPr>
        <p:spPr>
          <a:xfrm>
            <a:off x="5425378" y="9259289"/>
            <a:ext cx="107899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Connecteur droit 35"/>
          <p:cNvCxnSpPr/>
          <p:nvPr/>
        </p:nvCxnSpPr>
        <p:spPr>
          <a:xfrm>
            <a:off x="5425378" y="9551897"/>
            <a:ext cx="107899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Ellipse 36"/>
          <p:cNvSpPr/>
          <p:nvPr/>
        </p:nvSpPr>
        <p:spPr>
          <a:xfrm>
            <a:off x="6215351" y="8314881"/>
            <a:ext cx="149246" cy="149246"/>
          </a:xfrm>
          <a:prstGeom prst="ellipse">
            <a:avLst/>
          </a:prstGeom>
          <a:solidFill>
            <a:srgbClr val="F1613B"/>
          </a:solidFill>
          <a:ln>
            <a:solidFill>
              <a:srgbClr val="F1613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Ellipse 37"/>
          <p:cNvSpPr/>
          <p:nvPr/>
        </p:nvSpPr>
        <p:spPr>
          <a:xfrm>
            <a:off x="6040666" y="8604905"/>
            <a:ext cx="149246" cy="149246"/>
          </a:xfrm>
          <a:prstGeom prst="ellipse">
            <a:avLst/>
          </a:prstGeom>
          <a:solidFill>
            <a:srgbClr val="F1613B"/>
          </a:solidFill>
          <a:ln>
            <a:solidFill>
              <a:srgbClr val="F1613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Ellipse 38"/>
          <p:cNvSpPr/>
          <p:nvPr/>
        </p:nvSpPr>
        <p:spPr>
          <a:xfrm>
            <a:off x="6289974" y="8889117"/>
            <a:ext cx="149246" cy="149246"/>
          </a:xfrm>
          <a:prstGeom prst="ellipse">
            <a:avLst/>
          </a:prstGeom>
          <a:solidFill>
            <a:srgbClr val="F1613B"/>
          </a:solidFill>
          <a:ln>
            <a:solidFill>
              <a:srgbClr val="F1613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Ellipse 39"/>
          <p:cNvSpPr/>
          <p:nvPr/>
        </p:nvSpPr>
        <p:spPr>
          <a:xfrm>
            <a:off x="6189912" y="9184666"/>
            <a:ext cx="149246" cy="149246"/>
          </a:xfrm>
          <a:prstGeom prst="ellipse">
            <a:avLst/>
          </a:prstGeom>
          <a:solidFill>
            <a:srgbClr val="F1613B"/>
          </a:solidFill>
          <a:ln>
            <a:solidFill>
              <a:srgbClr val="F1613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Ellipse 40"/>
          <p:cNvSpPr/>
          <p:nvPr/>
        </p:nvSpPr>
        <p:spPr>
          <a:xfrm>
            <a:off x="6189912" y="9463570"/>
            <a:ext cx="149246" cy="149246"/>
          </a:xfrm>
          <a:prstGeom prst="ellipse">
            <a:avLst/>
          </a:prstGeom>
          <a:solidFill>
            <a:srgbClr val="F1613B"/>
          </a:solidFill>
          <a:ln>
            <a:solidFill>
              <a:srgbClr val="F1613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Rectangle 52"/>
          <p:cNvSpPr/>
          <p:nvPr/>
        </p:nvSpPr>
        <p:spPr>
          <a:xfrm>
            <a:off x="2016177" y="8969729"/>
            <a:ext cx="1260050" cy="159281"/>
          </a:xfrm>
          <a:prstGeom prst="rect">
            <a:avLst/>
          </a:prstGeom>
          <a:solidFill>
            <a:srgbClr val="F161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4" name="Rectangle 53"/>
          <p:cNvSpPr/>
          <p:nvPr/>
        </p:nvSpPr>
        <p:spPr>
          <a:xfrm>
            <a:off x="2016177" y="9254271"/>
            <a:ext cx="1260050" cy="159281"/>
          </a:xfrm>
          <a:prstGeom prst="rect">
            <a:avLst/>
          </a:prstGeom>
          <a:solidFill>
            <a:srgbClr val="F161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5" name="Rectangle 54"/>
          <p:cNvSpPr/>
          <p:nvPr/>
        </p:nvSpPr>
        <p:spPr>
          <a:xfrm>
            <a:off x="2016177" y="9543767"/>
            <a:ext cx="1260050" cy="159281"/>
          </a:xfrm>
          <a:prstGeom prst="rect">
            <a:avLst/>
          </a:prstGeom>
          <a:solidFill>
            <a:srgbClr val="F161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Rectangle 55"/>
          <p:cNvSpPr/>
          <p:nvPr/>
        </p:nvSpPr>
        <p:spPr>
          <a:xfrm>
            <a:off x="2016177" y="8969728"/>
            <a:ext cx="1026162" cy="1592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7" name="Rectangle 56"/>
          <p:cNvSpPr/>
          <p:nvPr/>
        </p:nvSpPr>
        <p:spPr>
          <a:xfrm>
            <a:off x="2019311" y="9254271"/>
            <a:ext cx="873782" cy="1592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Rectangle 57"/>
          <p:cNvSpPr/>
          <p:nvPr/>
        </p:nvSpPr>
        <p:spPr>
          <a:xfrm>
            <a:off x="2019310" y="9543766"/>
            <a:ext cx="1162801" cy="15928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ZoneTexte 1"/>
          <p:cNvSpPr txBox="1"/>
          <p:nvPr/>
        </p:nvSpPr>
        <p:spPr>
          <a:xfrm>
            <a:off x="8726905" y="7122695"/>
            <a:ext cx="184731" cy="369332"/>
          </a:xfrm>
          <a:prstGeom prst="rect">
            <a:avLst/>
          </a:prstGeom>
          <a:noFill/>
        </p:spPr>
        <p:txBody>
          <a:bodyPr wrap="none" rtlCol="0">
            <a:spAutoFit/>
          </a:bodyPr>
          <a:lstStyle/>
          <a:p>
            <a:endParaRPr lang="fr-FR" dirty="0"/>
          </a:p>
        </p:txBody>
      </p:sp>
      <p:sp>
        <p:nvSpPr>
          <p:cNvPr id="3" name="Rectangle 2">
            <a:extLst>
              <a:ext uri="{FF2B5EF4-FFF2-40B4-BE49-F238E27FC236}">
                <a16:creationId xmlns:a16="http://schemas.microsoft.com/office/drawing/2014/main" id="{CD2B7378-050F-3D01-7DF0-0F7E659A19D9}"/>
              </a:ext>
            </a:extLst>
          </p:cNvPr>
          <p:cNvSpPr/>
          <p:nvPr/>
        </p:nvSpPr>
        <p:spPr>
          <a:xfrm>
            <a:off x="3535743" y="1717221"/>
            <a:ext cx="3159016" cy="707886"/>
          </a:xfrm>
          <a:prstGeom prst="rect">
            <a:avLst/>
          </a:prstGeom>
        </p:spPr>
        <p:txBody>
          <a:bodyPr wrap="square">
            <a:spAutoFit/>
          </a:bodyPr>
          <a:lstStyle/>
          <a:p>
            <a:pPr defTabSz="685800">
              <a:defRPr/>
            </a:pPr>
            <a:r>
              <a:rPr lang="fr-FR" sz="1000" dirty="0">
                <a:solidFill>
                  <a:schemeClr val="tx1">
                    <a:lumMod val="65000"/>
                    <a:lumOff val="35000"/>
                  </a:schemeClr>
                </a:solidFill>
                <a:latin typeface="Avenir Book" charset="0"/>
                <a:ea typeface="Avenir Book" charset="0"/>
                <a:cs typeface="Avenir Book" charset="0"/>
              </a:rPr>
              <a:t>Décrivez en quelques lignes vos compétences clés pour le poste et vos objectifs de carrière. Vous pouvez les mettre en forme à l’aide de puces ou les laisser sous forme de texte plein. </a:t>
            </a:r>
          </a:p>
        </p:txBody>
      </p:sp>
      <p:sp>
        <p:nvSpPr>
          <p:cNvPr id="18" name="Rectangle 17">
            <a:extLst>
              <a:ext uri="{FF2B5EF4-FFF2-40B4-BE49-F238E27FC236}">
                <a16:creationId xmlns:a16="http://schemas.microsoft.com/office/drawing/2014/main" id="{C5E3AC38-BBA0-BFD2-72EE-36921F3AFC82}"/>
              </a:ext>
            </a:extLst>
          </p:cNvPr>
          <p:cNvSpPr/>
          <p:nvPr/>
        </p:nvSpPr>
        <p:spPr>
          <a:xfrm>
            <a:off x="3608149" y="3883327"/>
            <a:ext cx="3159016" cy="307777"/>
          </a:xfrm>
          <a:prstGeom prst="rect">
            <a:avLst/>
          </a:prstGeom>
        </p:spPr>
        <p:txBody>
          <a:bodyPr wrap="square">
            <a:spAutoFit/>
          </a:bodyPr>
          <a:lstStyle/>
          <a:p>
            <a:pPr defTabSz="457200">
              <a:buClr>
                <a:srgbClr val="00B050"/>
              </a:buClr>
              <a:buSzPct val="100000"/>
              <a:defRPr/>
            </a:pPr>
            <a:r>
              <a:rPr lang="fr-FR" sz="1400" b="1" dirty="0">
                <a:latin typeface="Avenir Book" charset="0"/>
                <a:ea typeface="Avenir Book" charset="0"/>
                <a:cs typeface="Avenir Book" charset="0"/>
              </a:rPr>
              <a:t>EXPERIENCE PROFESSIONNELLE</a:t>
            </a:r>
          </a:p>
        </p:txBody>
      </p:sp>
      <p:sp>
        <p:nvSpPr>
          <p:cNvPr id="20" name="Rectangle 19">
            <a:extLst>
              <a:ext uri="{FF2B5EF4-FFF2-40B4-BE49-F238E27FC236}">
                <a16:creationId xmlns:a16="http://schemas.microsoft.com/office/drawing/2014/main" id="{89EC9031-503C-2ED9-04D2-5D3D7B8951BB}"/>
              </a:ext>
            </a:extLst>
          </p:cNvPr>
          <p:cNvSpPr/>
          <p:nvPr/>
        </p:nvSpPr>
        <p:spPr>
          <a:xfrm>
            <a:off x="3570850" y="4130473"/>
            <a:ext cx="3196315" cy="1192634"/>
          </a:xfrm>
          <a:prstGeom prst="rect">
            <a:avLst/>
          </a:prstGeom>
        </p:spPr>
        <p:txBody>
          <a:bodyPr wrap="square">
            <a:spAutoFit/>
          </a:bodyPr>
          <a:lstStyle/>
          <a:p>
            <a:pPr>
              <a:lnSpc>
                <a:spcPct val="150000"/>
              </a:lnSpc>
              <a:buClr>
                <a:srgbClr val="00B050"/>
              </a:buClr>
              <a:buSzPct val="100000"/>
            </a:pPr>
            <a:r>
              <a:rPr lang="fr-FR" sz="1100" b="1" dirty="0">
                <a:latin typeface="Avenir Book" charset="0"/>
                <a:ea typeface="Avenir Book" charset="0"/>
                <a:cs typeface="Avenir Book" charset="0"/>
              </a:rPr>
              <a:t>2013-2014  </a:t>
            </a:r>
            <a:r>
              <a:rPr lang="fr-FR" sz="1100" b="1" dirty="0">
                <a:solidFill>
                  <a:srgbClr val="F1613B"/>
                </a:solidFill>
                <a:latin typeface="Avenir Book" charset="0"/>
                <a:ea typeface="Avenir Book" charset="0"/>
                <a:cs typeface="Avenir Book" charset="0"/>
              </a:rPr>
              <a:t>SOCIETE – VILLE</a:t>
            </a:r>
            <a:r>
              <a:rPr lang="fr-FR" sz="1100" dirty="0">
                <a:solidFill>
                  <a:srgbClr val="F1613B"/>
                </a:solidFill>
                <a:latin typeface="Avenir Book" charset="0"/>
                <a:ea typeface="Avenir Book" charset="0"/>
                <a:cs typeface="Avenir Book" charset="0"/>
              </a:rPr>
              <a:t> | </a:t>
            </a:r>
            <a:r>
              <a:rPr lang="fr-FR" sz="1100" b="1" dirty="0">
                <a:latin typeface="Avenir Book" charset="0"/>
                <a:ea typeface="Avenir Book" charset="0"/>
                <a:cs typeface="Avenir Book" charset="0"/>
              </a:rPr>
              <a:t>Titre du poste</a:t>
            </a:r>
          </a:p>
          <a:p>
            <a:pPr defTabSz="457200">
              <a:buClr>
                <a:srgbClr val="00B050"/>
              </a:buClr>
              <a:buSzPct val="100000"/>
              <a:defRPr/>
            </a:pPr>
            <a:r>
              <a:rPr lang="fr-FR" sz="1100" dirty="0">
                <a:solidFill>
                  <a:srgbClr val="7F7F7F"/>
                </a:solidFill>
                <a:latin typeface="Avenir Book" charset="0"/>
                <a:ea typeface="Avenir Book" charset="0"/>
                <a:cs typeface="Avenir Book" charset="0"/>
              </a:rPr>
              <a:t>Décrivez ici les fonctions que vous avez occupé. Décrivez également vos missions, le nombre de personne que vous avez encadrez et si vous le pouvez essayé d’inscrire les résultats que vous avez obtenus.</a:t>
            </a:r>
          </a:p>
        </p:txBody>
      </p:sp>
      <p:sp>
        <p:nvSpPr>
          <p:cNvPr id="43" name="Rectangle 42">
            <a:extLst>
              <a:ext uri="{FF2B5EF4-FFF2-40B4-BE49-F238E27FC236}">
                <a16:creationId xmlns:a16="http://schemas.microsoft.com/office/drawing/2014/main" id="{B7B30255-DB82-BBF3-1783-8D965A1C1725}"/>
              </a:ext>
            </a:extLst>
          </p:cNvPr>
          <p:cNvSpPr/>
          <p:nvPr/>
        </p:nvSpPr>
        <p:spPr>
          <a:xfrm>
            <a:off x="3570849" y="5289916"/>
            <a:ext cx="3196315" cy="1192634"/>
          </a:xfrm>
          <a:prstGeom prst="rect">
            <a:avLst/>
          </a:prstGeom>
        </p:spPr>
        <p:txBody>
          <a:bodyPr wrap="square">
            <a:spAutoFit/>
          </a:bodyPr>
          <a:lstStyle/>
          <a:p>
            <a:pPr>
              <a:lnSpc>
                <a:spcPct val="150000"/>
              </a:lnSpc>
              <a:buClr>
                <a:srgbClr val="00B050"/>
              </a:buClr>
              <a:buSzPct val="100000"/>
            </a:pPr>
            <a:r>
              <a:rPr lang="fr-FR" sz="1100" b="1" dirty="0">
                <a:latin typeface="Avenir Book" charset="0"/>
                <a:ea typeface="Avenir Book" charset="0"/>
                <a:cs typeface="Avenir Book" charset="0"/>
              </a:rPr>
              <a:t>2013-2014  </a:t>
            </a:r>
            <a:r>
              <a:rPr lang="fr-FR" sz="1100" b="1" dirty="0">
                <a:solidFill>
                  <a:srgbClr val="F1613B"/>
                </a:solidFill>
                <a:latin typeface="Avenir Book" charset="0"/>
                <a:ea typeface="Avenir Book" charset="0"/>
                <a:cs typeface="Avenir Book" charset="0"/>
              </a:rPr>
              <a:t>SOCIETE – VILLE</a:t>
            </a:r>
            <a:r>
              <a:rPr lang="fr-FR" sz="1100" dirty="0">
                <a:solidFill>
                  <a:srgbClr val="F1613B"/>
                </a:solidFill>
                <a:latin typeface="Avenir Book" charset="0"/>
                <a:ea typeface="Avenir Book" charset="0"/>
                <a:cs typeface="Avenir Book" charset="0"/>
              </a:rPr>
              <a:t> | </a:t>
            </a:r>
            <a:r>
              <a:rPr lang="fr-FR" sz="1100" b="1" dirty="0">
                <a:latin typeface="Avenir Book" charset="0"/>
                <a:ea typeface="Avenir Book" charset="0"/>
                <a:cs typeface="Avenir Book" charset="0"/>
              </a:rPr>
              <a:t>Titre du poste</a:t>
            </a:r>
          </a:p>
          <a:p>
            <a:pPr defTabSz="457200">
              <a:buClr>
                <a:srgbClr val="00B050"/>
              </a:buClr>
              <a:buSzPct val="100000"/>
              <a:defRPr/>
            </a:pPr>
            <a:r>
              <a:rPr lang="fr-FR" sz="1100" dirty="0">
                <a:solidFill>
                  <a:srgbClr val="7F7F7F"/>
                </a:solidFill>
                <a:latin typeface="Avenir Book" charset="0"/>
                <a:ea typeface="Avenir Book" charset="0"/>
                <a:cs typeface="Avenir Book" charset="0"/>
              </a:rPr>
              <a:t>Décrivez ici les fonctions que vous avez occupé. Décrivez également vos missions, le nombre de personne que vous avez encadrez et si vous le pouvez essayé d’inscrire les résultats que vous avez obtenus.</a:t>
            </a:r>
          </a:p>
        </p:txBody>
      </p:sp>
      <p:sp>
        <p:nvSpPr>
          <p:cNvPr id="44" name="Rectangle 43">
            <a:extLst>
              <a:ext uri="{FF2B5EF4-FFF2-40B4-BE49-F238E27FC236}">
                <a16:creationId xmlns:a16="http://schemas.microsoft.com/office/drawing/2014/main" id="{1D359044-A07C-46E7-8C7D-447DB0525AEE}"/>
              </a:ext>
            </a:extLst>
          </p:cNvPr>
          <p:cNvSpPr/>
          <p:nvPr/>
        </p:nvSpPr>
        <p:spPr>
          <a:xfrm>
            <a:off x="3584003" y="6452779"/>
            <a:ext cx="3196315" cy="1192634"/>
          </a:xfrm>
          <a:prstGeom prst="rect">
            <a:avLst/>
          </a:prstGeom>
        </p:spPr>
        <p:txBody>
          <a:bodyPr wrap="square">
            <a:spAutoFit/>
          </a:bodyPr>
          <a:lstStyle/>
          <a:p>
            <a:pPr>
              <a:lnSpc>
                <a:spcPct val="150000"/>
              </a:lnSpc>
              <a:buClr>
                <a:srgbClr val="00B050"/>
              </a:buClr>
              <a:buSzPct val="100000"/>
            </a:pPr>
            <a:r>
              <a:rPr lang="fr-FR" sz="1100" b="1" dirty="0">
                <a:latin typeface="Avenir Book" charset="0"/>
                <a:ea typeface="Avenir Book" charset="0"/>
                <a:cs typeface="Avenir Book" charset="0"/>
              </a:rPr>
              <a:t>2013-2014  </a:t>
            </a:r>
            <a:r>
              <a:rPr lang="fr-FR" sz="1100" b="1" dirty="0">
                <a:solidFill>
                  <a:srgbClr val="F1613B"/>
                </a:solidFill>
                <a:latin typeface="Avenir Book" charset="0"/>
                <a:ea typeface="Avenir Book" charset="0"/>
                <a:cs typeface="Avenir Book" charset="0"/>
              </a:rPr>
              <a:t>SOCIETE – VILLE</a:t>
            </a:r>
            <a:r>
              <a:rPr lang="fr-FR" sz="1100" dirty="0">
                <a:solidFill>
                  <a:srgbClr val="F1613B"/>
                </a:solidFill>
                <a:latin typeface="Avenir Book" charset="0"/>
                <a:ea typeface="Avenir Book" charset="0"/>
                <a:cs typeface="Avenir Book" charset="0"/>
              </a:rPr>
              <a:t> | </a:t>
            </a:r>
            <a:r>
              <a:rPr lang="fr-FR" sz="1100" b="1" dirty="0">
                <a:latin typeface="Avenir Book" charset="0"/>
                <a:ea typeface="Avenir Book" charset="0"/>
                <a:cs typeface="Avenir Book" charset="0"/>
              </a:rPr>
              <a:t>Titre du poste</a:t>
            </a:r>
          </a:p>
          <a:p>
            <a:pPr defTabSz="457200">
              <a:buClr>
                <a:srgbClr val="00B050"/>
              </a:buClr>
              <a:buSzPct val="100000"/>
              <a:defRPr/>
            </a:pPr>
            <a:r>
              <a:rPr lang="fr-FR" sz="1100" dirty="0">
                <a:solidFill>
                  <a:srgbClr val="7F7F7F"/>
                </a:solidFill>
                <a:latin typeface="Avenir Book" charset="0"/>
                <a:ea typeface="Avenir Book" charset="0"/>
                <a:cs typeface="Avenir Book" charset="0"/>
              </a:rPr>
              <a:t>Décrivez ici les fonctions que vous avez occupé. Décrivez également vos missions, le nombre de personne que vous avez encadrez et si vous le pouvez essayé d’inscrire les résultats que vous avez obtenus.</a:t>
            </a:r>
          </a:p>
        </p:txBody>
      </p:sp>
      <p:sp>
        <p:nvSpPr>
          <p:cNvPr id="45" name="Rectangle 44">
            <a:extLst>
              <a:ext uri="{FF2B5EF4-FFF2-40B4-BE49-F238E27FC236}">
                <a16:creationId xmlns:a16="http://schemas.microsoft.com/office/drawing/2014/main" id="{BF21B7E3-5496-3922-BF4F-3B0C35D30F86}"/>
              </a:ext>
            </a:extLst>
          </p:cNvPr>
          <p:cNvSpPr/>
          <p:nvPr/>
        </p:nvSpPr>
        <p:spPr>
          <a:xfrm>
            <a:off x="213483" y="4179124"/>
            <a:ext cx="3196315" cy="811761"/>
          </a:xfrm>
          <a:prstGeom prst="rect">
            <a:avLst/>
          </a:prstGeom>
        </p:spPr>
        <p:txBody>
          <a:bodyPr wrap="square">
            <a:spAutoFit/>
          </a:bodyPr>
          <a:lstStyle/>
          <a:p>
            <a:pPr>
              <a:lnSpc>
                <a:spcPct val="125000"/>
              </a:lnSpc>
              <a:buClr>
                <a:srgbClr val="00B050"/>
              </a:buClr>
              <a:buSzPct val="100000"/>
            </a:pPr>
            <a:r>
              <a:rPr lang="fr-FR" sz="1100" b="1" dirty="0">
                <a:latin typeface="Avenir Book" charset="0"/>
                <a:ea typeface="Avenir Book" charset="0"/>
                <a:cs typeface="Avenir Book" charset="0"/>
              </a:rPr>
              <a:t>2013-2014  </a:t>
            </a:r>
            <a:r>
              <a:rPr lang="fr-FR" sz="1100" b="1" dirty="0">
                <a:solidFill>
                  <a:srgbClr val="F1613B"/>
                </a:solidFill>
                <a:latin typeface="Avenir Book" charset="0"/>
                <a:ea typeface="Avenir Book" charset="0"/>
                <a:cs typeface="Avenir Book" charset="0"/>
              </a:rPr>
              <a:t>UNIVERSITE</a:t>
            </a:r>
            <a:r>
              <a:rPr lang="fr-FR" sz="1100" dirty="0">
                <a:solidFill>
                  <a:srgbClr val="F1613B"/>
                </a:solidFill>
                <a:latin typeface="Avenir Book" charset="0"/>
                <a:ea typeface="Avenir Book" charset="0"/>
                <a:cs typeface="Avenir Book" charset="0"/>
              </a:rPr>
              <a:t> | </a:t>
            </a:r>
            <a:r>
              <a:rPr lang="fr-FR" sz="1100" b="1" dirty="0">
                <a:latin typeface="Avenir Book" charset="0"/>
                <a:ea typeface="Avenir Book" charset="0"/>
                <a:cs typeface="Avenir Book" charset="0"/>
              </a:rPr>
              <a:t>Titre du diplôme</a:t>
            </a:r>
          </a:p>
          <a:p>
            <a:pPr defTabSz="685800">
              <a:defRPr/>
            </a:pPr>
            <a:r>
              <a:rPr lang="fr-FR" sz="1100" dirty="0">
                <a:solidFill>
                  <a:srgbClr val="7F7F7F"/>
                </a:solidFill>
                <a:latin typeface="Avenir Book" charset="0"/>
                <a:ea typeface="Avenir Book" charset="0"/>
                <a:cs typeface="Avenir Book" charset="0"/>
              </a:rPr>
              <a:t>Décrivez en une ligne les objectifs et les spécialités de cette formation. Inscrivez votre mention si vous en avez eu une.</a:t>
            </a:r>
          </a:p>
        </p:txBody>
      </p:sp>
      <p:sp>
        <p:nvSpPr>
          <p:cNvPr id="47" name="Rectangle 46">
            <a:extLst>
              <a:ext uri="{FF2B5EF4-FFF2-40B4-BE49-F238E27FC236}">
                <a16:creationId xmlns:a16="http://schemas.microsoft.com/office/drawing/2014/main" id="{F40310C8-B3E2-7BE6-2D4C-8269A12682A9}"/>
              </a:ext>
            </a:extLst>
          </p:cNvPr>
          <p:cNvSpPr/>
          <p:nvPr/>
        </p:nvSpPr>
        <p:spPr>
          <a:xfrm>
            <a:off x="224567" y="3883327"/>
            <a:ext cx="3159016" cy="307777"/>
          </a:xfrm>
          <a:prstGeom prst="rect">
            <a:avLst/>
          </a:prstGeom>
        </p:spPr>
        <p:txBody>
          <a:bodyPr wrap="square">
            <a:spAutoFit/>
          </a:bodyPr>
          <a:lstStyle/>
          <a:p>
            <a:pPr defTabSz="457200">
              <a:buClr>
                <a:srgbClr val="00B050"/>
              </a:buClr>
              <a:buSzPct val="100000"/>
              <a:defRPr/>
            </a:pPr>
            <a:r>
              <a:rPr lang="fr-FR" sz="1400" b="1" dirty="0">
                <a:latin typeface="Avenir Book" charset="0"/>
                <a:ea typeface="Avenir Book" charset="0"/>
                <a:cs typeface="Avenir Book" charset="0"/>
              </a:rPr>
              <a:t>FORMATION</a:t>
            </a:r>
          </a:p>
        </p:txBody>
      </p:sp>
      <p:sp>
        <p:nvSpPr>
          <p:cNvPr id="48" name="Rectangle 47">
            <a:extLst>
              <a:ext uri="{FF2B5EF4-FFF2-40B4-BE49-F238E27FC236}">
                <a16:creationId xmlns:a16="http://schemas.microsoft.com/office/drawing/2014/main" id="{61287767-B08E-81A6-C807-33DCD36D3621}"/>
              </a:ext>
            </a:extLst>
          </p:cNvPr>
          <p:cNvSpPr/>
          <p:nvPr/>
        </p:nvSpPr>
        <p:spPr>
          <a:xfrm>
            <a:off x="200329" y="5008264"/>
            <a:ext cx="3196315" cy="811761"/>
          </a:xfrm>
          <a:prstGeom prst="rect">
            <a:avLst/>
          </a:prstGeom>
        </p:spPr>
        <p:txBody>
          <a:bodyPr wrap="square">
            <a:spAutoFit/>
          </a:bodyPr>
          <a:lstStyle/>
          <a:p>
            <a:pPr>
              <a:lnSpc>
                <a:spcPct val="125000"/>
              </a:lnSpc>
              <a:buClr>
                <a:srgbClr val="00B050"/>
              </a:buClr>
              <a:buSzPct val="100000"/>
            </a:pPr>
            <a:r>
              <a:rPr lang="fr-FR" sz="1100" b="1" dirty="0">
                <a:latin typeface="Avenir Book" charset="0"/>
                <a:ea typeface="Avenir Book" charset="0"/>
                <a:cs typeface="Avenir Book" charset="0"/>
              </a:rPr>
              <a:t>2013-2014  </a:t>
            </a:r>
            <a:r>
              <a:rPr lang="fr-FR" sz="1100" b="1" dirty="0">
                <a:solidFill>
                  <a:srgbClr val="F1613B"/>
                </a:solidFill>
                <a:latin typeface="Avenir Book" charset="0"/>
                <a:ea typeface="Avenir Book" charset="0"/>
                <a:cs typeface="Avenir Book" charset="0"/>
              </a:rPr>
              <a:t>UNIVERSITE</a:t>
            </a:r>
            <a:r>
              <a:rPr lang="fr-FR" sz="1100" dirty="0">
                <a:solidFill>
                  <a:srgbClr val="F1613B"/>
                </a:solidFill>
                <a:latin typeface="Avenir Book" charset="0"/>
                <a:ea typeface="Avenir Book" charset="0"/>
                <a:cs typeface="Avenir Book" charset="0"/>
              </a:rPr>
              <a:t> | </a:t>
            </a:r>
            <a:r>
              <a:rPr lang="fr-FR" sz="1100" b="1" dirty="0">
                <a:latin typeface="Avenir Book" charset="0"/>
                <a:ea typeface="Avenir Book" charset="0"/>
                <a:cs typeface="Avenir Book" charset="0"/>
              </a:rPr>
              <a:t>Titre du diplôme</a:t>
            </a:r>
          </a:p>
          <a:p>
            <a:pPr defTabSz="685800">
              <a:defRPr/>
            </a:pPr>
            <a:r>
              <a:rPr lang="fr-FR" sz="1100" dirty="0">
                <a:solidFill>
                  <a:srgbClr val="7F7F7F"/>
                </a:solidFill>
                <a:latin typeface="Avenir Book" charset="0"/>
                <a:ea typeface="Avenir Book" charset="0"/>
                <a:cs typeface="Avenir Book" charset="0"/>
              </a:rPr>
              <a:t>Décrivez en une ligne les objectifs et les spécialités de cette formation. Inscrivez votre mention si vous en avez eu une.</a:t>
            </a:r>
          </a:p>
        </p:txBody>
      </p:sp>
      <p:sp>
        <p:nvSpPr>
          <p:cNvPr id="49" name="Rectangle 48">
            <a:extLst>
              <a:ext uri="{FF2B5EF4-FFF2-40B4-BE49-F238E27FC236}">
                <a16:creationId xmlns:a16="http://schemas.microsoft.com/office/drawing/2014/main" id="{C663BEC8-0DEB-DCBD-6F89-1DEA6330155E}"/>
              </a:ext>
            </a:extLst>
          </p:cNvPr>
          <p:cNvSpPr/>
          <p:nvPr/>
        </p:nvSpPr>
        <p:spPr>
          <a:xfrm>
            <a:off x="200329" y="5777126"/>
            <a:ext cx="3196315" cy="811761"/>
          </a:xfrm>
          <a:prstGeom prst="rect">
            <a:avLst/>
          </a:prstGeom>
        </p:spPr>
        <p:txBody>
          <a:bodyPr wrap="square">
            <a:spAutoFit/>
          </a:bodyPr>
          <a:lstStyle/>
          <a:p>
            <a:pPr>
              <a:lnSpc>
                <a:spcPct val="125000"/>
              </a:lnSpc>
              <a:buClr>
                <a:srgbClr val="00B050"/>
              </a:buClr>
              <a:buSzPct val="100000"/>
            </a:pPr>
            <a:r>
              <a:rPr lang="fr-FR" sz="1100" b="1" dirty="0">
                <a:latin typeface="Avenir Book" charset="0"/>
                <a:ea typeface="Avenir Book" charset="0"/>
                <a:cs typeface="Avenir Book" charset="0"/>
              </a:rPr>
              <a:t>2013-2014  </a:t>
            </a:r>
            <a:r>
              <a:rPr lang="fr-FR" sz="1100" b="1" dirty="0">
                <a:solidFill>
                  <a:srgbClr val="F1613B"/>
                </a:solidFill>
                <a:latin typeface="Avenir Book" charset="0"/>
                <a:ea typeface="Avenir Book" charset="0"/>
                <a:cs typeface="Avenir Book" charset="0"/>
              </a:rPr>
              <a:t>UNIVERSITE</a:t>
            </a:r>
            <a:r>
              <a:rPr lang="fr-FR" sz="1100" dirty="0">
                <a:solidFill>
                  <a:srgbClr val="F1613B"/>
                </a:solidFill>
                <a:latin typeface="Avenir Book" charset="0"/>
                <a:ea typeface="Avenir Book" charset="0"/>
                <a:cs typeface="Avenir Book" charset="0"/>
              </a:rPr>
              <a:t> | </a:t>
            </a:r>
            <a:r>
              <a:rPr lang="fr-FR" sz="1100" b="1" dirty="0">
                <a:latin typeface="Avenir Book" charset="0"/>
                <a:ea typeface="Avenir Book" charset="0"/>
                <a:cs typeface="Avenir Book" charset="0"/>
              </a:rPr>
              <a:t>Titre du diplôme</a:t>
            </a:r>
          </a:p>
          <a:p>
            <a:pPr defTabSz="685800">
              <a:defRPr/>
            </a:pPr>
            <a:r>
              <a:rPr lang="fr-FR" sz="1100" dirty="0">
                <a:solidFill>
                  <a:srgbClr val="7F7F7F"/>
                </a:solidFill>
                <a:latin typeface="Avenir Book" charset="0"/>
                <a:ea typeface="Avenir Book" charset="0"/>
                <a:cs typeface="Avenir Book" charset="0"/>
              </a:rPr>
              <a:t>Décrivez en une ligne les objectifs et les spécialités de cette formation. Inscrivez votre mention si vous en avez eu une.</a:t>
            </a:r>
          </a:p>
        </p:txBody>
      </p:sp>
      <p:sp>
        <p:nvSpPr>
          <p:cNvPr id="50" name="Rectangle 49">
            <a:extLst>
              <a:ext uri="{FF2B5EF4-FFF2-40B4-BE49-F238E27FC236}">
                <a16:creationId xmlns:a16="http://schemas.microsoft.com/office/drawing/2014/main" id="{E631C654-940B-DF05-751F-F2AA993EC7D0}"/>
              </a:ext>
            </a:extLst>
          </p:cNvPr>
          <p:cNvSpPr/>
          <p:nvPr/>
        </p:nvSpPr>
        <p:spPr>
          <a:xfrm>
            <a:off x="148253" y="6676216"/>
            <a:ext cx="3159016" cy="307777"/>
          </a:xfrm>
          <a:prstGeom prst="rect">
            <a:avLst/>
          </a:prstGeom>
        </p:spPr>
        <p:txBody>
          <a:bodyPr wrap="square">
            <a:spAutoFit/>
          </a:bodyPr>
          <a:lstStyle/>
          <a:p>
            <a:pPr defTabSz="685800">
              <a:defRPr/>
            </a:pPr>
            <a:r>
              <a:rPr lang="fr-FR" sz="1400" b="1" dirty="0">
                <a:latin typeface="Avenir Book" charset="0"/>
                <a:ea typeface="Avenir Book" charset="0"/>
                <a:cs typeface="Avenir Book" charset="0"/>
              </a:rPr>
              <a:t>COMPETENCES PRO.</a:t>
            </a:r>
          </a:p>
        </p:txBody>
      </p:sp>
      <p:sp>
        <p:nvSpPr>
          <p:cNvPr id="51" name="Rectangle 50">
            <a:extLst>
              <a:ext uri="{FF2B5EF4-FFF2-40B4-BE49-F238E27FC236}">
                <a16:creationId xmlns:a16="http://schemas.microsoft.com/office/drawing/2014/main" id="{AE0393B7-D1DC-5252-0DCF-E1ADCDC084C3}"/>
              </a:ext>
            </a:extLst>
          </p:cNvPr>
          <p:cNvSpPr/>
          <p:nvPr/>
        </p:nvSpPr>
        <p:spPr>
          <a:xfrm>
            <a:off x="129603" y="7006874"/>
            <a:ext cx="3196315" cy="1451679"/>
          </a:xfrm>
          <a:prstGeom prst="rect">
            <a:avLst/>
          </a:prstGeom>
        </p:spPr>
        <p:txBody>
          <a:bodyPr wrap="square">
            <a:spAutoFit/>
          </a:bodyPr>
          <a:lstStyle/>
          <a:p>
            <a:pPr fontAlgn="t">
              <a:spcAft>
                <a:spcPts val="900"/>
              </a:spcAft>
            </a:pPr>
            <a:r>
              <a:rPr lang="fr-FR" sz="1100" dirty="0">
                <a:solidFill>
                  <a:schemeClr val="tx1">
                    <a:lumMod val="50000"/>
                    <a:lumOff val="50000"/>
                  </a:schemeClr>
                </a:solidFill>
              </a:rPr>
              <a:t>Web développement</a:t>
            </a:r>
          </a:p>
          <a:p>
            <a:pPr fontAlgn="t">
              <a:spcAft>
                <a:spcPts val="900"/>
              </a:spcAft>
            </a:pPr>
            <a:r>
              <a:rPr lang="fr-FR" sz="1100" dirty="0">
                <a:solidFill>
                  <a:schemeClr val="tx1">
                    <a:lumMod val="50000"/>
                    <a:lumOff val="50000"/>
                  </a:schemeClr>
                </a:solidFill>
              </a:rPr>
              <a:t>Logiciel de gestion</a:t>
            </a:r>
          </a:p>
          <a:p>
            <a:pPr fontAlgn="t">
              <a:spcAft>
                <a:spcPts val="900"/>
              </a:spcAft>
            </a:pPr>
            <a:r>
              <a:rPr lang="fr-FR" sz="1100" dirty="0">
                <a:solidFill>
                  <a:schemeClr val="tx1">
                    <a:lumMod val="50000"/>
                    <a:lumOff val="50000"/>
                  </a:schemeClr>
                </a:solidFill>
              </a:rPr>
              <a:t>Microsoft Office</a:t>
            </a:r>
          </a:p>
          <a:p>
            <a:pPr fontAlgn="t">
              <a:spcAft>
                <a:spcPts val="900"/>
              </a:spcAft>
            </a:pPr>
            <a:r>
              <a:rPr lang="fr-FR" sz="1100" dirty="0">
                <a:solidFill>
                  <a:schemeClr val="tx1">
                    <a:lumMod val="50000"/>
                    <a:lumOff val="50000"/>
                  </a:schemeClr>
                </a:solidFill>
              </a:rPr>
              <a:t>Windows / </a:t>
            </a:r>
            <a:r>
              <a:rPr lang="fr-FR" sz="1100" dirty="0" err="1">
                <a:solidFill>
                  <a:schemeClr val="tx1">
                    <a:lumMod val="50000"/>
                    <a:lumOff val="50000"/>
                  </a:schemeClr>
                </a:solidFill>
              </a:rPr>
              <a:t>MAcOS</a:t>
            </a:r>
            <a:endParaRPr lang="fr-FR" sz="1100" dirty="0">
              <a:solidFill>
                <a:schemeClr val="tx1">
                  <a:lumMod val="50000"/>
                  <a:lumOff val="50000"/>
                </a:schemeClr>
              </a:solidFill>
            </a:endParaRPr>
          </a:p>
          <a:p>
            <a:pPr fontAlgn="t">
              <a:spcAft>
                <a:spcPts val="900"/>
              </a:spcAft>
            </a:pPr>
            <a:r>
              <a:rPr lang="fr-FR" sz="1100" dirty="0">
                <a:solidFill>
                  <a:schemeClr val="tx1">
                    <a:lumMod val="50000"/>
                    <a:lumOff val="50000"/>
                  </a:schemeClr>
                </a:solidFill>
              </a:rPr>
              <a:t>Google </a:t>
            </a:r>
            <a:r>
              <a:rPr lang="fr-FR" sz="1100" dirty="0" err="1">
                <a:solidFill>
                  <a:schemeClr val="tx1">
                    <a:lumMod val="50000"/>
                    <a:lumOff val="50000"/>
                  </a:schemeClr>
                </a:solidFill>
              </a:rPr>
              <a:t>Adwords</a:t>
            </a:r>
            <a:endParaRPr lang="fr-FR" sz="1100" dirty="0">
              <a:solidFill>
                <a:schemeClr val="tx1">
                  <a:lumMod val="50000"/>
                  <a:lumOff val="50000"/>
                </a:schemeClr>
              </a:solidFill>
            </a:endParaRPr>
          </a:p>
        </p:txBody>
      </p:sp>
      <p:sp>
        <p:nvSpPr>
          <p:cNvPr id="52" name="Rectangle 51">
            <a:extLst>
              <a:ext uri="{FF2B5EF4-FFF2-40B4-BE49-F238E27FC236}">
                <a16:creationId xmlns:a16="http://schemas.microsoft.com/office/drawing/2014/main" id="{9BEAAB67-6AB1-D039-B805-04A3C0C1B261}"/>
              </a:ext>
            </a:extLst>
          </p:cNvPr>
          <p:cNvSpPr/>
          <p:nvPr/>
        </p:nvSpPr>
        <p:spPr>
          <a:xfrm>
            <a:off x="3551176" y="7902354"/>
            <a:ext cx="2260688" cy="307777"/>
          </a:xfrm>
          <a:prstGeom prst="rect">
            <a:avLst/>
          </a:prstGeom>
        </p:spPr>
        <p:txBody>
          <a:bodyPr wrap="square">
            <a:spAutoFit/>
          </a:bodyPr>
          <a:lstStyle/>
          <a:p>
            <a:pPr defTabSz="685800">
              <a:defRPr/>
            </a:pPr>
            <a:r>
              <a:rPr lang="fr-FR" sz="1400" b="1" dirty="0">
                <a:latin typeface="Avenir Book" charset="0"/>
                <a:ea typeface="Avenir Book" charset="0"/>
                <a:cs typeface="Avenir Book" charset="0"/>
              </a:rPr>
              <a:t>PERSONNALITE</a:t>
            </a:r>
          </a:p>
        </p:txBody>
      </p:sp>
      <p:sp>
        <p:nvSpPr>
          <p:cNvPr id="59" name="Rectangle 58">
            <a:extLst>
              <a:ext uri="{FF2B5EF4-FFF2-40B4-BE49-F238E27FC236}">
                <a16:creationId xmlns:a16="http://schemas.microsoft.com/office/drawing/2014/main" id="{57D0691A-B819-EAB2-253B-96639FAABE6A}"/>
              </a:ext>
            </a:extLst>
          </p:cNvPr>
          <p:cNvSpPr/>
          <p:nvPr/>
        </p:nvSpPr>
        <p:spPr>
          <a:xfrm>
            <a:off x="3539401" y="8263548"/>
            <a:ext cx="3196315" cy="1400383"/>
          </a:xfrm>
          <a:prstGeom prst="rect">
            <a:avLst/>
          </a:prstGeom>
        </p:spPr>
        <p:txBody>
          <a:bodyPr wrap="square">
            <a:spAutoFit/>
          </a:bodyPr>
          <a:lstStyle/>
          <a:p>
            <a:pPr fontAlgn="t">
              <a:spcAft>
                <a:spcPts val="900"/>
              </a:spcAft>
            </a:pPr>
            <a:r>
              <a:rPr lang="fr-FR" sz="1100" dirty="0">
                <a:solidFill>
                  <a:schemeClr val="tx1">
                    <a:lumMod val="50000"/>
                    <a:lumOff val="50000"/>
                  </a:schemeClr>
                </a:solidFill>
                <a:latin typeface="Avenir Book" panose="02000503020000020003" pitchFamily="2" charset="0"/>
              </a:rPr>
              <a:t>Curiosité</a:t>
            </a:r>
          </a:p>
          <a:p>
            <a:pPr fontAlgn="t">
              <a:spcAft>
                <a:spcPts val="900"/>
              </a:spcAft>
            </a:pPr>
            <a:r>
              <a:rPr lang="fr-FR" sz="1100" dirty="0">
                <a:solidFill>
                  <a:schemeClr val="tx1">
                    <a:lumMod val="50000"/>
                    <a:lumOff val="50000"/>
                  </a:schemeClr>
                </a:solidFill>
                <a:latin typeface="Avenir Book" panose="02000503020000020003" pitchFamily="2" charset="0"/>
              </a:rPr>
              <a:t>Leader </a:t>
            </a:r>
            <a:r>
              <a:rPr lang="fr-FR" sz="1100" dirty="0" err="1">
                <a:solidFill>
                  <a:schemeClr val="tx1">
                    <a:lumMod val="50000"/>
                    <a:lumOff val="50000"/>
                  </a:schemeClr>
                </a:solidFill>
                <a:latin typeface="Avenir Book" panose="02000503020000020003" pitchFamily="2" charset="0"/>
              </a:rPr>
              <a:t>Ship</a:t>
            </a:r>
            <a:endParaRPr lang="fr-FR" sz="1100" dirty="0">
              <a:solidFill>
                <a:schemeClr val="tx1">
                  <a:lumMod val="50000"/>
                  <a:lumOff val="50000"/>
                </a:schemeClr>
              </a:solidFill>
              <a:latin typeface="Avenir Book" panose="02000503020000020003" pitchFamily="2" charset="0"/>
            </a:endParaRPr>
          </a:p>
          <a:p>
            <a:pPr fontAlgn="t">
              <a:spcAft>
                <a:spcPts val="900"/>
              </a:spcAft>
            </a:pPr>
            <a:r>
              <a:rPr lang="fr-FR" sz="1100" dirty="0">
                <a:solidFill>
                  <a:schemeClr val="tx1">
                    <a:lumMod val="50000"/>
                    <a:lumOff val="50000"/>
                  </a:schemeClr>
                </a:solidFill>
                <a:latin typeface="Avenir Book" panose="02000503020000020003" pitchFamily="2" charset="0"/>
              </a:rPr>
              <a:t>Ponctuel</a:t>
            </a:r>
          </a:p>
          <a:p>
            <a:pPr fontAlgn="t">
              <a:spcAft>
                <a:spcPts val="900"/>
              </a:spcAft>
            </a:pPr>
            <a:r>
              <a:rPr lang="fr-FR" sz="1100" dirty="0">
                <a:solidFill>
                  <a:schemeClr val="tx1">
                    <a:lumMod val="50000"/>
                    <a:lumOff val="50000"/>
                  </a:schemeClr>
                </a:solidFill>
                <a:latin typeface="Avenir Book" panose="02000503020000020003" pitchFamily="2" charset="0"/>
              </a:rPr>
              <a:t>Créatif</a:t>
            </a:r>
          </a:p>
          <a:p>
            <a:pPr fontAlgn="t">
              <a:spcAft>
                <a:spcPts val="900"/>
              </a:spcAft>
            </a:pPr>
            <a:r>
              <a:rPr lang="fr-FR" sz="1100" dirty="0">
                <a:solidFill>
                  <a:schemeClr val="tx1">
                    <a:lumMod val="50000"/>
                    <a:lumOff val="50000"/>
                  </a:schemeClr>
                </a:solidFill>
                <a:latin typeface="Avenir Book" panose="02000503020000020003" pitchFamily="2" charset="0"/>
              </a:rPr>
              <a:t>Pédagogue</a:t>
            </a:r>
          </a:p>
        </p:txBody>
      </p:sp>
      <p:sp>
        <p:nvSpPr>
          <p:cNvPr id="60" name="Rectangle 59">
            <a:extLst>
              <a:ext uri="{FF2B5EF4-FFF2-40B4-BE49-F238E27FC236}">
                <a16:creationId xmlns:a16="http://schemas.microsoft.com/office/drawing/2014/main" id="{B1005FC6-8C16-F1CB-C79B-D9F25CD6B0D2}"/>
              </a:ext>
            </a:extLst>
          </p:cNvPr>
          <p:cNvSpPr/>
          <p:nvPr/>
        </p:nvSpPr>
        <p:spPr>
          <a:xfrm>
            <a:off x="28081" y="8612887"/>
            <a:ext cx="2260688" cy="307777"/>
          </a:xfrm>
          <a:prstGeom prst="rect">
            <a:avLst/>
          </a:prstGeom>
        </p:spPr>
        <p:txBody>
          <a:bodyPr wrap="square">
            <a:spAutoFit/>
          </a:bodyPr>
          <a:lstStyle/>
          <a:p>
            <a:pPr defTabSz="685800">
              <a:defRPr/>
            </a:pPr>
            <a:r>
              <a:rPr lang="fr-FR" sz="1400" b="1" dirty="0">
                <a:latin typeface="Avenir Book" charset="0"/>
                <a:ea typeface="Avenir Book" charset="0"/>
                <a:cs typeface="Avenir Book" charset="0"/>
              </a:rPr>
              <a:t>LANGUES</a:t>
            </a:r>
          </a:p>
        </p:txBody>
      </p:sp>
      <p:sp>
        <p:nvSpPr>
          <p:cNvPr id="61" name="Rectangle 60">
            <a:extLst>
              <a:ext uri="{FF2B5EF4-FFF2-40B4-BE49-F238E27FC236}">
                <a16:creationId xmlns:a16="http://schemas.microsoft.com/office/drawing/2014/main" id="{5307044A-F511-8377-71FF-A9E25261893A}"/>
              </a:ext>
            </a:extLst>
          </p:cNvPr>
          <p:cNvSpPr/>
          <p:nvPr/>
        </p:nvSpPr>
        <p:spPr>
          <a:xfrm>
            <a:off x="46590" y="8906624"/>
            <a:ext cx="1735699" cy="830997"/>
          </a:xfrm>
          <a:prstGeom prst="rect">
            <a:avLst/>
          </a:prstGeom>
        </p:spPr>
        <p:txBody>
          <a:bodyPr wrap="square">
            <a:spAutoFit/>
          </a:bodyPr>
          <a:lstStyle/>
          <a:p>
            <a:pPr fontAlgn="t">
              <a:spcAft>
                <a:spcPts val="900"/>
              </a:spcAft>
            </a:pPr>
            <a:r>
              <a:rPr lang="fr-FR" sz="1100" dirty="0">
                <a:solidFill>
                  <a:schemeClr val="tx1">
                    <a:lumMod val="50000"/>
                    <a:lumOff val="50000"/>
                  </a:schemeClr>
                </a:solidFill>
                <a:latin typeface="Avenir Book" panose="02000503020000020003" pitchFamily="2" charset="0"/>
              </a:rPr>
              <a:t>Anglais</a:t>
            </a:r>
          </a:p>
          <a:p>
            <a:pPr fontAlgn="t">
              <a:spcAft>
                <a:spcPts val="900"/>
              </a:spcAft>
            </a:pPr>
            <a:r>
              <a:rPr lang="fr-FR" sz="1100" dirty="0">
                <a:solidFill>
                  <a:schemeClr val="tx1">
                    <a:lumMod val="50000"/>
                    <a:lumOff val="50000"/>
                  </a:schemeClr>
                </a:solidFill>
                <a:latin typeface="Avenir Book" panose="02000503020000020003" pitchFamily="2" charset="0"/>
              </a:rPr>
              <a:t>Allemand</a:t>
            </a:r>
          </a:p>
          <a:p>
            <a:pPr fontAlgn="t">
              <a:spcAft>
                <a:spcPts val="900"/>
              </a:spcAft>
            </a:pPr>
            <a:r>
              <a:rPr lang="fr-FR" sz="1100" dirty="0">
                <a:solidFill>
                  <a:schemeClr val="tx1">
                    <a:lumMod val="50000"/>
                    <a:lumOff val="50000"/>
                  </a:schemeClr>
                </a:solidFill>
                <a:latin typeface="Avenir Book" panose="02000503020000020003" pitchFamily="2" charset="0"/>
              </a:rPr>
              <a:t>Italien</a:t>
            </a:r>
          </a:p>
        </p:txBody>
      </p:sp>
    </p:spTree>
    <p:extLst>
      <p:ext uri="{BB962C8B-B14F-4D97-AF65-F5344CB8AC3E}">
        <p14:creationId xmlns:p14="http://schemas.microsoft.com/office/powerpoint/2010/main" val="1875253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07259" y="689300"/>
            <a:ext cx="6043484" cy="8491464"/>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1905"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1905" dirty="0">
                <a:solidFill>
                  <a:schemeClr val="tx1">
                    <a:lumMod val="50000"/>
                    <a:lumOff val="50000"/>
                  </a:schemeClr>
                </a:solidFill>
              </a:rPr>
            </a:br>
            <a:r>
              <a:rPr lang="fr-FR" sz="1905" dirty="0" err="1">
                <a:solidFill>
                  <a:schemeClr val="tx1">
                    <a:lumMod val="50000"/>
                    <a:lumOff val="50000"/>
                  </a:schemeClr>
                </a:solidFill>
              </a:rPr>
              <a:t>Disclaimer</a:t>
            </a:r>
            <a:r>
              <a:rPr lang="fr-FR" sz="1905" dirty="0">
                <a:solidFill>
                  <a:schemeClr val="tx1">
                    <a:lumMod val="50000"/>
                    <a:lumOff val="50000"/>
                  </a:schemeClr>
                </a:solidFill>
              </a:rPr>
              <a:t> : Les modèles disponibles sur notre site fournis "en l'état" et sans garantie.</a:t>
            </a:r>
          </a:p>
          <a:p>
            <a:pPr marL="0" indent="0">
              <a:buNone/>
            </a:pPr>
            <a:endParaRPr lang="fr-FR" sz="2220" dirty="0">
              <a:solidFill>
                <a:schemeClr val="tx1">
                  <a:lumMod val="50000"/>
                  <a:lumOff val="50000"/>
                </a:schemeClr>
              </a:solidFill>
            </a:endParaRPr>
          </a:p>
          <a:p>
            <a:pPr marL="0" indent="0" algn="ctr">
              <a:buNone/>
            </a:pPr>
            <a:r>
              <a:rPr lang="fr-FR" sz="2220" dirty="0" err="1"/>
              <a:t>Créeruncv.com</a:t>
            </a:r>
            <a:r>
              <a:rPr lang="fr-FR" sz="2220" dirty="0"/>
              <a:t> est un site gratuit. </a:t>
            </a:r>
          </a:p>
        </p:txBody>
      </p:sp>
    </p:spTree>
    <p:extLst>
      <p:ext uri="{BB962C8B-B14F-4D97-AF65-F5344CB8AC3E}">
        <p14:creationId xmlns:p14="http://schemas.microsoft.com/office/powerpoint/2010/main" val="3050773910"/>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295</TotalTime>
  <Words>598</Words>
  <Application>Microsoft Macintosh PowerPoint</Application>
  <PresentationFormat>Format A4 (210 x 297 mm)</PresentationFormat>
  <Paragraphs>78</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Avenir Book</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18</cp:revision>
  <dcterms:created xsi:type="dcterms:W3CDTF">2016-07-29T15:12:11Z</dcterms:created>
  <dcterms:modified xsi:type="dcterms:W3CDTF">2022-07-28T10:59:19Z</dcterms:modified>
</cp:coreProperties>
</file>