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D4D6"/>
    <a:srgbClr val="7A8580"/>
    <a:srgbClr val="EF4C44"/>
    <a:srgbClr val="5B9BD5"/>
    <a:srgbClr val="438FA1"/>
    <a:srgbClr val="86C4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12"/>
    <p:restoredTop sz="94586"/>
  </p:normalViewPr>
  <p:slideViewPr>
    <p:cSldViewPr snapToGrid="0" snapToObjects="1">
      <p:cViewPr>
        <p:scale>
          <a:sx n="254" d="100"/>
          <a:sy n="254" d="100"/>
        </p:scale>
        <p:origin x="363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FB57-431E-274B-A0AA-E5A1012118D8}" type="datetimeFigureOut">
              <a:rPr lang="fr-FR" smtClean="0"/>
              <a:t>13/03/2024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AAA2-AA0F-6249-BAE7-880FDE7AF6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214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FB57-431E-274B-A0AA-E5A1012118D8}" type="datetimeFigureOut">
              <a:rPr lang="fr-FR" smtClean="0"/>
              <a:t>13/03/2024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AAA2-AA0F-6249-BAE7-880FDE7AF6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621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FB57-431E-274B-A0AA-E5A1012118D8}" type="datetimeFigureOut">
              <a:rPr lang="fr-FR" smtClean="0"/>
              <a:t>13/03/2024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AAA2-AA0F-6249-BAE7-880FDE7AF6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082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FB57-431E-274B-A0AA-E5A1012118D8}" type="datetimeFigureOut">
              <a:rPr lang="fr-FR" smtClean="0"/>
              <a:t>13/03/2024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AAA2-AA0F-6249-BAE7-880FDE7AF6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4971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FB57-431E-274B-A0AA-E5A1012118D8}" type="datetimeFigureOut">
              <a:rPr lang="fr-FR" smtClean="0"/>
              <a:t>13/03/2024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AAA2-AA0F-6249-BAE7-880FDE7AF6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1499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FB57-431E-274B-A0AA-E5A1012118D8}" type="datetimeFigureOut">
              <a:rPr lang="fr-FR" smtClean="0"/>
              <a:t>13/03/2024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AAA2-AA0F-6249-BAE7-880FDE7AF6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7515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FB57-431E-274B-A0AA-E5A1012118D8}" type="datetimeFigureOut">
              <a:rPr lang="fr-FR" smtClean="0"/>
              <a:t>13/03/2024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AAA2-AA0F-6249-BAE7-880FDE7AF6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5132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FB57-431E-274B-A0AA-E5A1012118D8}" type="datetimeFigureOut">
              <a:rPr lang="fr-FR" smtClean="0"/>
              <a:t>13/03/2024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AAA2-AA0F-6249-BAE7-880FDE7AF6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2400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FB57-431E-274B-A0AA-E5A1012118D8}" type="datetimeFigureOut">
              <a:rPr lang="fr-FR" smtClean="0"/>
              <a:t>13/03/2024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AAA2-AA0F-6249-BAE7-880FDE7AF6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7206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FB57-431E-274B-A0AA-E5A1012118D8}" type="datetimeFigureOut">
              <a:rPr lang="fr-FR" smtClean="0"/>
              <a:t>13/03/2024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AAA2-AA0F-6249-BAE7-880FDE7AF6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8173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FB57-431E-274B-A0AA-E5A1012118D8}" type="datetimeFigureOut">
              <a:rPr lang="fr-FR" smtClean="0"/>
              <a:t>13/03/2024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9AAA2-AA0F-6249-BAE7-880FDE7AF6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6264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BFB57-431E-274B-A0AA-E5A1012118D8}" type="datetimeFigureOut">
              <a:rPr lang="fr-FR" smtClean="0"/>
              <a:t>13/03/2024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9AAA2-AA0F-6249-BAE7-880FDE7AF6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2231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2D0FDDCA-FD31-E888-4C28-E1C2DD7AF9DF}"/>
              </a:ext>
            </a:extLst>
          </p:cNvPr>
          <p:cNvSpPr/>
          <p:nvPr/>
        </p:nvSpPr>
        <p:spPr>
          <a:xfrm>
            <a:off x="0" y="224889"/>
            <a:ext cx="6858000" cy="1951205"/>
          </a:xfrm>
          <a:prstGeom prst="rect">
            <a:avLst/>
          </a:prstGeom>
          <a:solidFill>
            <a:srgbClr val="C8D4D6">
              <a:alpha val="1875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160" name="Connecteur droit 159"/>
          <p:cNvCxnSpPr/>
          <p:nvPr/>
        </p:nvCxnSpPr>
        <p:spPr>
          <a:xfrm>
            <a:off x="495315" y="7027632"/>
            <a:ext cx="0" cy="1658481"/>
          </a:xfrm>
          <a:prstGeom prst="line">
            <a:avLst/>
          </a:prstGeom>
          <a:ln w="28575">
            <a:solidFill>
              <a:srgbClr val="C8D4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cteur droit 158"/>
          <p:cNvCxnSpPr/>
          <p:nvPr/>
        </p:nvCxnSpPr>
        <p:spPr>
          <a:xfrm>
            <a:off x="498210" y="2839977"/>
            <a:ext cx="0" cy="3538983"/>
          </a:xfrm>
          <a:prstGeom prst="line">
            <a:avLst/>
          </a:prstGeom>
          <a:ln w="28575">
            <a:solidFill>
              <a:srgbClr val="C8D4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2544185" y="372792"/>
            <a:ext cx="40059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>
                <a:latin typeface="Avenir Book" charset="0"/>
                <a:ea typeface="Avenir Book" charset="0"/>
                <a:cs typeface="Avenir Book" charset="0"/>
              </a:rPr>
              <a:t>MATHIAS DELAVINE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849992" y="844116"/>
            <a:ext cx="2700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Avenir Book" charset="0"/>
                <a:ea typeface="Avenir Book" charset="0"/>
                <a:cs typeface="Avenir Book" charset="0"/>
              </a:rPr>
              <a:t>Titre du poste recherché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4258696" y="2275938"/>
            <a:ext cx="19944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Avenir Book" charset="0"/>
                <a:ea typeface="Avenir Book" charset="0"/>
                <a:cs typeface="Avenir Book" charset="0"/>
              </a:rPr>
              <a:t>A PROPOS DE MOI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282948" y="2487720"/>
            <a:ext cx="35541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Avenir Book" charset="0"/>
                <a:ea typeface="Avenir Book" charset="0"/>
                <a:cs typeface="Avenir Book" charset="0"/>
              </a:rPr>
              <a:t>EXPERIENCES PROFESSIONNELLES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280053" y="6705855"/>
            <a:ext cx="1405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Avenir Book" charset="0"/>
                <a:ea typeface="Avenir Book" charset="0"/>
                <a:cs typeface="Avenir Book" charset="0"/>
              </a:rPr>
              <a:t>FORMATION</a:t>
            </a:r>
          </a:p>
        </p:txBody>
      </p:sp>
      <p:sp>
        <p:nvSpPr>
          <p:cNvPr id="64" name="ZoneTexte 63"/>
          <p:cNvSpPr txBox="1"/>
          <p:nvPr/>
        </p:nvSpPr>
        <p:spPr>
          <a:xfrm>
            <a:off x="4251292" y="4341839"/>
            <a:ext cx="21210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Avenir Book" charset="0"/>
                <a:ea typeface="Avenir Book" charset="0"/>
                <a:cs typeface="Avenir Book" charset="0"/>
              </a:rPr>
              <a:t>COMPETENCES PERSO</a:t>
            </a:r>
          </a:p>
        </p:txBody>
      </p:sp>
      <p:sp>
        <p:nvSpPr>
          <p:cNvPr id="67" name="ZoneTexte 66"/>
          <p:cNvSpPr txBox="1"/>
          <p:nvPr/>
        </p:nvSpPr>
        <p:spPr>
          <a:xfrm>
            <a:off x="4251292" y="6246408"/>
            <a:ext cx="1980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Avenir Book" charset="0"/>
                <a:ea typeface="Avenir Book" charset="0"/>
                <a:cs typeface="Avenir Book" charset="0"/>
              </a:rPr>
              <a:t>COMPETENCES CLES</a:t>
            </a:r>
          </a:p>
        </p:txBody>
      </p:sp>
      <p:sp>
        <p:nvSpPr>
          <p:cNvPr id="69" name="ZoneTexte 68"/>
          <p:cNvSpPr txBox="1"/>
          <p:nvPr/>
        </p:nvSpPr>
        <p:spPr>
          <a:xfrm>
            <a:off x="4237539" y="8046522"/>
            <a:ext cx="10054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Avenir Book" charset="0"/>
                <a:ea typeface="Avenir Book" charset="0"/>
                <a:cs typeface="Avenir Book" charset="0"/>
              </a:rPr>
              <a:t>LANGUES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0" y="0"/>
            <a:ext cx="6858000" cy="228023"/>
          </a:xfrm>
          <a:prstGeom prst="rect">
            <a:avLst/>
          </a:prstGeom>
          <a:solidFill>
            <a:srgbClr val="C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3" name="Rectangle 142"/>
          <p:cNvSpPr/>
          <p:nvPr/>
        </p:nvSpPr>
        <p:spPr>
          <a:xfrm>
            <a:off x="0" y="9736193"/>
            <a:ext cx="6858000" cy="207835"/>
          </a:xfrm>
          <a:prstGeom prst="rect">
            <a:avLst/>
          </a:prstGeom>
          <a:solidFill>
            <a:srgbClr val="C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44" name="Image 14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48" r="23087"/>
          <a:stretch/>
        </p:blipFill>
        <p:spPr>
          <a:xfrm>
            <a:off x="454825" y="442291"/>
            <a:ext cx="1630909" cy="1625438"/>
          </a:xfrm>
          <a:prstGeom prst="ellipse">
            <a:avLst/>
          </a:prstGeom>
        </p:spPr>
      </p:pic>
      <p:cxnSp>
        <p:nvCxnSpPr>
          <p:cNvPr id="147" name="Connecteur droit 146"/>
          <p:cNvCxnSpPr/>
          <p:nvPr/>
        </p:nvCxnSpPr>
        <p:spPr>
          <a:xfrm>
            <a:off x="366764" y="2839977"/>
            <a:ext cx="3362961" cy="0"/>
          </a:xfrm>
          <a:prstGeom prst="line">
            <a:avLst/>
          </a:prstGeom>
          <a:ln w="28575">
            <a:solidFill>
              <a:srgbClr val="C8D4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cteur droit 149"/>
          <p:cNvCxnSpPr/>
          <p:nvPr/>
        </p:nvCxnSpPr>
        <p:spPr>
          <a:xfrm>
            <a:off x="321961" y="7027632"/>
            <a:ext cx="1261109" cy="0"/>
          </a:xfrm>
          <a:prstGeom prst="line">
            <a:avLst/>
          </a:prstGeom>
          <a:ln w="28575">
            <a:solidFill>
              <a:srgbClr val="C8D4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Dodécagone 151"/>
          <p:cNvSpPr/>
          <p:nvPr/>
        </p:nvSpPr>
        <p:spPr>
          <a:xfrm>
            <a:off x="324856" y="3243338"/>
            <a:ext cx="346709" cy="345896"/>
          </a:xfrm>
          <a:prstGeom prst="dodecagon">
            <a:avLst/>
          </a:prstGeom>
          <a:solidFill>
            <a:srgbClr val="C8D4D6"/>
          </a:solidFill>
          <a:ln>
            <a:solidFill>
              <a:srgbClr val="C8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1</a:t>
            </a:r>
          </a:p>
        </p:txBody>
      </p:sp>
      <p:sp>
        <p:nvSpPr>
          <p:cNvPr id="153" name="Dodécagone 152"/>
          <p:cNvSpPr/>
          <p:nvPr/>
        </p:nvSpPr>
        <p:spPr>
          <a:xfrm>
            <a:off x="324856" y="4084993"/>
            <a:ext cx="346709" cy="345896"/>
          </a:xfrm>
          <a:prstGeom prst="dodecagon">
            <a:avLst/>
          </a:prstGeom>
          <a:solidFill>
            <a:srgbClr val="C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2</a:t>
            </a:r>
          </a:p>
        </p:txBody>
      </p:sp>
      <p:sp>
        <p:nvSpPr>
          <p:cNvPr id="154" name="Dodécagone 153"/>
          <p:cNvSpPr/>
          <p:nvPr/>
        </p:nvSpPr>
        <p:spPr>
          <a:xfrm>
            <a:off x="324856" y="4879259"/>
            <a:ext cx="346709" cy="345896"/>
          </a:xfrm>
          <a:prstGeom prst="dodecagon">
            <a:avLst/>
          </a:prstGeom>
          <a:solidFill>
            <a:srgbClr val="C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3</a:t>
            </a:r>
          </a:p>
        </p:txBody>
      </p:sp>
      <p:sp>
        <p:nvSpPr>
          <p:cNvPr id="155" name="Dodécagone 154"/>
          <p:cNvSpPr/>
          <p:nvPr/>
        </p:nvSpPr>
        <p:spPr>
          <a:xfrm>
            <a:off x="324856" y="5681747"/>
            <a:ext cx="346709" cy="345896"/>
          </a:xfrm>
          <a:prstGeom prst="dodecagon">
            <a:avLst/>
          </a:prstGeom>
          <a:solidFill>
            <a:srgbClr val="C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4</a:t>
            </a:r>
          </a:p>
        </p:txBody>
      </p:sp>
      <p:sp>
        <p:nvSpPr>
          <p:cNvPr id="156" name="Dodécagone 155"/>
          <p:cNvSpPr/>
          <p:nvPr/>
        </p:nvSpPr>
        <p:spPr>
          <a:xfrm>
            <a:off x="321961" y="7382747"/>
            <a:ext cx="346709" cy="345896"/>
          </a:xfrm>
          <a:prstGeom prst="dodecagon">
            <a:avLst/>
          </a:prstGeom>
          <a:solidFill>
            <a:srgbClr val="C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1</a:t>
            </a:r>
          </a:p>
        </p:txBody>
      </p:sp>
      <p:sp>
        <p:nvSpPr>
          <p:cNvPr id="157" name="Dodécagone 156"/>
          <p:cNvSpPr/>
          <p:nvPr/>
        </p:nvSpPr>
        <p:spPr>
          <a:xfrm>
            <a:off x="321961" y="8164458"/>
            <a:ext cx="346709" cy="345896"/>
          </a:xfrm>
          <a:prstGeom prst="dodecagon">
            <a:avLst/>
          </a:prstGeom>
          <a:solidFill>
            <a:srgbClr val="C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2</a:t>
            </a:r>
          </a:p>
        </p:txBody>
      </p:sp>
      <p:sp>
        <p:nvSpPr>
          <p:cNvPr id="163" name="Ellipse 162"/>
          <p:cNvSpPr/>
          <p:nvPr/>
        </p:nvSpPr>
        <p:spPr>
          <a:xfrm>
            <a:off x="5522807" y="4829017"/>
            <a:ext cx="145684" cy="142406"/>
          </a:xfrm>
          <a:prstGeom prst="ellipse">
            <a:avLst/>
          </a:prstGeom>
          <a:solidFill>
            <a:srgbClr val="C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4" name="Ellipse 163"/>
          <p:cNvSpPr/>
          <p:nvPr/>
        </p:nvSpPr>
        <p:spPr>
          <a:xfrm>
            <a:off x="5750158" y="4829044"/>
            <a:ext cx="145684" cy="142406"/>
          </a:xfrm>
          <a:prstGeom prst="ellipse">
            <a:avLst/>
          </a:prstGeom>
          <a:solidFill>
            <a:srgbClr val="C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5" name="Ellipse 164"/>
          <p:cNvSpPr/>
          <p:nvPr/>
        </p:nvSpPr>
        <p:spPr>
          <a:xfrm>
            <a:off x="5977509" y="4829017"/>
            <a:ext cx="145684" cy="142406"/>
          </a:xfrm>
          <a:prstGeom prst="ellipse">
            <a:avLst/>
          </a:prstGeom>
          <a:solidFill>
            <a:srgbClr val="C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6" name="Ellipse 165"/>
          <p:cNvSpPr/>
          <p:nvPr/>
        </p:nvSpPr>
        <p:spPr>
          <a:xfrm>
            <a:off x="6204860" y="4833710"/>
            <a:ext cx="145684" cy="142406"/>
          </a:xfrm>
          <a:prstGeom prst="ellipse">
            <a:avLst/>
          </a:prstGeom>
          <a:solidFill>
            <a:srgbClr val="C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7" name="Ellipse 166"/>
          <p:cNvSpPr/>
          <p:nvPr/>
        </p:nvSpPr>
        <p:spPr>
          <a:xfrm>
            <a:off x="6432211" y="4837755"/>
            <a:ext cx="145684" cy="14240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3" name="Ellipse 172"/>
          <p:cNvSpPr/>
          <p:nvPr/>
        </p:nvSpPr>
        <p:spPr>
          <a:xfrm>
            <a:off x="5522807" y="5075219"/>
            <a:ext cx="145684" cy="142406"/>
          </a:xfrm>
          <a:prstGeom prst="ellipse">
            <a:avLst/>
          </a:prstGeom>
          <a:solidFill>
            <a:srgbClr val="C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4" name="Ellipse 173"/>
          <p:cNvSpPr/>
          <p:nvPr/>
        </p:nvSpPr>
        <p:spPr>
          <a:xfrm>
            <a:off x="5750158" y="5075246"/>
            <a:ext cx="145684" cy="142406"/>
          </a:xfrm>
          <a:prstGeom prst="ellipse">
            <a:avLst/>
          </a:prstGeom>
          <a:solidFill>
            <a:srgbClr val="C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5" name="Ellipse 174"/>
          <p:cNvSpPr/>
          <p:nvPr/>
        </p:nvSpPr>
        <p:spPr>
          <a:xfrm>
            <a:off x="5977509" y="5075219"/>
            <a:ext cx="145684" cy="142406"/>
          </a:xfrm>
          <a:prstGeom prst="ellipse">
            <a:avLst/>
          </a:prstGeom>
          <a:solidFill>
            <a:srgbClr val="C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6" name="Ellipse 175"/>
          <p:cNvSpPr/>
          <p:nvPr/>
        </p:nvSpPr>
        <p:spPr>
          <a:xfrm>
            <a:off x="6204860" y="5079912"/>
            <a:ext cx="145684" cy="14240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7" name="Ellipse 176"/>
          <p:cNvSpPr/>
          <p:nvPr/>
        </p:nvSpPr>
        <p:spPr>
          <a:xfrm>
            <a:off x="6432211" y="5078415"/>
            <a:ext cx="145684" cy="14240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8" name="Ellipse 177"/>
          <p:cNvSpPr/>
          <p:nvPr/>
        </p:nvSpPr>
        <p:spPr>
          <a:xfrm>
            <a:off x="5522807" y="5327418"/>
            <a:ext cx="145684" cy="142406"/>
          </a:xfrm>
          <a:prstGeom prst="ellipse">
            <a:avLst/>
          </a:prstGeom>
          <a:solidFill>
            <a:srgbClr val="C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9" name="Ellipse 178"/>
          <p:cNvSpPr/>
          <p:nvPr/>
        </p:nvSpPr>
        <p:spPr>
          <a:xfrm>
            <a:off x="5750158" y="5327445"/>
            <a:ext cx="145684" cy="142406"/>
          </a:xfrm>
          <a:prstGeom prst="ellipse">
            <a:avLst/>
          </a:prstGeom>
          <a:solidFill>
            <a:srgbClr val="C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0" name="Ellipse 179"/>
          <p:cNvSpPr/>
          <p:nvPr/>
        </p:nvSpPr>
        <p:spPr>
          <a:xfrm>
            <a:off x="5977509" y="5327418"/>
            <a:ext cx="145684" cy="142406"/>
          </a:xfrm>
          <a:prstGeom prst="ellipse">
            <a:avLst/>
          </a:prstGeom>
          <a:solidFill>
            <a:srgbClr val="C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1" name="Ellipse 180"/>
          <p:cNvSpPr/>
          <p:nvPr/>
        </p:nvSpPr>
        <p:spPr>
          <a:xfrm>
            <a:off x="6204860" y="5332111"/>
            <a:ext cx="145684" cy="14240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2" name="Ellipse 181"/>
          <p:cNvSpPr/>
          <p:nvPr/>
        </p:nvSpPr>
        <p:spPr>
          <a:xfrm>
            <a:off x="6432211" y="5330614"/>
            <a:ext cx="145684" cy="14240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3" name="Ellipse 182"/>
          <p:cNvSpPr/>
          <p:nvPr/>
        </p:nvSpPr>
        <p:spPr>
          <a:xfrm>
            <a:off x="5522807" y="5595624"/>
            <a:ext cx="145684" cy="142406"/>
          </a:xfrm>
          <a:prstGeom prst="ellipse">
            <a:avLst/>
          </a:prstGeom>
          <a:solidFill>
            <a:srgbClr val="C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4" name="Ellipse 183"/>
          <p:cNvSpPr/>
          <p:nvPr/>
        </p:nvSpPr>
        <p:spPr>
          <a:xfrm>
            <a:off x="5750158" y="5595651"/>
            <a:ext cx="145684" cy="142406"/>
          </a:xfrm>
          <a:prstGeom prst="ellipse">
            <a:avLst/>
          </a:prstGeom>
          <a:solidFill>
            <a:srgbClr val="C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5" name="Ellipse 184"/>
          <p:cNvSpPr/>
          <p:nvPr/>
        </p:nvSpPr>
        <p:spPr>
          <a:xfrm>
            <a:off x="5977509" y="5595624"/>
            <a:ext cx="145684" cy="142406"/>
          </a:xfrm>
          <a:prstGeom prst="ellipse">
            <a:avLst/>
          </a:prstGeom>
          <a:solidFill>
            <a:srgbClr val="C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6" name="Ellipse 185"/>
          <p:cNvSpPr/>
          <p:nvPr/>
        </p:nvSpPr>
        <p:spPr>
          <a:xfrm>
            <a:off x="6204860" y="5600317"/>
            <a:ext cx="145684" cy="142406"/>
          </a:xfrm>
          <a:prstGeom prst="ellipse">
            <a:avLst/>
          </a:prstGeom>
          <a:solidFill>
            <a:srgbClr val="C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7" name="Ellipse 186"/>
          <p:cNvSpPr/>
          <p:nvPr/>
        </p:nvSpPr>
        <p:spPr>
          <a:xfrm>
            <a:off x="6432211" y="5598820"/>
            <a:ext cx="145684" cy="14240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8" name="Ellipse 187"/>
          <p:cNvSpPr/>
          <p:nvPr/>
        </p:nvSpPr>
        <p:spPr>
          <a:xfrm>
            <a:off x="5522807" y="6804272"/>
            <a:ext cx="145684" cy="142406"/>
          </a:xfrm>
          <a:prstGeom prst="ellipse">
            <a:avLst/>
          </a:prstGeom>
          <a:solidFill>
            <a:srgbClr val="C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9" name="Ellipse 188"/>
          <p:cNvSpPr/>
          <p:nvPr/>
        </p:nvSpPr>
        <p:spPr>
          <a:xfrm>
            <a:off x="5750158" y="6804299"/>
            <a:ext cx="145684" cy="142406"/>
          </a:xfrm>
          <a:prstGeom prst="ellipse">
            <a:avLst/>
          </a:prstGeom>
          <a:solidFill>
            <a:srgbClr val="C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0" name="Ellipse 189"/>
          <p:cNvSpPr/>
          <p:nvPr/>
        </p:nvSpPr>
        <p:spPr>
          <a:xfrm>
            <a:off x="5977509" y="6804272"/>
            <a:ext cx="145684" cy="142406"/>
          </a:xfrm>
          <a:prstGeom prst="ellipse">
            <a:avLst/>
          </a:prstGeom>
          <a:solidFill>
            <a:srgbClr val="C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1" name="Ellipse 190"/>
          <p:cNvSpPr/>
          <p:nvPr/>
        </p:nvSpPr>
        <p:spPr>
          <a:xfrm>
            <a:off x="6204860" y="6808965"/>
            <a:ext cx="145684" cy="142406"/>
          </a:xfrm>
          <a:prstGeom prst="ellipse">
            <a:avLst/>
          </a:prstGeom>
          <a:solidFill>
            <a:srgbClr val="C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2" name="Ellipse 191"/>
          <p:cNvSpPr/>
          <p:nvPr/>
        </p:nvSpPr>
        <p:spPr>
          <a:xfrm>
            <a:off x="6432211" y="6807468"/>
            <a:ext cx="145684" cy="142406"/>
          </a:xfrm>
          <a:prstGeom prst="ellipse">
            <a:avLst/>
          </a:prstGeom>
          <a:solidFill>
            <a:srgbClr val="C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3" name="Ellipse 192"/>
          <p:cNvSpPr/>
          <p:nvPr/>
        </p:nvSpPr>
        <p:spPr>
          <a:xfrm>
            <a:off x="5522807" y="7050474"/>
            <a:ext cx="145684" cy="142406"/>
          </a:xfrm>
          <a:prstGeom prst="ellipse">
            <a:avLst/>
          </a:prstGeom>
          <a:solidFill>
            <a:srgbClr val="C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4" name="Ellipse 193"/>
          <p:cNvSpPr/>
          <p:nvPr/>
        </p:nvSpPr>
        <p:spPr>
          <a:xfrm>
            <a:off x="5750158" y="7050501"/>
            <a:ext cx="145684" cy="142406"/>
          </a:xfrm>
          <a:prstGeom prst="ellipse">
            <a:avLst/>
          </a:prstGeom>
          <a:solidFill>
            <a:srgbClr val="C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5" name="Ellipse 194"/>
          <p:cNvSpPr/>
          <p:nvPr/>
        </p:nvSpPr>
        <p:spPr>
          <a:xfrm>
            <a:off x="5977509" y="7050474"/>
            <a:ext cx="145684" cy="142406"/>
          </a:xfrm>
          <a:prstGeom prst="ellipse">
            <a:avLst/>
          </a:prstGeom>
          <a:solidFill>
            <a:srgbClr val="C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6" name="Ellipse 195"/>
          <p:cNvSpPr/>
          <p:nvPr/>
        </p:nvSpPr>
        <p:spPr>
          <a:xfrm>
            <a:off x="6204860" y="7055167"/>
            <a:ext cx="145684" cy="142406"/>
          </a:xfrm>
          <a:prstGeom prst="ellipse">
            <a:avLst/>
          </a:prstGeom>
          <a:solidFill>
            <a:srgbClr val="C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7" name="Ellipse 196"/>
          <p:cNvSpPr/>
          <p:nvPr/>
        </p:nvSpPr>
        <p:spPr>
          <a:xfrm>
            <a:off x="6432211" y="7053670"/>
            <a:ext cx="145684" cy="14240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8" name="Ellipse 197"/>
          <p:cNvSpPr/>
          <p:nvPr/>
        </p:nvSpPr>
        <p:spPr>
          <a:xfrm>
            <a:off x="5522807" y="7302673"/>
            <a:ext cx="145684" cy="142406"/>
          </a:xfrm>
          <a:prstGeom prst="ellipse">
            <a:avLst/>
          </a:prstGeom>
          <a:solidFill>
            <a:srgbClr val="C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9" name="Ellipse 198"/>
          <p:cNvSpPr/>
          <p:nvPr/>
        </p:nvSpPr>
        <p:spPr>
          <a:xfrm>
            <a:off x="5750158" y="7302700"/>
            <a:ext cx="145684" cy="142406"/>
          </a:xfrm>
          <a:prstGeom prst="ellipse">
            <a:avLst/>
          </a:prstGeom>
          <a:solidFill>
            <a:srgbClr val="C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0" name="Ellipse 199"/>
          <p:cNvSpPr/>
          <p:nvPr/>
        </p:nvSpPr>
        <p:spPr>
          <a:xfrm>
            <a:off x="5977509" y="7302673"/>
            <a:ext cx="145684" cy="142406"/>
          </a:xfrm>
          <a:prstGeom prst="ellipse">
            <a:avLst/>
          </a:prstGeom>
          <a:solidFill>
            <a:srgbClr val="C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1" name="Ellipse 200"/>
          <p:cNvSpPr/>
          <p:nvPr/>
        </p:nvSpPr>
        <p:spPr>
          <a:xfrm>
            <a:off x="6204860" y="7307366"/>
            <a:ext cx="145684" cy="142406"/>
          </a:xfrm>
          <a:prstGeom prst="ellipse">
            <a:avLst/>
          </a:prstGeom>
          <a:solidFill>
            <a:srgbClr val="C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2" name="Ellipse 201"/>
          <p:cNvSpPr/>
          <p:nvPr/>
        </p:nvSpPr>
        <p:spPr>
          <a:xfrm>
            <a:off x="6432211" y="7305869"/>
            <a:ext cx="145684" cy="14240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3" name="Ellipse 202"/>
          <p:cNvSpPr/>
          <p:nvPr/>
        </p:nvSpPr>
        <p:spPr>
          <a:xfrm>
            <a:off x="5522807" y="7570879"/>
            <a:ext cx="145684" cy="142406"/>
          </a:xfrm>
          <a:prstGeom prst="ellipse">
            <a:avLst/>
          </a:prstGeom>
          <a:solidFill>
            <a:srgbClr val="C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4" name="Ellipse 203"/>
          <p:cNvSpPr/>
          <p:nvPr/>
        </p:nvSpPr>
        <p:spPr>
          <a:xfrm>
            <a:off x="5750158" y="7570906"/>
            <a:ext cx="145684" cy="142406"/>
          </a:xfrm>
          <a:prstGeom prst="ellipse">
            <a:avLst/>
          </a:prstGeom>
          <a:solidFill>
            <a:srgbClr val="C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5" name="Ellipse 204"/>
          <p:cNvSpPr/>
          <p:nvPr/>
        </p:nvSpPr>
        <p:spPr>
          <a:xfrm>
            <a:off x="5977509" y="7570879"/>
            <a:ext cx="145684" cy="142406"/>
          </a:xfrm>
          <a:prstGeom prst="ellipse">
            <a:avLst/>
          </a:prstGeom>
          <a:solidFill>
            <a:srgbClr val="C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6" name="Ellipse 205"/>
          <p:cNvSpPr/>
          <p:nvPr/>
        </p:nvSpPr>
        <p:spPr>
          <a:xfrm>
            <a:off x="6204860" y="7575572"/>
            <a:ext cx="145684" cy="14240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7" name="Ellipse 206"/>
          <p:cNvSpPr/>
          <p:nvPr/>
        </p:nvSpPr>
        <p:spPr>
          <a:xfrm>
            <a:off x="6432211" y="7574075"/>
            <a:ext cx="145684" cy="14240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8" name="Ellipse 207"/>
          <p:cNvSpPr/>
          <p:nvPr/>
        </p:nvSpPr>
        <p:spPr>
          <a:xfrm>
            <a:off x="5501650" y="8586767"/>
            <a:ext cx="145684" cy="142406"/>
          </a:xfrm>
          <a:prstGeom prst="ellipse">
            <a:avLst/>
          </a:prstGeom>
          <a:solidFill>
            <a:srgbClr val="C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9" name="Ellipse 208"/>
          <p:cNvSpPr/>
          <p:nvPr/>
        </p:nvSpPr>
        <p:spPr>
          <a:xfrm>
            <a:off x="5729001" y="8586794"/>
            <a:ext cx="145684" cy="142406"/>
          </a:xfrm>
          <a:prstGeom prst="ellipse">
            <a:avLst/>
          </a:prstGeom>
          <a:solidFill>
            <a:srgbClr val="C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0" name="Ellipse 209"/>
          <p:cNvSpPr/>
          <p:nvPr/>
        </p:nvSpPr>
        <p:spPr>
          <a:xfrm>
            <a:off x="5956352" y="8586767"/>
            <a:ext cx="145684" cy="142406"/>
          </a:xfrm>
          <a:prstGeom prst="ellipse">
            <a:avLst/>
          </a:prstGeom>
          <a:solidFill>
            <a:srgbClr val="C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1" name="Ellipse 210"/>
          <p:cNvSpPr/>
          <p:nvPr/>
        </p:nvSpPr>
        <p:spPr>
          <a:xfrm>
            <a:off x="6183703" y="8591460"/>
            <a:ext cx="145684" cy="142406"/>
          </a:xfrm>
          <a:prstGeom prst="ellipse">
            <a:avLst/>
          </a:prstGeom>
          <a:solidFill>
            <a:srgbClr val="C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2" name="Ellipse 211"/>
          <p:cNvSpPr/>
          <p:nvPr/>
        </p:nvSpPr>
        <p:spPr>
          <a:xfrm>
            <a:off x="6411054" y="8589963"/>
            <a:ext cx="145684" cy="142406"/>
          </a:xfrm>
          <a:prstGeom prst="ellipse">
            <a:avLst/>
          </a:prstGeom>
          <a:solidFill>
            <a:srgbClr val="C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3" name="Ellipse 212"/>
          <p:cNvSpPr/>
          <p:nvPr/>
        </p:nvSpPr>
        <p:spPr>
          <a:xfrm>
            <a:off x="5501650" y="8832969"/>
            <a:ext cx="145684" cy="142406"/>
          </a:xfrm>
          <a:prstGeom prst="ellipse">
            <a:avLst/>
          </a:prstGeom>
          <a:solidFill>
            <a:srgbClr val="C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4" name="Ellipse 213"/>
          <p:cNvSpPr/>
          <p:nvPr/>
        </p:nvSpPr>
        <p:spPr>
          <a:xfrm>
            <a:off x="5729001" y="8832996"/>
            <a:ext cx="145684" cy="142406"/>
          </a:xfrm>
          <a:prstGeom prst="ellipse">
            <a:avLst/>
          </a:prstGeom>
          <a:solidFill>
            <a:srgbClr val="C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5" name="Ellipse 214"/>
          <p:cNvSpPr/>
          <p:nvPr/>
        </p:nvSpPr>
        <p:spPr>
          <a:xfrm>
            <a:off x="5956352" y="8832969"/>
            <a:ext cx="145684" cy="142406"/>
          </a:xfrm>
          <a:prstGeom prst="ellipse">
            <a:avLst/>
          </a:prstGeom>
          <a:solidFill>
            <a:srgbClr val="C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6" name="Ellipse 215"/>
          <p:cNvSpPr/>
          <p:nvPr/>
        </p:nvSpPr>
        <p:spPr>
          <a:xfrm>
            <a:off x="6183703" y="8837662"/>
            <a:ext cx="145684" cy="14240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7" name="Ellipse 216"/>
          <p:cNvSpPr/>
          <p:nvPr/>
        </p:nvSpPr>
        <p:spPr>
          <a:xfrm>
            <a:off x="6411054" y="8836165"/>
            <a:ext cx="145684" cy="14240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8" name="Ellipse 217"/>
          <p:cNvSpPr/>
          <p:nvPr/>
        </p:nvSpPr>
        <p:spPr>
          <a:xfrm>
            <a:off x="5501650" y="9085168"/>
            <a:ext cx="145684" cy="142406"/>
          </a:xfrm>
          <a:prstGeom prst="ellipse">
            <a:avLst/>
          </a:prstGeom>
          <a:solidFill>
            <a:srgbClr val="C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9" name="Ellipse 218"/>
          <p:cNvSpPr/>
          <p:nvPr/>
        </p:nvSpPr>
        <p:spPr>
          <a:xfrm>
            <a:off x="5729001" y="9085195"/>
            <a:ext cx="145684" cy="142406"/>
          </a:xfrm>
          <a:prstGeom prst="ellipse">
            <a:avLst/>
          </a:prstGeom>
          <a:solidFill>
            <a:srgbClr val="C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0" name="Ellipse 219"/>
          <p:cNvSpPr/>
          <p:nvPr/>
        </p:nvSpPr>
        <p:spPr>
          <a:xfrm>
            <a:off x="5956352" y="9085168"/>
            <a:ext cx="145684" cy="142406"/>
          </a:xfrm>
          <a:prstGeom prst="ellipse">
            <a:avLst/>
          </a:prstGeom>
          <a:solidFill>
            <a:srgbClr val="C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1" name="Ellipse 220"/>
          <p:cNvSpPr/>
          <p:nvPr/>
        </p:nvSpPr>
        <p:spPr>
          <a:xfrm>
            <a:off x="6183703" y="9089861"/>
            <a:ext cx="145684" cy="142406"/>
          </a:xfrm>
          <a:prstGeom prst="ellipse">
            <a:avLst/>
          </a:prstGeom>
          <a:solidFill>
            <a:srgbClr val="C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2" name="Ellipse 221"/>
          <p:cNvSpPr/>
          <p:nvPr/>
        </p:nvSpPr>
        <p:spPr>
          <a:xfrm>
            <a:off x="6411054" y="9088364"/>
            <a:ext cx="145684" cy="142406"/>
          </a:xfrm>
          <a:prstGeom prst="ellipse">
            <a:avLst/>
          </a:prstGeom>
          <a:solidFill>
            <a:srgbClr val="C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3" name="Ellipse 222"/>
          <p:cNvSpPr/>
          <p:nvPr/>
        </p:nvSpPr>
        <p:spPr>
          <a:xfrm>
            <a:off x="5501650" y="9353374"/>
            <a:ext cx="145684" cy="142406"/>
          </a:xfrm>
          <a:prstGeom prst="ellipse">
            <a:avLst/>
          </a:prstGeom>
          <a:solidFill>
            <a:srgbClr val="C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4" name="Ellipse 223"/>
          <p:cNvSpPr/>
          <p:nvPr/>
        </p:nvSpPr>
        <p:spPr>
          <a:xfrm>
            <a:off x="5729001" y="9353401"/>
            <a:ext cx="145684" cy="142406"/>
          </a:xfrm>
          <a:prstGeom prst="ellipse">
            <a:avLst/>
          </a:prstGeom>
          <a:solidFill>
            <a:srgbClr val="C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5" name="Ellipse 224"/>
          <p:cNvSpPr/>
          <p:nvPr/>
        </p:nvSpPr>
        <p:spPr>
          <a:xfrm>
            <a:off x="5956352" y="9353374"/>
            <a:ext cx="145684" cy="142406"/>
          </a:xfrm>
          <a:prstGeom prst="ellipse">
            <a:avLst/>
          </a:prstGeom>
          <a:solidFill>
            <a:srgbClr val="C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6" name="Ellipse 225"/>
          <p:cNvSpPr/>
          <p:nvPr/>
        </p:nvSpPr>
        <p:spPr>
          <a:xfrm>
            <a:off x="6183703" y="9358067"/>
            <a:ext cx="145684" cy="142406"/>
          </a:xfrm>
          <a:prstGeom prst="ellipse">
            <a:avLst/>
          </a:prstGeom>
          <a:solidFill>
            <a:srgbClr val="C8D4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7" name="Ellipse 226"/>
          <p:cNvSpPr/>
          <p:nvPr/>
        </p:nvSpPr>
        <p:spPr>
          <a:xfrm>
            <a:off x="6411054" y="9356570"/>
            <a:ext cx="145684" cy="14240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91B8D907-A8DD-21DC-1EA2-BFF7588BA132}"/>
              </a:ext>
            </a:extLst>
          </p:cNvPr>
          <p:cNvSpPr txBox="1"/>
          <p:nvPr/>
        </p:nvSpPr>
        <p:spPr>
          <a:xfrm>
            <a:off x="3877839" y="1267125"/>
            <a:ext cx="24449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fr-FR" sz="1200" b="0" i="0" u="none" strike="noStrike" kern="1200" dirty="0">
                <a:solidFill>
                  <a:srgbClr val="595959"/>
                </a:solidFill>
                <a:effectLst/>
                <a:latin typeface="Avenir Book" panose="02000503020000020003" pitchFamily="2" charset="0"/>
                <a:ea typeface="Avenir Book" panose="02000503020000020003" pitchFamily="2" charset="0"/>
                <a:cs typeface="Avenir Book" panose="02000503020000020003" pitchFamily="2" charset="0"/>
              </a:rPr>
              <a:t>17 rue de la Réussite</a:t>
            </a:r>
            <a:r>
              <a:rPr lang="fr-FR" sz="1200" b="0" i="0" u="none" strike="noStrike" kern="1200" baseline="0" dirty="0">
                <a:solidFill>
                  <a:srgbClr val="595959"/>
                </a:solidFill>
                <a:effectLst/>
                <a:latin typeface="Avenir Book" panose="02000503020000020003" pitchFamily="2" charset="0"/>
                <a:ea typeface="Avenir Book" panose="02000503020000020003" pitchFamily="2" charset="0"/>
                <a:cs typeface="Avenir Book" panose="02000503020000020003" pitchFamily="2" charset="0"/>
              </a:rPr>
              <a:t> </a:t>
            </a:r>
            <a:r>
              <a:rPr lang="fr-FR" sz="1200" b="0" i="0" u="none" strike="noStrike" kern="1200" dirty="0">
                <a:solidFill>
                  <a:srgbClr val="595959"/>
                </a:solidFill>
                <a:effectLst/>
                <a:latin typeface="Avenir Book" panose="02000503020000020003" pitchFamily="2" charset="0"/>
                <a:ea typeface="Avenir Book" panose="02000503020000020003" pitchFamily="2" charset="0"/>
                <a:cs typeface="Avenir Book" panose="02000503020000020003" pitchFamily="2" charset="0"/>
              </a:rPr>
              <a:t>75012 Paris</a:t>
            </a:r>
            <a:endParaRPr lang="fr-FR" sz="12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fr-FR" sz="1200" b="0" i="0" u="none" strike="noStrike" kern="1200" dirty="0">
                <a:solidFill>
                  <a:srgbClr val="595959"/>
                </a:solidFill>
                <a:effectLst/>
                <a:latin typeface="Avenir Book" panose="02000503020000020003" pitchFamily="2" charset="0"/>
                <a:ea typeface="Avenir Book" panose="02000503020000020003" pitchFamily="2" charset="0"/>
                <a:cs typeface="Avenir Book" panose="02000503020000020003" pitchFamily="2" charset="0"/>
              </a:rPr>
              <a:t>06.06.06.06.06</a:t>
            </a:r>
            <a:endParaRPr lang="fr-FR" sz="12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fr-FR" sz="1200" b="0" i="0" u="none" strike="noStrike" kern="1200" dirty="0" err="1">
                <a:solidFill>
                  <a:srgbClr val="595959"/>
                </a:solidFill>
                <a:effectLst/>
                <a:latin typeface="Avenir Book" panose="02000503020000020003" pitchFamily="2" charset="0"/>
                <a:ea typeface="Avenir Book" panose="02000503020000020003" pitchFamily="2" charset="0"/>
                <a:cs typeface="Avenir Book" panose="02000503020000020003" pitchFamily="2" charset="0"/>
              </a:rPr>
              <a:t>mail@mail.com</a:t>
            </a:r>
            <a:endParaRPr lang="fr-FR" sz="1200" b="0" i="0" u="none" strike="noStrike" dirty="0">
              <a:effectLst/>
              <a:latin typeface="Arial" panose="020B0604020202020204" pitchFamily="34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AC97169-1B98-9F25-7B59-9182423FE12B}"/>
              </a:ext>
            </a:extLst>
          </p:cNvPr>
          <p:cNvSpPr txBox="1"/>
          <p:nvPr/>
        </p:nvSpPr>
        <p:spPr>
          <a:xfrm>
            <a:off x="4251292" y="2683494"/>
            <a:ext cx="248611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kumimoji="0" lang="fr-FR" sz="1050" b="0" i="0" u="none" strike="noStrike" kern="1200" cap="none" spc="0" normalizeH="0" baseline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venir Book" charset="0"/>
                <a:ea typeface="Avenir Book" charset="0"/>
                <a:cs typeface="Avenir Book" charset="0"/>
              </a:rPr>
              <a:t>Décrivez en quelques lignes vos compétences clés pour le poste et vos objectifs de carrière. Vous pouvez les mettre en forme à l’aide de puces ou les laisser sous forme de texte plein. Cet espace peut servir de début d’introduction à votre lettre de motivation .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BB8371C9-0203-6976-255E-0BCE80179132}"/>
              </a:ext>
            </a:extLst>
          </p:cNvPr>
          <p:cNvSpPr txBox="1"/>
          <p:nvPr/>
        </p:nvSpPr>
        <p:spPr>
          <a:xfrm>
            <a:off x="700906" y="2917216"/>
            <a:ext cx="32287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150000"/>
              </a:lnSpc>
              <a:buClr>
                <a:srgbClr val="00B050"/>
              </a:buClr>
              <a:buSzPct val="100000"/>
              <a:buFont typeface="Courier New" charset="0"/>
              <a:buNone/>
              <a:tabLst/>
            </a:pPr>
            <a:r>
              <a:rPr lang="fr-FR" sz="1100" b="1" i="0" dirty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2013-2014  </a:t>
            </a:r>
            <a:r>
              <a:rPr lang="fr-FR" sz="1100" b="1" i="0" dirty="0">
                <a:solidFill>
                  <a:srgbClr val="7A8580"/>
                </a:solidFill>
                <a:latin typeface="Avenir Book" charset="0"/>
                <a:ea typeface="Avenir Book" charset="0"/>
                <a:cs typeface="Avenir Book" charset="0"/>
              </a:rPr>
              <a:t>SOCIETE – VILLE</a:t>
            </a:r>
            <a:r>
              <a:rPr lang="fr-FR" sz="1100" b="0" i="0" baseline="0" dirty="0">
                <a:solidFill>
                  <a:srgbClr val="7A8580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b="0" i="0" baseline="0" dirty="0">
                <a:solidFill>
                  <a:srgbClr val="5797B8"/>
                </a:solidFill>
                <a:latin typeface="Avenir Book" charset="0"/>
                <a:ea typeface="Avenir Book" charset="0"/>
                <a:cs typeface="Avenir Book" charset="0"/>
              </a:rPr>
              <a:t>- </a:t>
            </a:r>
            <a:r>
              <a:rPr lang="fr-FR" sz="1100" b="1" i="0" dirty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Titre du poste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ct val="100000"/>
              <a:buFont typeface="Courier New" charset="0"/>
              <a:buNone/>
              <a:tabLst/>
              <a:defRPr/>
            </a:pPr>
            <a:r>
              <a:rPr kumimoji="0" lang="fr-FR" sz="1050" b="0" i="0" u="none" strike="noStrike" kern="1200" cap="none" spc="0" normalizeH="0" baseline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venir Book" charset="0"/>
                <a:ea typeface="Avenir Book" charset="0"/>
                <a:cs typeface="Avenir Book" charset="0"/>
              </a:rPr>
              <a:t>Décrivez ici les fonctions que vous avez occupé. Décrivez également vos missions, le nombre de personne que vous avez encadré 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3A082A3-6C57-E708-BE62-E29F66392434}"/>
              </a:ext>
            </a:extLst>
          </p:cNvPr>
          <p:cNvSpPr txBox="1"/>
          <p:nvPr/>
        </p:nvSpPr>
        <p:spPr>
          <a:xfrm>
            <a:off x="713473" y="3748192"/>
            <a:ext cx="32287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150000"/>
              </a:lnSpc>
              <a:buClr>
                <a:srgbClr val="00B050"/>
              </a:buClr>
              <a:buSzPct val="100000"/>
              <a:buFont typeface="Courier New" charset="0"/>
              <a:buNone/>
              <a:tabLst/>
            </a:pPr>
            <a:r>
              <a:rPr lang="fr-FR" sz="1100" b="1" i="0" dirty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2013-2014  </a:t>
            </a:r>
            <a:r>
              <a:rPr lang="fr-FR" sz="1100" b="1" i="0" dirty="0">
                <a:solidFill>
                  <a:srgbClr val="7A8580"/>
                </a:solidFill>
                <a:latin typeface="Avenir Book" charset="0"/>
                <a:ea typeface="Avenir Book" charset="0"/>
                <a:cs typeface="Avenir Book" charset="0"/>
              </a:rPr>
              <a:t>SOCIETE – VILLE</a:t>
            </a:r>
            <a:r>
              <a:rPr lang="fr-FR" sz="1100" b="0" i="0" baseline="0" dirty="0">
                <a:solidFill>
                  <a:srgbClr val="7A8580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b="0" i="0" baseline="0" dirty="0">
                <a:solidFill>
                  <a:srgbClr val="5797B8"/>
                </a:solidFill>
                <a:latin typeface="Avenir Book" charset="0"/>
                <a:ea typeface="Avenir Book" charset="0"/>
                <a:cs typeface="Avenir Book" charset="0"/>
              </a:rPr>
              <a:t>- </a:t>
            </a:r>
            <a:r>
              <a:rPr lang="fr-FR" sz="1100" b="1" i="0" dirty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Titre du poste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ct val="100000"/>
              <a:buFont typeface="Courier New" charset="0"/>
              <a:buNone/>
              <a:tabLst/>
              <a:defRPr/>
            </a:pPr>
            <a:r>
              <a:rPr kumimoji="0" lang="fr-FR" sz="1050" b="0" i="0" u="none" strike="noStrike" kern="1200" cap="none" spc="0" normalizeH="0" baseline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venir Book" charset="0"/>
                <a:ea typeface="Avenir Book" charset="0"/>
                <a:cs typeface="Avenir Book" charset="0"/>
              </a:rPr>
              <a:t>Décrivez ici les fonctions que vous avez occupé. Décrivez également vos missions, le nombre de personne que vous avez encadré 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329104B-F3D5-E028-C4FC-272F4DFB75D4}"/>
              </a:ext>
            </a:extLst>
          </p:cNvPr>
          <p:cNvSpPr txBox="1"/>
          <p:nvPr/>
        </p:nvSpPr>
        <p:spPr>
          <a:xfrm>
            <a:off x="740602" y="4628744"/>
            <a:ext cx="32287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150000"/>
              </a:lnSpc>
              <a:buClr>
                <a:srgbClr val="00B050"/>
              </a:buClr>
              <a:buSzPct val="100000"/>
              <a:buFont typeface="Courier New" charset="0"/>
              <a:buNone/>
              <a:tabLst/>
            </a:pPr>
            <a:r>
              <a:rPr lang="fr-FR" sz="1100" b="1" i="0" dirty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2013-2014  </a:t>
            </a:r>
            <a:r>
              <a:rPr lang="fr-FR" sz="1100" b="1" i="0" dirty="0">
                <a:solidFill>
                  <a:srgbClr val="7A8580"/>
                </a:solidFill>
                <a:latin typeface="Avenir Book" charset="0"/>
                <a:ea typeface="Avenir Book" charset="0"/>
                <a:cs typeface="Avenir Book" charset="0"/>
              </a:rPr>
              <a:t>SOCIETE – VILLE</a:t>
            </a:r>
            <a:r>
              <a:rPr lang="fr-FR" sz="1100" b="0" i="0" baseline="0" dirty="0">
                <a:solidFill>
                  <a:srgbClr val="7A8580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b="0" i="0" baseline="0" dirty="0">
                <a:solidFill>
                  <a:srgbClr val="5797B8"/>
                </a:solidFill>
                <a:latin typeface="Avenir Book" charset="0"/>
                <a:ea typeface="Avenir Book" charset="0"/>
                <a:cs typeface="Avenir Book" charset="0"/>
              </a:rPr>
              <a:t>- </a:t>
            </a:r>
            <a:r>
              <a:rPr lang="fr-FR" sz="1100" b="1" i="0" dirty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Titre du poste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ct val="100000"/>
              <a:buFont typeface="Courier New" charset="0"/>
              <a:buNone/>
              <a:tabLst/>
              <a:defRPr/>
            </a:pPr>
            <a:r>
              <a:rPr kumimoji="0" lang="fr-FR" sz="1050" b="0" i="0" u="none" strike="noStrike" kern="1200" cap="none" spc="0" normalizeH="0" baseline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venir Book" charset="0"/>
                <a:ea typeface="Avenir Book" charset="0"/>
                <a:cs typeface="Avenir Book" charset="0"/>
              </a:rPr>
              <a:t>Décrivez ici les fonctions que vous avez occupé. Décrivez également vos missions, le nombre de personne que vous avez encadré 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DF0B95DD-B8A7-A588-AB01-DDE03CC49875}"/>
              </a:ext>
            </a:extLst>
          </p:cNvPr>
          <p:cNvSpPr txBox="1"/>
          <p:nvPr/>
        </p:nvSpPr>
        <p:spPr>
          <a:xfrm>
            <a:off x="752845" y="5498408"/>
            <a:ext cx="32287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150000"/>
              </a:lnSpc>
              <a:buClr>
                <a:srgbClr val="00B050"/>
              </a:buClr>
              <a:buSzPct val="100000"/>
              <a:buFont typeface="Courier New" charset="0"/>
              <a:buNone/>
              <a:tabLst/>
            </a:pPr>
            <a:r>
              <a:rPr lang="fr-FR" sz="1100" b="1" i="0" dirty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2013-2014  </a:t>
            </a:r>
            <a:r>
              <a:rPr lang="fr-FR" sz="1100" b="1" i="0" dirty="0">
                <a:solidFill>
                  <a:srgbClr val="7A8580"/>
                </a:solidFill>
                <a:latin typeface="Avenir Book" charset="0"/>
                <a:ea typeface="Avenir Book" charset="0"/>
                <a:cs typeface="Avenir Book" charset="0"/>
              </a:rPr>
              <a:t>SOCIETE – VILLE</a:t>
            </a:r>
            <a:r>
              <a:rPr lang="fr-FR" sz="1100" b="0" i="0" baseline="0" dirty="0">
                <a:solidFill>
                  <a:srgbClr val="7A8580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b="0" i="0" baseline="0" dirty="0">
                <a:solidFill>
                  <a:srgbClr val="5797B8"/>
                </a:solidFill>
                <a:latin typeface="Avenir Book" charset="0"/>
                <a:ea typeface="Avenir Book" charset="0"/>
                <a:cs typeface="Avenir Book" charset="0"/>
              </a:rPr>
              <a:t>- </a:t>
            </a:r>
            <a:r>
              <a:rPr lang="fr-FR" sz="1100" b="1" i="0" dirty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Titre du poste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Pct val="100000"/>
              <a:buFont typeface="Courier New" charset="0"/>
              <a:buNone/>
              <a:tabLst/>
              <a:defRPr/>
            </a:pPr>
            <a:r>
              <a:rPr kumimoji="0" lang="fr-FR" sz="1050" b="0" i="0" u="none" strike="noStrike" kern="1200" cap="none" spc="0" normalizeH="0" baseline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venir Book" charset="0"/>
                <a:ea typeface="Avenir Book" charset="0"/>
                <a:cs typeface="Avenir Book" charset="0"/>
              </a:rPr>
              <a:t>Décrivez ici les fonctions que vous avez occupé. Décrivez également vos missions, le nombre de personne que vous avez encadré .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72E649A8-2048-8BB3-61DA-A5908F784E77}"/>
              </a:ext>
            </a:extLst>
          </p:cNvPr>
          <p:cNvSpPr txBox="1"/>
          <p:nvPr/>
        </p:nvSpPr>
        <p:spPr>
          <a:xfrm>
            <a:off x="4258696" y="4719523"/>
            <a:ext cx="130899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l" rtl="0" eaLnBrk="1" fontAlgn="ctr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050" b="0" i="0" u="none" strike="noStrike" kern="1200" dirty="0">
                <a:solidFill>
                  <a:srgbClr val="7F7F7F"/>
                </a:solidFill>
                <a:effectLst/>
                <a:latin typeface="Avenir Book" panose="02000503020000020003" pitchFamily="2" charset="0"/>
              </a:rPr>
              <a:t>Leader </a:t>
            </a:r>
            <a:r>
              <a:rPr lang="fr-FR" sz="1050" b="0" i="0" u="none" strike="noStrike" kern="1200" dirty="0" err="1">
                <a:solidFill>
                  <a:srgbClr val="7F7F7F"/>
                </a:solidFill>
                <a:effectLst/>
                <a:latin typeface="Avenir Book" panose="02000503020000020003" pitchFamily="2" charset="0"/>
              </a:rPr>
              <a:t>Ship</a:t>
            </a:r>
            <a:endParaRPr lang="fr-FR" sz="1050" b="0" i="0" u="none" strike="noStrike" dirty="0">
              <a:effectLst/>
              <a:latin typeface="Avenir Book" panose="02000503020000020003" pitchFamily="2" charset="0"/>
            </a:endParaRPr>
          </a:p>
          <a:p>
            <a:pPr marL="0" algn="l" rtl="0" eaLnBrk="1" fontAlgn="ctr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050" b="0" i="0" u="none" strike="noStrike" kern="1200" dirty="0">
                <a:solidFill>
                  <a:srgbClr val="7F7F7F"/>
                </a:solidFill>
                <a:effectLst/>
                <a:latin typeface="Avenir Book" panose="02000503020000020003" pitchFamily="2" charset="0"/>
              </a:rPr>
              <a:t>Créatif</a:t>
            </a:r>
            <a:endParaRPr lang="fr-FR" sz="1050" b="0" i="0" u="none" strike="noStrike" dirty="0">
              <a:effectLst/>
              <a:latin typeface="Avenir Book" panose="02000503020000020003" pitchFamily="2" charset="0"/>
            </a:endParaRPr>
          </a:p>
          <a:p>
            <a:pPr marL="0" algn="l" rtl="0" eaLnBrk="1" fontAlgn="ctr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050" b="0" i="0" u="none" strike="noStrike" kern="1200" dirty="0">
                <a:solidFill>
                  <a:srgbClr val="7F7F7F"/>
                </a:solidFill>
                <a:effectLst/>
                <a:latin typeface="Avenir Book" panose="02000503020000020003" pitchFamily="2" charset="0"/>
              </a:rPr>
              <a:t>Sens de l’écoute</a:t>
            </a:r>
            <a:endParaRPr lang="fr-FR" sz="1050" b="0" i="0" u="none" strike="noStrike" dirty="0">
              <a:effectLst/>
              <a:latin typeface="Avenir Book" panose="02000503020000020003" pitchFamily="2" charset="0"/>
            </a:endParaRPr>
          </a:p>
          <a:p>
            <a:pPr marL="0" algn="l" rtl="0" eaLnBrk="1" fontAlgn="ctr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050" b="0" i="0" u="none" strike="noStrike" kern="1200" dirty="0">
                <a:solidFill>
                  <a:srgbClr val="7F7F7F"/>
                </a:solidFill>
                <a:effectLst/>
                <a:latin typeface="Avenir Book" panose="02000503020000020003" pitchFamily="2" charset="0"/>
              </a:rPr>
              <a:t>Sérieux</a:t>
            </a:r>
            <a:endParaRPr lang="fr-FR" sz="1050" b="0" i="0" u="none" strike="noStrike" dirty="0">
              <a:effectLst/>
              <a:latin typeface="Avenir Book" panose="02000503020000020003" pitchFamily="2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D634C475-2C81-7739-D217-4B47E554FBB6}"/>
              </a:ext>
            </a:extLst>
          </p:cNvPr>
          <p:cNvSpPr txBox="1"/>
          <p:nvPr/>
        </p:nvSpPr>
        <p:spPr>
          <a:xfrm>
            <a:off x="4237539" y="6672329"/>
            <a:ext cx="130899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l" rtl="0" eaLnBrk="1" fontAlgn="ctr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050" b="0" i="0" u="none" strike="noStrike" kern="1200" dirty="0">
                <a:solidFill>
                  <a:srgbClr val="7F7F7F"/>
                </a:solidFill>
                <a:effectLst/>
                <a:latin typeface="Avenir Book" panose="02000503020000020003" pitchFamily="2" charset="0"/>
              </a:rPr>
              <a:t>Google </a:t>
            </a:r>
            <a:r>
              <a:rPr lang="fr-FR" sz="1050" b="0" i="0" u="none" strike="noStrike" kern="1200" dirty="0" err="1">
                <a:solidFill>
                  <a:srgbClr val="7F7F7F"/>
                </a:solidFill>
                <a:effectLst/>
                <a:latin typeface="Avenir Book" panose="02000503020000020003" pitchFamily="2" charset="0"/>
              </a:rPr>
              <a:t>Adwords</a:t>
            </a:r>
            <a:endParaRPr lang="fr-FR" sz="1050" b="0" i="0" u="none" strike="noStrike" dirty="0">
              <a:effectLst/>
              <a:latin typeface="Avenir Book" panose="02000503020000020003" pitchFamily="2" charset="0"/>
            </a:endParaRPr>
          </a:p>
          <a:p>
            <a:pPr marL="0" algn="l" rtl="0" eaLnBrk="1" fontAlgn="ctr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050" b="0" i="0" u="none" strike="noStrike" kern="1200" dirty="0">
                <a:solidFill>
                  <a:srgbClr val="7F7F7F"/>
                </a:solidFill>
                <a:effectLst/>
                <a:latin typeface="Avenir Book" panose="02000503020000020003" pitchFamily="2" charset="0"/>
              </a:rPr>
              <a:t>Bing </a:t>
            </a:r>
            <a:r>
              <a:rPr lang="fr-FR" sz="1050" b="0" i="0" u="none" strike="noStrike" kern="1200" dirty="0" err="1">
                <a:solidFill>
                  <a:srgbClr val="7F7F7F"/>
                </a:solidFill>
                <a:effectLst/>
                <a:latin typeface="Avenir Book" panose="02000503020000020003" pitchFamily="2" charset="0"/>
              </a:rPr>
              <a:t>Ads</a:t>
            </a:r>
            <a:endParaRPr lang="fr-FR" sz="1050" b="0" i="0" u="none" strike="noStrike" dirty="0">
              <a:effectLst/>
              <a:latin typeface="Avenir Book" panose="02000503020000020003" pitchFamily="2" charset="0"/>
            </a:endParaRPr>
          </a:p>
          <a:p>
            <a:pPr marL="0" algn="l" rtl="0" eaLnBrk="1" fontAlgn="ctr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050" b="0" i="0" u="none" strike="noStrike" kern="1200" dirty="0">
                <a:solidFill>
                  <a:srgbClr val="7F7F7F"/>
                </a:solidFill>
                <a:effectLst/>
                <a:latin typeface="Avenir Book" panose="02000503020000020003" pitchFamily="2" charset="0"/>
              </a:rPr>
              <a:t>Google Analytics</a:t>
            </a:r>
            <a:endParaRPr lang="fr-FR" sz="1050" b="0" i="0" u="none" strike="noStrike" dirty="0">
              <a:effectLst/>
              <a:latin typeface="Avenir Book" panose="02000503020000020003" pitchFamily="2" charset="0"/>
            </a:endParaRPr>
          </a:p>
          <a:p>
            <a:pPr marL="0" algn="l" rtl="0" eaLnBrk="1" fontAlgn="ctr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050" b="0" i="0" u="none" strike="noStrike" kern="1200" dirty="0">
                <a:solidFill>
                  <a:srgbClr val="7F7F7F"/>
                </a:solidFill>
                <a:effectLst/>
                <a:latin typeface="Avenir Book" panose="02000503020000020003" pitchFamily="2" charset="0"/>
              </a:rPr>
              <a:t>Logiciel Word</a:t>
            </a:r>
            <a:endParaRPr lang="fr-FR" sz="1050" b="0" i="0" u="none" strike="noStrike" dirty="0">
              <a:effectLst/>
              <a:latin typeface="Avenir Book" panose="02000503020000020003" pitchFamily="2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42525B1A-5FFF-B7AB-DE18-C4BC82E1ECE8}"/>
              </a:ext>
            </a:extLst>
          </p:cNvPr>
          <p:cNvSpPr txBox="1"/>
          <p:nvPr/>
        </p:nvSpPr>
        <p:spPr>
          <a:xfrm>
            <a:off x="670164" y="7047345"/>
            <a:ext cx="3228738" cy="7886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125000"/>
              </a:lnSpc>
              <a:buClr>
                <a:srgbClr val="00B050"/>
              </a:buClr>
              <a:buSzPct val="100000"/>
              <a:buFont typeface="Courier New" charset="0"/>
              <a:buNone/>
              <a:tabLst/>
            </a:pPr>
            <a:r>
              <a:rPr lang="fr-FR" sz="1100" b="1" i="0" dirty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2013-2014  </a:t>
            </a:r>
            <a:r>
              <a:rPr lang="fr-FR" sz="1100" b="1" i="0" dirty="0">
                <a:solidFill>
                  <a:srgbClr val="7A8580"/>
                </a:solidFill>
                <a:latin typeface="Avenir Book" charset="0"/>
                <a:ea typeface="Avenir Book" charset="0"/>
                <a:cs typeface="Avenir Book" charset="0"/>
              </a:rPr>
              <a:t>UNIVERSITE</a:t>
            </a:r>
            <a:r>
              <a:rPr lang="fr-FR" sz="1100" b="0" i="0" baseline="0" dirty="0">
                <a:solidFill>
                  <a:srgbClr val="7A8580"/>
                </a:solidFill>
                <a:latin typeface="Avenir Book" charset="0"/>
                <a:ea typeface="Avenir Book" charset="0"/>
                <a:cs typeface="Avenir Book" charset="0"/>
              </a:rPr>
              <a:t> - </a:t>
            </a:r>
            <a:r>
              <a:rPr lang="fr-FR" sz="1100" b="1" i="0" dirty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Titre du diplôme</a:t>
            </a:r>
          </a:p>
          <a:p>
            <a: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0" i="0" u="none" strike="noStrike" kern="1200" cap="none" spc="0" normalizeH="0" baseline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venir Book" charset="0"/>
                <a:ea typeface="Avenir Book" charset="0"/>
                <a:cs typeface="Avenir Book" charset="0"/>
              </a:rPr>
              <a:t>Décrivez en une ligne les objectifs et les spécialités de cette formation. Inscrivez votre mention si vous en avez eu une.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2AD627CC-1353-E045-E90D-A00F147AFADA}"/>
              </a:ext>
            </a:extLst>
          </p:cNvPr>
          <p:cNvSpPr txBox="1"/>
          <p:nvPr/>
        </p:nvSpPr>
        <p:spPr>
          <a:xfrm>
            <a:off x="698011" y="7864613"/>
            <a:ext cx="3228738" cy="7886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125000"/>
              </a:lnSpc>
              <a:buClr>
                <a:srgbClr val="00B050"/>
              </a:buClr>
              <a:buSzPct val="100000"/>
              <a:buFont typeface="Courier New" charset="0"/>
              <a:buNone/>
              <a:tabLst/>
            </a:pPr>
            <a:r>
              <a:rPr lang="fr-FR" sz="1100" b="1" i="0" dirty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2013-2014  </a:t>
            </a:r>
            <a:r>
              <a:rPr lang="fr-FR" sz="1100" b="1" i="0" dirty="0">
                <a:solidFill>
                  <a:srgbClr val="7A8580"/>
                </a:solidFill>
                <a:latin typeface="Avenir Book" charset="0"/>
                <a:ea typeface="Avenir Book" charset="0"/>
                <a:cs typeface="Avenir Book" charset="0"/>
              </a:rPr>
              <a:t>UNIVERSITE</a:t>
            </a:r>
            <a:r>
              <a:rPr lang="fr-FR" sz="1100" b="0" i="0" baseline="0" dirty="0">
                <a:solidFill>
                  <a:srgbClr val="7A8580"/>
                </a:solidFill>
                <a:latin typeface="Avenir Book" charset="0"/>
                <a:ea typeface="Avenir Book" charset="0"/>
                <a:cs typeface="Avenir Book" charset="0"/>
              </a:rPr>
              <a:t> -</a:t>
            </a:r>
            <a:r>
              <a:rPr lang="fr-FR" sz="1100" b="0" i="0" baseline="0" dirty="0">
                <a:solidFill>
                  <a:srgbClr val="EF4C44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1100" b="1" i="0" dirty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rPr>
              <a:t>Titre du diplôme</a:t>
            </a:r>
          </a:p>
          <a:p>
            <a: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0" i="0" u="none" strike="noStrike" kern="1200" cap="none" spc="0" normalizeH="0" baseline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venir Book" charset="0"/>
                <a:ea typeface="Avenir Book" charset="0"/>
                <a:cs typeface="Avenir Book" charset="0"/>
              </a:rPr>
              <a:t>Décrivez en une ligne les objectifs et les spécialités de cette formation. Inscrivez votre mention si vous en avez eu une.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0A8F586D-1E52-6A06-E0DE-B3B2C8930C0F}"/>
              </a:ext>
            </a:extLst>
          </p:cNvPr>
          <p:cNvSpPr txBox="1"/>
          <p:nvPr/>
        </p:nvSpPr>
        <p:spPr>
          <a:xfrm>
            <a:off x="4237647" y="8455992"/>
            <a:ext cx="130899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l" rtl="0" eaLnBrk="1" fontAlgn="ctr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050" b="0" i="0" u="none" strike="noStrike" kern="1200" dirty="0">
                <a:solidFill>
                  <a:srgbClr val="7F7F7F"/>
                </a:solidFill>
                <a:effectLst/>
                <a:latin typeface="Avenir Book" panose="02000503020000020003" pitchFamily="2" charset="0"/>
              </a:rPr>
              <a:t>Anglais</a:t>
            </a:r>
            <a:endParaRPr lang="fr-FR" sz="1050" b="0" i="0" u="none" strike="noStrike" dirty="0">
              <a:effectLst/>
              <a:latin typeface="Avenir Book" panose="02000503020000020003" pitchFamily="2" charset="0"/>
            </a:endParaRPr>
          </a:p>
          <a:p>
            <a:pPr marL="0" algn="l" rtl="0" eaLnBrk="1" fontAlgn="ctr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050" b="0" i="0" u="none" strike="noStrike" kern="1200" dirty="0">
                <a:solidFill>
                  <a:srgbClr val="7F7F7F"/>
                </a:solidFill>
                <a:effectLst/>
                <a:latin typeface="Avenir Book" panose="02000503020000020003" pitchFamily="2" charset="0"/>
              </a:rPr>
              <a:t>Allemand</a:t>
            </a:r>
            <a:endParaRPr lang="fr-FR" sz="1050" b="0" i="0" u="none" strike="noStrike" dirty="0">
              <a:effectLst/>
              <a:latin typeface="Avenir Book" panose="02000503020000020003" pitchFamily="2" charset="0"/>
            </a:endParaRPr>
          </a:p>
          <a:p>
            <a:pPr marL="0" algn="l" rtl="0" eaLnBrk="1" fontAlgn="ctr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050" b="0" i="0" u="none" strike="noStrike" kern="1200" dirty="0">
                <a:solidFill>
                  <a:srgbClr val="7F7F7F"/>
                </a:solidFill>
                <a:effectLst/>
                <a:latin typeface="Avenir Book" panose="02000503020000020003" pitchFamily="2" charset="0"/>
              </a:rPr>
              <a:t>Chinois</a:t>
            </a:r>
            <a:endParaRPr lang="fr-FR" sz="1050" b="0" i="0" u="none" strike="noStrike" dirty="0">
              <a:effectLst/>
              <a:latin typeface="Avenir Book" panose="02000503020000020003" pitchFamily="2" charset="0"/>
            </a:endParaRPr>
          </a:p>
          <a:p>
            <a:pPr marL="0" algn="l" rtl="0" eaLnBrk="1" fontAlgn="ctr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050" b="0" i="0" u="none" strike="noStrike" kern="1200" dirty="0">
                <a:solidFill>
                  <a:srgbClr val="7F7F7F"/>
                </a:solidFill>
                <a:effectLst/>
                <a:latin typeface="Avenir Book" panose="02000503020000020003" pitchFamily="2" charset="0"/>
              </a:rPr>
              <a:t>Italien</a:t>
            </a:r>
            <a:endParaRPr lang="fr-FR" sz="1050" b="0" i="0" u="none" strike="noStrike" dirty="0">
              <a:effectLst/>
              <a:latin typeface="Avenir Book" panose="02000503020000020003" pitchFamily="2" charset="0"/>
            </a:endParaRPr>
          </a:p>
        </p:txBody>
      </p: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E930A38F-54EF-0656-0C2D-5CE5B966432A}"/>
              </a:ext>
            </a:extLst>
          </p:cNvPr>
          <p:cNvCxnSpPr>
            <a:cxnSpLocks/>
          </p:cNvCxnSpPr>
          <p:nvPr/>
        </p:nvCxnSpPr>
        <p:spPr>
          <a:xfrm>
            <a:off x="3729725" y="1336431"/>
            <a:ext cx="0" cy="532562"/>
          </a:xfrm>
          <a:prstGeom prst="line">
            <a:avLst/>
          </a:prstGeom>
          <a:ln w="28575">
            <a:solidFill>
              <a:srgbClr val="C8D4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8985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259" y="689300"/>
            <a:ext cx="6043484" cy="849146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190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1905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190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190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2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20" dirty="0" err="1"/>
              <a:t>Créeruncv.com</a:t>
            </a:r>
            <a:r>
              <a:rPr lang="fr-FR" sz="222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177307828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</TotalTime>
  <Words>568</Words>
  <Application>Microsoft Macintosh PowerPoint</Application>
  <PresentationFormat>Format A4 (210 x 297 mm)</PresentationFormat>
  <Paragraphs>80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Avenir Book</vt:lpstr>
      <vt:lpstr>Calibri</vt:lpstr>
      <vt:lpstr>Calibri Light</vt:lpstr>
      <vt:lpstr>Courier New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15</cp:revision>
  <dcterms:created xsi:type="dcterms:W3CDTF">2016-07-29T13:47:43Z</dcterms:created>
  <dcterms:modified xsi:type="dcterms:W3CDTF">2024-03-13T17:21:20Z</dcterms:modified>
</cp:coreProperties>
</file>