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4B44"/>
    <a:srgbClr val="5B9BD5"/>
    <a:srgbClr val="EF4C44"/>
    <a:srgbClr val="438FA1"/>
    <a:srgbClr val="86C4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95"/>
    <p:restoredTop sz="94586"/>
  </p:normalViewPr>
  <p:slideViewPr>
    <p:cSldViewPr snapToGrid="0" snapToObjects="1">
      <p:cViewPr>
        <p:scale>
          <a:sx n="56" d="100"/>
          <a:sy n="56" d="100"/>
        </p:scale>
        <p:origin x="4288" y="11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Cliquez et modifiez le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1F8BFB57-431E-274B-A0AA-E5A1012118D8}"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53214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F8BFB57-431E-274B-A0AA-E5A1012118D8}"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304621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F8BFB57-431E-274B-A0AA-E5A1012118D8}"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168082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F8BFB57-431E-274B-A0AA-E5A1012118D8}"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1024971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Cliquez et modifiez le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F8BFB57-431E-274B-A0AA-E5A1012118D8}"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1731499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F8BFB57-431E-274B-A0AA-E5A1012118D8}"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767515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Cliquez et modifiez le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F8BFB57-431E-274B-A0AA-E5A1012118D8}" type="datetimeFigureOut">
              <a:rPr lang="fr-FR" smtClean="0"/>
              <a:t>22/07/2022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1845132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1F8BFB57-431E-274B-A0AA-E5A1012118D8}" type="datetimeFigureOut">
              <a:rPr lang="fr-FR" smtClean="0"/>
              <a:t>22/07/2022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1472400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8BFB57-431E-274B-A0AA-E5A1012118D8}" type="datetimeFigureOut">
              <a:rPr lang="fr-FR" smtClean="0"/>
              <a:t>22/07/2022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1187206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F8BFB57-431E-274B-A0AA-E5A1012118D8}"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1108173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F8BFB57-431E-274B-A0AA-E5A1012118D8}"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189AAA2-AA0F-6249-BAE7-880FDE7AF66A}" type="slidenum">
              <a:rPr lang="fr-FR" smtClean="0"/>
              <a:t>‹N°›</a:t>
            </a:fld>
            <a:endParaRPr lang="fr-FR"/>
          </a:p>
        </p:txBody>
      </p:sp>
    </p:spTree>
    <p:extLst>
      <p:ext uri="{BB962C8B-B14F-4D97-AF65-F5344CB8AC3E}">
        <p14:creationId xmlns:p14="http://schemas.microsoft.com/office/powerpoint/2010/main" val="2096264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F8BFB57-431E-274B-A0AA-E5A1012118D8}" type="datetimeFigureOut">
              <a:rPr lang="fr-FR" smtClean="0"/>
              <a:t>22/07/2022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189AAA2-AA0F-6249-BAE7-880FDE7AF66A}" type="slidenum">
              <a:rPr lang="fr-FR" smtClean="0"/>
              <a:t>‹N°›</a:t>
            </a:fld>
            <a:endParaRPr lang="fr-FR"/>
          </a:p>
        </p:txBody>
      </p:sp>
    </p:spTree>
    <p:extLst>
      <p:ext uri="{BB962C8B-B14F-4D97-AF65-F5344CB8AC3E}">
        <p14:creationId xmlns:p14="http://schemas.microsoft.com/office/powerpoint/2010/main" val="16922310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Rectangle 136"/>
          <p:cNvSpPr/>
          <p:nvPr/>
        </p:nvSpPr>
        <p:spPr>
          <a:xfrm>
            <a:off x="0" y="3699902"/>
            <a:ext cx="4292158" cy="36004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ndParaRPr>
          </a:p>
        </p:txBody>
      </p:sp>
      <p:sp>
        <p:nvSpPr>
          <p:cNvPr id="9" name="ZoneTexte 8"/>
          <p:cNvSpPr txBox="1"/>
          <p:nvPr/>
        </p:nvSpPr>
        <p:spPr>
          <a:xfrm>
            <a:off x="1339780" y="126758"/>
            <a:ext cx="4408579" cy="584775"/>
          </a:xfrm>
          <a:prstGeom prst="rect">
            <a:avLst/>
          </a:prstGeom>
          <a:noFill/>
        </p:spPr>
        <p:txBody>
          <a:bodyPr wrap="none" rtlCol="0">
            <a:spAutoFit/>
          </a:bodyPr>
          <a:lstStyle/>
          <a:p>
            <a:r>
              <a:rPr lang="fr-FR" sz="3200" b="1" dirty="0">
                <a:latin typeface="Century Gothic" panose="020B0502020202020204" pitchFamily="34" charset="0"/>
              </a:rPr>
              <a:t>JONATHAN DELAVINE</a:t>
            </a:r>
          </a:p>
        </p:txBody>
      </p:sp>
      <p:sp>
        <p:nvSpPr>
          <p:cNvPr id="10" name="ZoneTexte 9"/>
          <p:cNvSpPr txBox="1"/>
          <p:nvPr/>
        </p:nvSpPr>
        <p:spPr>
          <a:xfrm>
            <a:off x="1911090" y="708824"/>
            <a:ext cx="2916183" cy="369332"/>
          </a:xfrm>
          <a:prstGeom prst="rect">
            <a:avLst/>
          </a:prstGeom>
          <a:noFill/>
        </p:spPr>
        <p:txBody>
          <a:bodyPr wrap="none" rtlCol="0">
            <a:spAutoFit/>
          </a:bodyPr>
          <a:lstStyle/>
          <a:p>
            <a:r>
              <a:rPr lang="fr-FR" dirty="0">
                <a:latin typeface="Century Gothic" panose="020B0502020202020204" pitchFamily="34" charset="0"/>
                <a:ea typeface="Avenir Book" charset="0"/>
                <a:cs typeface="Avenir Book" charset="0"/>
              </a:rPr>
              <a:t>Titre du poste recherché</a:t>
            </a:r>
          </a:p>
        </p:txBody>
      </p:sp>
      <p:sp>
        <p:nvSpPr>
          <p:cNvPr id="14" name="ZoneTexte 13"/>
          <p:cNvSpPr txBox="1"/>
          <p:nvPr/>
        </p:nvSpPr>
        <p:spPr>
          <a:xfrm>
            <a:off x="235827" y="2300791"/>
            <a:ext cx="1994457" cy="338554"/>
          </a:xfrm>
          <a:prstGeom prst="rect">
            <a:avLst/>
          </a:prstGeom>
          <a:noFill/>
        </p:spPr>
        <p:txBody>
          <a:bodyPr wrap="none" rtlCol="0">
            <a:spAutoFit/>
          </a:bodyPr>
          <a:lstStyle/>
          <a:p>
            <a:r>
              <a:rPr lang="fr-FR" sz="1600" dirty="0">
                <a:latin typeface="Century Gothic" panose="020B0502020202020204" pitchFamily="34" charset="0"/>
                <a:ea typeface="Avenir Book" charset="0"/>
                <a:cs typeface="Avenir Book" charset="0"/>
              </a:rPr>
              <a:t>A PROPOS DE MOI</a:t>
            </a:r>
          </a:p>
        </p:txBody>
      </p:sp>
      <p:sp>
        <p:nvSpPr>
          <p:cNvPr id="16" name="ZoneTexte 15"/>
          <p:cNvSpPr txBox="1"/>
          <p:nvPr/>
        </p:nvSpPr>
        <p:spPr>
          <a:xfrm>
            <a:off x="168001" y="3712401"/>
            <a:ext cx="3405099" cy="338554"/>
          </a:xfrm>
          <a:prstGeom prst="rect">
            <a:avLst/>
          </a:prstGeom>
          <a:noFill/>
        </p:spPr>
        <p:txBody>
          <a:bodyPr wrap="none" rtlCol="0">
            <a:spAutoFit/>
          </a:bodyPr>
          <a:lstStyle/>
          <a:p>
            <a:r>
              <a:rPr lang="fr-FR" sz="1600" dirty="0">
                <a:latin typeface="Century Gothic" panose="020B0502020202020204" pitchFamily="34" charset="0"/>
                <a:ea typeface="Avenir Book" charset="0"/>
                <a:cs typeface="Avenir Book" charset="0"/>
              </a:rPr>
              <a:t>EXPERIENCES PROFESSIONNELLES</a:t>
            </a:r>
          </a:p>
        </p:txBody>
      </p:sp>
      <p:sp>
        <p:nvSpPr>
          <p:cNvPr id="19" name="ZoneTexte 18"/>
          <p:cNvSpPr txBox="1"/>
          <p:nvPr/>
        </p:nvSpPr>
        <p:spPr>
          <a:xfrm>
            <a:off x="231143" y="7489345"/>
            <a:ext cx="1405000" cy="338554"/>
          </a:xfrm>
          <a:prstGeom prst="rect">
            <a:avLst/>
          </a:prstGeom>
          <a:noFill/>
        </p:spPr>
        <p:txBody>
          <a:bodyPr wrap="none" rtlCol="0">
            <a:spAutoFit/>
          </a:bodyPr>
          <a:lstStyle/>
          <a:p>
            <a:r>
              <a:rPr lang="fr-FR" sz="1600" dirty="0">
                <a:latin typeface="Century Gothic" panose="020B0502020202020204" pitchFamily="34" charset="0"/>
                <a:ea typeface="Avenir Book" charset="0"/>
                <a:cs typeface="Avenir Book" charset="0"/>
              </a:rPr>
              <a:t>FORMATION</a:t>
            </a:r>
          </a:p>
        </p:txBody>
      </p:sp>
      <p:sp>
        <p:nvSpPr>
          <p:cNvPr id="54" name="Rectangle 53"/>
          <p:cNvSpPr/>
          <p:nvPr/>
        </p:nvSpPr>
        <p:spPr>
          <a:xfrm>
            <a:off x="0" y="1150624"/>
            <a:ext cx="6858000" cy="966934"/>
          </a:xfrm>
          <a:prstGeom prst="rect">
            <a:avLst/>
          </a:prstGeom>
          <a:solidFill>
            <a:srgbClr val="EF4C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ndParaRPr>
          </a:p>
        </p:txBody>
      </p:sp>
      <p:pic>
        <p:nvPicPr>
          <p:cNvPr id="55" name="Image 5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702" y="1296308"/>
            <a:ext cx="533400" cy="355600"/>
          </a:xfrm>
          <a:prstGeom prst="rect">
            <a:avLst/>
          </a:prstGeom>
        </p:spPr>
      </p:pic>
      <p:pic>
        <p:nvPicPr>
          <p:cNvPr id="56" name="Image 5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28888" y="1258208"/>
            <a:ext cx="444500" cy="431800"/>
          </a:xfrm>
          <a:prstGeom prst="rect">
            <a:avLst/>
          </a:prstGeom>
        </p:spPr>
      </p:pic>
      <p:pic>
        <p:nvPicPr>
          <p:cNvPr id="57" name="Image 5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3871" y="1293599"/>
            <a:ext cx="495300" cy="342900"/>
          </a:xfrm>
          <a:prstGeom prst="rect">
            <a:avLst/>
          </a:prstGeom>
        </p:spPr>
      </p:pic>
      <p:pic>
        <p:nvPicPr>
          <p:cNvPr id="58" name="Image 5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21567" y="1241844"/>
            <a:ext cx="431800" cy="419100"/>
          </a:xfrm>
          <a:prstGeom prst="rect">
            <a:avLst/>
          </a:prstGeom>
        </p:spPr>
      </p:pic>
      <p:sp>
        <p:nvSpPr>
          <p:cNvPr id="59" name="ZoneTexte 58"/>
          <p:cNvSpPr txBox="1"/>
          <p:nvPr/>
        </p:nvSpPr>
        <p:spPr>
          <a:xfrm>
            <a:off x="445113" y="1593571"/>
            <a:ext cx="1236236" cy="261610"/>
          </a:xfrm>
          <a:prstGeom prst="rect">
            <a:avLst/>
          </a:prstGeom>
          <a:noFill/>
        </p:spPr>
        <p:txBody>
          <a:bodyPr wrap="none" rtlCol="0">
            <a:spAutoFit/>
          </a:bodyPr>
          <a:lstStyle/>
          <a:p>
            <a:r>
              <a:rPr lang="fr-FR" sz="1100" dirty="0" err="1">
                <a:solidFill>
                  <a:schemeClr val="bg1"/>
                </a:solidFill>
                <a:latin typeface="Century Gothic" panose="020B0502020202020204" pitchFamily="34" charset="0"/>
              </a:rPr>
              <a:t>mail@mail.com</a:t>
            </a:r>
            <a:endParaRPr lang="fr-FR" sz="1100" dirty="0">
              <a:solidFill>
                <a:schemeClr val="bg1"/>
              </a:solidFill>
              <a:latin typeface="Century Gothic" panose="020B0502020202020204" pitchFamily="34" charset="0"/>
            </a:endParaRPr>
          </a:p>
        </p:txBody>
      </p:sp>
      <p:sp>
        <p:nvSpPr>
          <p:cNvPr id="60" name="ZoneTexte 59"/>
          <p:cNvSpPr txBox="1"/>
          <p:nvPr/>
        </p:nvSpPr>
        <p:spPr>
          <a:xfrm>
            <a:off x="1910211" y="1600216"/>
            <a:ext cx="1326004" cy="261610"/>
          </a:xfrm>
          <a:prstGeom prst="rect">
            <a:avLst/>
          </a:prstGeom>
          <a:noFill/>
        </p:spPr>
        <p:txBody>
          <a:bodyPr wrap="none" rtlCol="0">
            <a:spAutoFit/>
          </a:bodyPr>
          <a:lstStyle/>
          <a:p>
            <a:r>
              <a:rPr lang="fr-FR" sz="1100">
                <a:solidFill>
                  <a:schemeClr val="bg1"/>
                </a:solidFill>
                <a:latin typeface="Century Gothic" panose="020B0502020202020204" pitchFamily="34" charset="0"/>
              </a:rPr>
              <a:t>+33 1 02 03 04 05</a:t>
            </a:r>
            <a:endParaRPr lang="fr-FR" sz="1100" dirty="0">
              <a:solidFill>
                <a:schemeClr val="bg1"/>
              </a:solidFill>
              <a:latin typeface="Century Gothic" panose="020B0502020202020204" pitchFamily="34" charset="0"/>
            </a:endParaRPr>
          </a:p>
        </p:txBody>
      </p:sp>
      <p:sp>
        <p:nvSpPr>
          <p:cNvPr id="61" name="ZoneTexte 60"/>
          <p:cNvSpPr txBox="1"/>
          <p:nvPr/>
        </p:nvSpPr>
        <p:spPr>
          <a:xfrm>
            <a:off x="3560917" y="1600216"/>
            <a:ext cx="1348446" cy="261610"/>
          </a:xfrm>
          <a:prstGeom prst="rect">
            <a:avLst/>
          </a:prstGeom>
          <a:noFill/>
        </p:spPr>
        <p:txBody>
          <a:bodyPr wrap="none" rtlCol="0">
            <a:spAutoFit/>
          </a:bodyPr>
          <a:lstStyle/>
          <a:p>
            <a:r>
              <a:rPr lang="fr-FR" sz="1100" dirty="0" err="1">
                <a:solidFill>
                  <a:schemeClr val="bg1"/>
                </a:solidFill>
                <a:latin typeface="Century Gothic" panose="020B0502020202020204" pitchFamily="34" charset="0"/>
              </a:rPr>
              <a:t>Twitter.com</a:t>
            </a:r>
            <a:r>
              <a:rPr lang="fr-FR" sz="1100" dirty="0">
                <a:solidFill>
                  <a:schemeClr val="bg1"/>
                </a:solidFill>
                <a:latin typeface="Century Gothic" panose="020B0502020202020204" pitchFamily="34" charset="0"/>
              </a:rPr>
              <a:t>/nom</a:t>
            </a:r>
          </a:p>
        </p:txBody>
      </p:sp>
      <p:sp>
        <p:nvSpPr>
          <p:cNvPr id="62" name="ZoneTexte 61"/>
          <p:cNvSpPr txBox="1"/>
          <p:nvPr/>
        </p:nvSpPr>
        <p:spPr>
          <a:xfrm>
            <a:off x="5183631" y="1600998"/>
            <a:ext cx="1608133" cy="430887"/>
          </a:xfrm>
          <a:prstGeom prst="rect">
            <a:avLst/>
          </a:prstGeom>
          <a:noFill/>
        </p:spPr>
        <p:txBody>
          <a:bodyPr wrap="none" rtlCol="0">
            <a:spAutoFit/>
          </a:bodyPr>
          <a:lstStyle/>
          <a:p>
            <a:pPr algn="ctr"/>
            <a:r>
              <a:rPr lang="fr-FR" sz="1100" dirty="0">
                <a:solidFill>
                  <a:schemeClr val="bg1"/>
                </a:solidFill>
                <a:latin typeface="Century Gothic" panose="020B0502020202020204" pitchFamily="34" charset="0"/>
              </a:rPr>
              <a:t>12 Rue de la Réussite</a:t>
            </a:r>
          </a:p>
          <a:p>
            <a:pPr algn="ctr"/>
            <a:r>
              <a:rPr lang="fr-FR" sz="1100" dirty="0">
                <a:solidFill>
                  <a:schemeClr val="bg1"/>
                </a:solidFill>
                <a:latin typeface="Century Gothic" panose="020B0502020202020204" pitchFamily="34" charset="0"/>
              </a:rPr>
              <a:t>75012 Paris</a:t>
            </a:r>
          </a:p>
        </p:txBody>
      </p:sp>
      <p:sp>
        <p:nvSpPr>
          <p:cNvPr id="64" name="ZoneTexte 63"/>
          <p:cNvSpPr txBox="1"/>
          <p:nvPr/>
        </p:nvSpPr>
        <p:spPr>
          <a:xfrm>
            <a:off x="4369171" y="2387372"/>
            <a:ext cx="2404826" cy="338554"/>
          </a:xfrm>
          <a:prstGeom prst="rect">
            <a:avLst/>
          </a:prstGeom>
          <a:noFill/>
        </p:spPr>
        <p:txBody>
          <a:bodyPr wrap="none" rtlCol="0">
            <a:spAutoFit/>
          </a:bodyPr>
          <a:lstStyle/>
          <a:p>
            <a:r>
              <a:rPr lang="fr-FR" sz="1600" dirty="0">
                <a:latin typeface="Century Gothic" panose="020B0502020202020204" pitchFamily="34" charset="0"/>
                <a:ea typeface="Avenir Book" charset="0"/>
                <a:cs typeface="Avenir Book" charset="0"/>
              </a:rPr>
              <a:t>COMPETENCES PERSO</a:t>
            </a:r>
          </a:p>
        </p:txBody>
      </p:sp>
      <p:sp>
        <p:nvSpPr>
          <p:cNvPr id="67" name="ZoneTexte 66"/>
          <p:cNvSpPr txBox="1"/>
          <p:nvPr/>
        </p:nvSpPr>
        <p:spPr>
          <a:xfrm>
            <a:off x="4369171" y="4291941"/>
            <a:ext cx="2241319" cy="338554"/>
          </a:xfrm>
          <a:prstGeom prst="rect">
            <a:avLst/>
          </a:prstGeom>
          <a:noFill/>
        </p:spPr>
        <p:txBody>
          <a:bodyPr wrap="none" rtlCol="0">
            <a:spAutoFit/>
          </a:bodyPr>
          <a:lstStyle/>
          <a:p>
            <a:r>
              <a:rPr lang="fr-FR" sz="1600" dirty="0">
                <a:latin typeface="Century Gothic" panose="020B0502020202020204" pitchFamily="34" charset="0"/>
                <a:ea typeface="Avenir Book" charset="0"/>
                <a:cs typeface="Avenir Book" charset="0"/>
              </a:rPr>
              <a:t>COMPETENCES CLES</a:t>
            </a:r>
          </a:p>
        </p:txBody>
      </p:sp>
      <p:sp>
        <p:nvSpPr>
          <p:cNvPr id="69" name="ZoneTexte 68"/>
          <p:cNvSpPr txBox="1"/>
          <p:nvPr/>
        </p:nvSpPr>
        <p:spPr>
          <a:xfrm>
            <a:off x="4369171" y="6081117"/>
            <a:ext cx="1125629" cy="338554"/>
          </a:xfrm>
          <a:prstGeom prst="rect">
            <a:avLst/>
          </a:prstGeom>
          <a:noFill/>
        </p:spPr>
        <p:txBody>
          <a:bodyPr wrap="none" rtlCol="0">
            <a:spAutoFit/>
          </a:bodyPr>
          <a:lstStyle/>
          <a:p>
            <a:r>
              <a:rPr lang="fr-FR" sz="1600" dirty="0">
                <a:latin typeface="Century Gothic" panose="020B0502020202020204" pitchFamily="34" charset="0"/>
                <a:ea typeface="Avenir Book" charset="0"/>
                <a:cs typeface="Avenir Book" charset="0"/>
              </a:rPr>
              <a:t>LANGUES</a:t>
            </a:r>
          </a:p>
        </p:txBody>
      </p:sp>
      <p:cxnSp>
        <p:nvCxnSpPr>
          <p:cNvPr id="133" name="Connecteur droit 132"/>
          <p:cNvCxnSpPr/>
          <p:nvPr/>
        </p:nvCxnSpPr>
        <p:spPr>
          <a:xfrm>
            <a:off x="445113" y="0"/>
            <a:ext cx="0" cy="1150624"/>
          </a:xfrm>
          <a:prstGeom prst="line">
            <a:avLst/>
          </a:prstGeom>
          <a:ln w="57150">
            <a:solidFill>
              <a:srgbClr val="5B9BD5"/>
            </a:solidFill>
          </a:ln>
          <a:effectLst/>
        </p:spPr>
        <p:style>
          <a:lnRef idx="1">
            <a:schemeClr val="accent1"/>
          </a:lnRef>
          <a:fillRef idx="0">
            <a:schemeClr val="accent1"/>
          </a:fillRef>
          <a:effectRef idx="0">
            <a:schemeClr val="accent1"/>
          </a:effectRef>
          <a:fontRef idx="minor">
            <a:schemeClr val="tx1"/>
          </a:fontRef>
        </p:style>
      </p:cxnSp>
      <p:sp>
        <p:nvSpPr>
          <p:cNvPr id="134" name="Rectangle 133"/>
          <p:cNvSpPr/>
          <p:nvPr/>
        </p:nvSpPr>
        <p:spPr>
          <a:xfrm>
            <a:off x="4369171" y="7691025"/>
            <a:ext cx="2488829" cy="157737"/>
          </a:xfrm>
          <a:prstGeom prst="rect">
            <a:avLst/>
          </a:prstGeom>
          <a:solidFill>
            <a:srgbClr val="EF4C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ndParaRPr>
          </a:p>
        </p:txBody>
      </p:sp>
      <p:pic>
        <p:nvPicPr>
          <p:cNvPr id="140" name="Image 139"/>
          <p:cNvPicPr>
            <a:picLocks noChangeAspect="1"/>
          </p:cNvPicPr>
          <p:nvPr/>
        </p:nvPicPr>
        <p:blipFill rotWithShape="1">
          <a:blip r:embed="rId6">
            <a:extLst>
              <a:ext uri="{28A0092B-C50C-407E-A947-70E740481C1C}">
                <a14:useLocalDpi xmlns:a14="http://schemas.microsoft.com/office/drawing/2010/main" val="0"/>
              </a:ext>
            </a:extLst>
          </a:blip>
          <a:srcRect b="44825"/>
          <a:stretch/>
        </p:blipFill>
        <p:spPr>
          <a:xfrm>
            <a:off x="4378077" y="7854134"/>
            <a:ext cx="2469290" cy="2041234"/>
          </a:xfrm>
          <a:prstGeom prst="rect">
            <a:avLst/>
          </a:prstGeom>
        </p:spPr>
      </p:pic>
      <p:sp>
        <p:nvSpPr>
          <p:cNvPr id="2" name="Croix 1"/>
          <p:cNvSpPr/>
          <p:nvPr/>
        </p:nvSpPr>
        <p:spPr>
          <a:xfrm>
            <a:off x="5719697" y="205782"/>
            <a:ext cx="400996" cy="393585"/>
          </a:xfrm>
          <a:prstGeom prst="plus">
            <a:avLst>
              <a:gd name="adj" fmla="val 41712"/>
            </a:avLst>
          </a:prstGeom>
          <a:solidFill>
            <a:srgbClr val="EF4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2" name="Croix 131"/>
          <p:cNvSpPr/>
          <p:nvPr/>
        </p:nvSpPr>
        <p:spPr>
          <a:xfrm>
            <a:off x="2223371" y="2394227"/>
            <a:ext cx="156604" cy="162915"/>
          </a:xfrm>
          <a:prstGeom prst="plus">
            <a:avLst>
              <a:gd name="adj" fmla="val 41712"/>
            </a:avLst>
          </a:prstGeom>
          <a:solidFill>
            <a:srgbClr val="EF4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ndParaRPr>
          </a:p>
        </p:txBody>
      </p:sp>
      <p:sp>
        <p:nvSpPr>
          <p:cNvPr id="135" name="Croix 134"/>
          <p:cNvSpPr/>
          <p:nvPr/>
        </p:nvSpPr>
        <p:spPr>
          <a:xfrm>
            <a:off x="3529010" y="3812038"/>
            <a:ext cx="149572" cy="155600"/>
          </a:xfrm>
          <a:prstGeom prst="plus">
            <a:avLst>
              <a:gd name="adj" fmla="val 41712"/>
            </a:avLst>
          </a:prstGeom>
          <a:solidFill>
            <a:srgbClr val="EF4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ndParaRPr>
          </a:p>
        </p:txBody>
      </p:sp>
      <p:sp>
        <p:nvSpPr>
          <p:cNvPr id="136" name="Croix 135"/>
          <p:cNvSpPr/>
          <p:nvPr/>
        </p:nvSpPr>
        <p:spPr>
          <a:xfrm>
            <a:off x="1609851" y="7598403"/>
            <a:ext cx="129095" cy="134298"/>
          </a:xfrm>
          <a:prstGeom prst="plus">
            <a:avLst>
              <a:gd name="adj" fmla="val 41712"/>
            </a:avLst>
          </a:prstGeom>
          <a:solidFill>
            <a:srgbClr val="EF4B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ndParaRPr>
          </a:p>
        </p:txBody>
      </p:sp>
      <p:sp>
        <p:nvSpPr>
          <p:cNvPr id="3" name="ZoneTexte 2">
            <a:extLst>
              <a:ext uri="{FF2B5EF4-FFF2-40B4-BE49-F238E27FC236}">
                <a16:creationId xmlns:a16="http://schemas.microsoft.com/office/drawing/2014/main" id="{8AD7EDEE-93FC-E9B5-D931-A81D64A53F61}"/>
              </a:ext>
            </a:extLst>
          </p:cNvPr>
          <p:cNvSpPr txBox="1"/>
          <p:nvPr/>
        </p:nvSpPr>
        <p:spPr>
          <a:xfrm>
            <a:off x="200816" y="4098826"/>
            <a:ext cx="3967691" cy="3093154"/>
          </a:xfrm>
          <a:prstGeom prst="rect">
            <a:avLst/>
          </a:prstGeom>
          <a:noFill/>
        </p:spPr>
        <p:txBody>
          <a:bodyPr wrap="square" rtlCol="0">
            <a:spAutoFit/>
          </a:bodyPr>
          <a:lstStyle/>
          <a:p>
            <a:pPr>
              <a:lnSpc>
                <a:spcPct val="150000"/>
              </a:lnSpc>
              <a:buClr>
                <a:srgbClr val="00B050"/>
              </a:buClr>
              <a:buSzPct val="100000"/>
            </a:pPr>
            <a:r>
              <a:rPr lang="fr-FR" sz="1000" b="1" dirty="0">
                <a:latin typeface="Century Gothic" panose="020B0502020202020204" pitchFamily="34" charset="0"/>
                <a:ea typeface="Avenir Book" charset="0"/>
                <a:cs typeface="Avenir Book" charset="0"/>
              </a:rPr>
              <a:t>2013-2014  </a:t>
            </a:r>
            <a:r>
              <a:rPr lang="fr-FR" sz="1000" b="1" dirty="0">
                <a:solidFill>
                  <a:srgbClr val="5797B8"/>
                </a:solidFill>
                <a:latin typeface="Century Gothic" panose="020B0502020202020204" pitchFamily="34" charset="0"/>
                <a:ea typeface="Avenir Book" charset="0"/>
                <a:cs typeface="Avenir Book" charset="0"/>
              </a:rPr>
              <a:t>SOCIETE – VILLE</a:t>
            </a:r>
            <a:r>
              <a:rPr lang="fr-FR" sz="1000" dirty="0">
                <a:solidFill>
                  <a:srgbClr val="5797B8"/>
                </a:solidFill>
                <a:latin typeface="Century Gothic" panose="020B0502020202020204" pitchFamily="34" charset="0"/>
                <a:ea typeface="Avenir Book" charset="0"/>
                <a:cs typeface="Avenir Book" charset="0"/>
              </a:rPr>
              <a:t> - </a:t>
            </a:r>
            <a:r>
              <a:rPr lang="fr-FR" sz="1000" b="1" dirty="0">
                <a:latin typeface="Century Gothic" panose="020B0502020202020204" pitchFamily="34" charset="0"/>
                <a:ea typeface="Avenir Book" charset="0"/>
                <a:cs typeface="Avenir Book" charset="0"/>
              </a:rPr>
              <a:t>Titre du poste</a:t>
            </a:r>
          </a:p>
          <a:p>
            <a:pPr defTabSz="457200">
              <a:buClr>
                <a:srgbClr val="00B050"/>
              </a:buClr>
              <a:buSzPct val="100000"/>
              <a:defRPr/>
            </a:pPr>
            <a:r>
              <a:rPr lang="fr-FR" sz="1000" dirty="0">
                <a:solidFill>
                  <a:srgbClr val="7F7F7F"/>
                </a:solidFill>
                <a:latin typeface="Century Gothic" panose="020B0502020202020204" pitchFamily="34" charset="0"/>
                <a:ea typeface="Avenir Book" charset="0"/>
                <a:cs typeface="Avenir Book" charset="0"/>
              </a:rPr>
              <a:t>Décrivez ici les fonctions que vous avez occupé. Décrivez également vos missions, le nombre de personne que vous avez encadrez et si vous le pouvez essayé d’inscrire les résultats que vous avez obtenus.</a:t>
            </a:r>
          </a:p>
          <a:p>
            <a:pPr defTabSz="457200">
              <a:buClr>
                <a:srgbClr val="00B050"/>
              </a:buClr>
              <a:buSzPct val="100000"/>
              <a:defRPr/>
            </a:pPr>
            <a:endParaRPr lang="fr-FR" sz="1000" dirty="0">
              <a:solidFill>
                <a:srgbClr val="7F7F7F"/>
              </a:solidFill>
              <a:latin typeface="Century Gothic" panose="020B0502020202020204" pitchFamily="34" charset="0"/>
              <a:ea typeface="Avenir Book" charset="0"/>
              <a:cs typeface="Avenir Book" charset="0"/>
            </a:endParaRPr>
          </a:p>
          <a:p>
            <a:pPr>
              <a:lnSpc>
                <a:spcPct val="150000"/>
              </a:lnSpc>
              <a:buClr>
                <a:srgbClr val="00B050"/>
              </a:buClr>
              <a:buSzPct val="100000"/>
            </a:pPr>
            <a:r>
              <a:rPr lang="fr-FR" sz="1000" b="1" dirty="0">
                <a:latin typeface="Century Gothic" panose="020B0502020202020204" pitchFamily="34" charset="0"/>
                <a:ea typeface="Avenir Book" charset="0"/>
                <a:cs typeface="Avenir Book" charset="0"/>
              </a:rPr>
              <a:t>2013-2014  </a:t>
            </a:r>
            <a:r>
              <a:rPr lang="fr-FR" sz="1000" b="1" dirty="0">
                <a:solidFill>
                  <a:srgbClr val="5797B8"/>
                </a:solidFill>
                <a:latin typeface="Century Gothic" panose="020B0502020202020204" pitchFamily="34" charset="0"/>
                <a:ea typeface="Avenir Book" charset="0"/>
                <a:cs typeface="Avenir Book" charset="0"/>
              </a:rPr>
              <a:t>SOCIETE – VILLE</a:t>
            </a:r>
            <a:r>
              <a:rPr lang="fr-FR" sz="1000" dirty="0">
                <a:solidFill>
                  <a:srgbClr val="5797B8"/>
                </a:solidFill>
                <a:latin typeface="Century Gothic" panose="020B0502020202020204" pitchFamily="34" charset="0"/>
                <a:ea typeface="Avenir Book" charset="0"/>
                <a:cs typeface="Avenir Book" charset="0"/>
              </a:rPr>
              <a:t> - </a:t>
            </a:r>
            <a:r>
              <a:rPr lang="fr-FR" sz="1000" b="1" dirty="0">
                <a:latin typeface="Century Gothic" panose="020B0502020202020204" pitchFamily="34" charset="0"/>
                <a:ea typeface="Avenir Book" charset="0"/>
                <a:cs typeface="Avenir Book" charset="0"/>
              </a:rPr>
              <a:t>Titre du poste</a:t>
            </a:r>
          </a:p>
          <a:p>
            <a:pPr defTabSz="457200">
              <a:buClr>
                <a:srgbClr val="00B050"/>
              </a:buClr>
              <a:buSzPct val="100000"/>
              <a:defRPr/>
            </a:pPr>
            <a:r>
              <a:rPr lang="fr-FR" sz="1000" dirty="0">
                <a:solidFill>
                  <a:srgbClr val="7F7F7F"/>
                </a:solidFill>
                <a:latin typeface="Century Gothic" panose="020B0502020202020204" pitchFamily="34" charset="0"/>
                <a:ea typeface="Avenir Book" charset="0"/>
                <a:cs typeface="Avenir Book" charset="0"/>
              </a:rPr>
              <a:t>Décrivez ici les fonctions que vous avez occupé. Décrivez également vos missions, le nombre de personne que vous avez encadrez et si vous le pouvez essayé d’inscrire les résultats que vous avez obtenus.</a:t>
            </a:r>
          </a:p>
          <a:p>
            <a:pPr defTabSz="457200">
              <a:buClr>
                <a:srgbClr val="00B050"/>
              </a:buClr>
              <a:buSzPct val="100000"/>
              <a:defRPr/>
            </a:pPr>
            <a:endParaRPr lang="fr-FR" sz="1000" dirty="0">
              <a:solidFill>
                <a:srgbClr val="7F7F7F"/>
              </a:solidFill>
              <a:latin typeface="Century Gothic" panose="020B0502020202020204" pitchFamily="34" charset="0"/>
              <a:ea typeface="Avenir Book" charset="0"/>
              <a:cs typeface="Avenir Book" charset="0"/>
            </a:endParaRPr>
          </a:p>
          <a:p>
            <a:pPr>
              <a:lnSpc>
                <a:spcPct val="150000"/>
              </a:lnSpc>
              <a:buClr>
                <a:srgbClr val="00B050"/>
              </a:buClr>
              <a:buSzPct val="100000"/>
            </a:pPr>
            <a:r>
              <a:rPr lang="fr-FR" sz="1000" b="1" dirty="0">
                <a:latin typeface="Century Gothic" panose="020B0502020202020204" pitchFamily="34" charset="0"/>
                <a:ea typeface="Avenir Book" charset="0"/>
                <a:cs typeface="Avenir Book" charset="0"/>
              </a:rPr>
              <a:t>2013-2014  </a:t>
            </a:r>
            <a:r>
              <a:rPr lang="fr-FR" sz="1000" b="1" dirty="0">
                <a:solidFill>
                  <a:srgbClr val="5797B8"/>
                </a:solidFill>
                <a:latin typeface="Century Gothic" panose="020B0502020202020204" pitchFamily="34" charset="0"/>
                <a:ea typeface="Avenir Book" charset="0"/>
                <a:cs typeface="Avenir Book" charset="0"/>
              </a:rPr>
              <a:t>SOCIETE – VILLE</a:t>
            </a:r>
            <a:r>
              <a:rPr lang="fr-FR" sz="1000" dirty="0">
                <a:solidFill>
                  <a:srgbClr val="5797B8"/>
                </a:solidFill>
                <a:latin typeface="Century Gothic" panose="020B0502020202020204" pitchFamily="34" charset="0"/>
                <a:ea typeface="Avenir Book" charset="0"/>
                <a:cs typeface="Avenir Book" charset="0"/>
              </a:rPr>
              <a:t> - </a:t>
            </a:r>
            <a:r>
              <a:rPr lang="fr-FR" sz="1000" b="1" dirty="0">
                <a:latin typeface="Century Gothic" panose="020B0502020202020204" pitchFamily="34" charset="0"/>
                <a:ea typeface="Avenir Book" charset="0"/>
                <a:cs typeface="Avenir Book" charset="0"/>
              </a:rPr>
              <a:t>Titre du poste</a:t>
            </a:r>
          </a:p>
          <a:p>
            <a:pPr defTabSz="457200">
              <a:buClr>
                <a:srgbClr val="00B050"/>
              </a:buClr>
              <a:buSzPct val="100000"/>
              <a:defRPr/>
            </a:pPr>
            <a:r>
              <a:rPr lang="fr-FR" sz="1000" dirty="0">
                <a:solidFill>
                  <a:srgbClr val="7F7F7F"/>
                </a:solidFill>
                <a:latin typeface="Century Gothic" panose="020B0502020202020204" pitchFamily="34" charset="0"/>
                <a:ea typeface="Avenir Book" charset="0"/>
                <a:cs typeface="Avenir Book" charset="0"/>
              </a:rPr>
              <a:t>Décrivez ici les fonctions que vous avez occupé. Décrivez également vos missions, le nombre de personne que vous avez encadrez et si vous le pouvez essayé d’inscrire les résultats que vous avez obtenus.</a:t>
            </a:r>
          </a:p>
          <a:p>
            <a:pPr defTabSz="457200">
              <a:buClr>
                <a:srgbClr val="00B050"/>
              </a:buClr>
              <a:buSzPct val="100000"/>
              <a:defRPr/>
            </a:pPr>
            <a:endParaRPr lang="fr-FR" sz="1000" dirty="0">
              <a:solidFill>
                <a:srgbClr val="7F7F7F"/>
              </a:solidFill>
              <a:latin typeface="Century Gothic" panose="020B0502020202020204" pitchFamily="34" charset="0"/>
              <a:ea typeface="Avenir Book" charset="0"/>
              <a:cs typeface="Avenir Book" charset="0"/>
            </a:endParaRPr>
          </a:p>
        </p:txBody>
      </p:sp>
      <p:sp>
        <p:nvSpPr>
          <p:cNvPr id="4" name="ZoneTexte 3">
            <a:extLst>
              <a:ext uri="{FF2B5EF4-FFF2-40B4-BE49-F238E27FC236}">
                <a16:creationId xmlns:a16="http://schemas.microsoft.com/office/drawing/2014/main" id="{0EFF1A03-EC66-93B2-C486-1789BA6FB5E5}"/>
              </a:ext>
            </a:extLst>
          </p:cNvPr>
          <p:cNvSpPr txBox="1"/>
          <p:nvPr/>
        </p:nvSpPr>
        <p:spPr>
          <a:xfrm>
            <a:off x="220486" y="7864767"/>
            <a:ext cx="3860163" cy="1900520"/>
          </a:xfrm>
          <a:prstGeom prst="rect">
            <a:avLst/>
          </a:prstGeom>
          <a:noFill/>
        </p:spPr>
        <p:txBody>
          <a:bodyPr wrap="square" rtlCol="0">
            <a:spAutoFit/>
          </a:bodyPr>
          <a:lstStyle/>
          <a:p>
            <a:pPr>
              <a:lnSpc>
                <a:spcPct val="125000"/>
              </a:lnSpc>
              <a:buClr>
                <a:srgbClr val="00B050"/>
              </a:buClr>
              <a:buSzPct val="100000"/>
            </a:pPr>
            <a:r>
              <a:rPr lang="fr-FR" sz="1000" b="1" dirty="0">
                <a:latin typeface="Century Gothic" panose="020B0502020202020204" pitchFamily="34" charset="0"/>
                <a:ea typeface="Avenir Book" charset="0"/>
                <a:cs typeface="Avenir Book" charset="0"/>
              </a:rPr>
              <a:t>2013-2014  </a:t>
            </a:r>
            <a:r>
              <a:rPr lang="fr-FR" sz="1000" b="1" dirty="0">
                <a:solidFill>
                  <a:srgbClr val="5797B8"/>
                </a:solidFill>
                <a:latin typeface="Century Gothic" panose="020B0502020202020204" pitchFamily="34" charset="0"/>
                <a:ea typeface="Avenir Book" charset="0"/>
                <a:cs typeface="Avenir Book" charset="0"/>
              </a:rPr>
              <a:t>UNIVERSITE</a:t>
            </a:r>
            <a:r>
              <a:rPr lang="fr-FR" sz="1000" dirty="0">
                <a:solidFill>
                  <a:srgbClr val="5797B8"/>
                </a:solidFill>
                <a:latin typeface="Century Gothic" panose="020B0502020202020204" pitchFamily="34" charset="0"/>
                <a:ea typeface="Avenir Book" charset="0"/>
                <a:cs typeface="Avenir Book" charset="0"/>
              </a:rPr>
              <a:t> - </a:t>
            </a:r>
            <a:r>
              <a:rPr lang="fr-FR" sz="1000" b="1" dirty="0">
                <a:latin typeface="Century Gothic" panose="020B0502020202020204" pitchFamily="34" charset="0"/>
                <a:ea typeface="Avenir Book" charset="0"/>
                <a:cs typeface="Avenir Book" charset="0"/>
              </a:rPr>
              <a:t>Titre du diplôme</a:t>
            </a:r>
          </a:p>
          <a:p>
            <a:pPr defTabSz="685800">
              <a:defRPr/>
            </a:pPr>
            <a:r>
              <a:rPr lang="fr-FR" sz="1000" dirty="0">
                <a:solidFill>
                  <a:srgbClr val="7F7F7F"/>
                </a:solidFill>
                <a:latin typeface="Century Gothic" panose="020B0502020202020204" pitchFamily="34" charset="0"/>
                <a:ea typeface="Avenir Book" charset="0"/>
                <a:cs typeface="Avenir Book" charset="0"/>
              </a:rPr>
              <a:t>Décrivez en une ligne les objectifs et les spécialités de cette formation. Inscrivez votre mention si vous en avez eu une.</a:t>
            </a:r>
          </a:p>
          <a:p>
            <a:pPr defTabSz="685800">
              <a:defRPr/>
            </a:pPr>
            <a:endParaRPr lang="fr-FR" sz="1000" dirty="0">
              <a:solidFill>
                <a:srgbClr val="7F7F7F"/>
              </a:solidFill>
              <a:latin typeface="Century Gothic" panose="020B0502020202020204" pitchFamily="34" charset="0"/>
              <a:ea typeface="Avenir Book" charset="0"/>
              <a:cs typeface="Avenir Book" charset="0"/>
            </a:endParaRPr>
          </a:p>
          <a:p>
            <a:pPr>
              <a:lnSpc>
                <a:spcPct val="125000"/>
              </a:lnSpc>
              <a:buClr>
                <a:srgbClr val="00B050"/>
              </a:buClr>
              <a:buSzPct val="100000"/>
            </a:pPr>
            <a:r>
              <a:rPr lang="fr-FR" sz="1000" b="1" dirty="0">
                <a:latin typeface="Century Gothic" panose="020B0502020202020204" pitchFamily="34" charset="0"/>
                <a:ea typeface="Avenir Book" charset="0"/>
                <a:cs typeface="Avenir Book" charset="0"/>
              </a:rPr>
              <a:t>2013-2014  </a:t>
            </a:r>
            <a:r>
              <a:rPr lang="fr-FR" sz="1000" b="1" dirty="0">
                <a:solidFill>
                  <a:srgbClr val="5797B8"/>
                </a:solidFill>
                <a:latin typeface="Century Gothic" panose="020B0502020202020204" pitchFamily="34" charset="0"/>
                <a:ea typeface="Avenir Book" charset="0"/>
                <a:cs typeface="Avenir Book" charset="0"/>
              </a:rPr>
              <a:t>UNIVERSITE</a:t>
            </a:r>
            <a:r>
              <a:rPr lang="fr-FR" sz="1000" dirty="0">
                <a:solidFill>
                  <a:srgbClr val="5797B8"/>
                </a:solidFill>
                <a:latin typeface="Century Gothic" panose="020B0502020202020204" pitchFamily="34" charset="0"/>
                <a:ea typeface="Avenir Book" charset="0"/>
                <a:cs typeface="Avenir Book" charset="0"/>
              </a:rPr>
              <a:t> - </a:t>
            </a:r>
            <a:r>
              <a:rPr lang="fr-FR" sz="1000" b="1" dirty="0">
                <a:latin typeface="Century Gothic" panose="020B0502020202020204" pitchFamily="34" charset="0"/>
                <a:ea typeface="Avenir Book" charset="0"/>
                <a:cs typeface="Avenir Book" charset="0"/>
              </a:rPr>
              <a:t>Titre du diplôme</a:t>
            </a:r>
          </a:p>
          <a:p>
            <a:pPr defTabSz="685800">
              <a:defRPr/>
            </a:pPr>
            <a:r>
              <a:rPr lang="fr-FR" sz="1000" dirty="0">
                <a:solidFill>
                  <a:srgbClr val="7F7F7F"/>
                </a:solidFill>
                <a:latin typeface="Century Gothic" panose="020B0502020202020204" pitchFamily="34" charset="0"/>
                <a:ea typeface="Avenir Book" charset="0"/>
                <a:cs typeface="Avenir Book" charset="0"/>
              </a:rPr>
              <a:t>Décrivez en une ligne les objectifs et les spécialités de cette formation. Inscrivez votre mention si vous en avez eu une.</a:t>
            </a:r>
          </a:p>
          <a:p>
            <a:pPr defTabSz="685800">
              <a:defRPr/>
            </a:pPr>
            <a:endParaRPr lang="fr-FR" sz="1000" dirty="0">
              <a:solidFill>
                <a:srgbClr val="7F7F7F"/>
              </a:solidFill>
              <a:latin typeface="Century Gothic" panose="020B0502020202020204" pitchFamily="34" charset="0"/>
              <a:ea typeface="Avenir Book" charset="0"/>
              <a:cs typeface="Avenir Book" charset="0"/>
            </a:endParaRPr>
          </a:p>
          <a:p>
            <a:pPr>
              <a:lnSpc>
                <a:spcPct val="125000"/>
              </a:lnSpc>
              <a:buClr>
                <a:srgbClr val="00B050"/>
              </a:buClr>
              <a:buSzPct val="100000"/>
            </a:pPr>
            <a:r>
              <a:rPr lang="fr-FR" sz="1000" b="1" dirty="0">
                <a:latin typeface="Century Gothic" panose="020B0502020202020204" pitchFamily="34" charset="0"/>
                <a:ea typeface="Avenir Book" charset="0"/>
                <a:cs typeface="Avenir Book" charset="0"/>
              </a:rPr>
              <a:t>2013-2014  </a:t>
            </a:r>
            <a:r>
              <a:rPr lang="fr-FR" sz="1000" b="1" dirty="0">
                <a:solidFill>
                  <a:srgbClr val="5797B8"/>
                </a:solidFill>
                <a:latin typeface="Century Gothic" panose="020B0502020202020204" pitchFamily="34" charset="0"/>
                <a:ea typeface="Avenir Book" charset="0"/>
                <a:cs typeface="Avenir Book" charset="0"/>
              </a:rPr>
              <a:t>UNIVERSITE</a:t>
            </a:r>
            <a:r>
              <a:rPr lang="fr-FR" sz="1000" dirty="0">
                <a:solidFill>
                  <a:srgbClr val="5797B8"/>
                </a:solidFill>
                <a:latin typeface="Century Gothic" panose="020B0502020202020204" pitchFamily="34" charset="0"/>
                <a:ea typeface="Avenir Book" charset="0"/>
                <a:cs typeface="Avenir Book" charset="0"/>
              </a:rPr>
              <a:t> - </a:t>
            </a:r>
            <a:r>
              <a:rPr lang="fr-FR" sz="1000" b="1" dirty="0">
                <a:latin typeface="Century Gothic" panose="020B0502020202020204" pitchFamily="34" charset="0"/>
                <a:ea typeface="Avenir Book" charset="0"/>
                <a:cs typeface="Avenir Book" charset="0"/>
              </a:rPr>
              <a:t>Titre du diplôme</a:t>
            </a:r>
          </a:p>
          <a:p>
            <a:pPr defTabSz="685800">
              <a:defRPr/>
            </a:pPr>
            <a:r>
              <a:rPr lang="fr-FR" sz="1000" dirty="0">
                <a:solidFill>
                  <a:srgbClr val="7F7F7F"/>
                </a:solidFill>
                <a:latin typeface="Century Gothic" panose="020B0502020202020204" pitchFamily="34" charset="0"/>
                <a:ea typeface="Avenir Book" charset="0"/>
                <a:cs typeface="Avenir Book" charset="0"/>
              </a:rPr>
              <a:t>Décrivez en une ligne les objectifs et les spécialités de cette formation. Inscrivez votre mention si vous en avez eu une.</a:t>
            </a:r>
          </a:p>
        </p:txBody>
      </p:sp>
      <p:sp>
        <p:nvSpPr>
          <p:cNvPr id="5" name="ZoneTexte 4">
            <a:extLst>
              <a:ext uri="{FF2B5EF4-FFF2-40B4-BE49-F238E27FC236}">
                <a16:creationId xmlns:a16="http://schemas.microsoft.com/office/drawing/2014/main" id="{9F3CAFDD-2428-F839-4FDC-9D2A86B97033}"/>
              </a:ext>
            </a:extLst>
          </p:cNvPr>
          <p:cNvSpPr txBox="1"/>
          <p:nvPr/>
        </p:nvSpPr>
        <p:spPr>
          <a:xfrm>
            <a:off x="220485" y="2639345"/>
            <a:ext cx="3860163" cy="861774"/>
          </a:xfrm>
          <a:prstGeom prst="rect">
            <a:avLst/>
          </a:prstGeom>
          <a:noFill/>
        </p:spPr>
        <p:txBody>
          <a:bodyPr wrap="square" rtlCol="0">
            <a:spAutoFit/>
          </a:bodyPr>
          <a:lstStyle/>
          <a:p>
            <a:pPr defTabSz="685800">
              <a:defRPr/>
            </a:pPr>
            <a:r>
              <a:rPr lang="fr-FR" sz="1000" dirty="0">
                <a:solidFill>
                  <a:srgbClr val="7F7F7F"/>
                </a:solidFill>
                <a:latin typeface="Century Gothic" panose="020B0502020202020204" pitchFamily="34" charset="0"/>
                <a:ea typeface="Avenir Book" charset="0"/>
                <a:cs typeface="Avenir Book"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a:t>
            </a:r>
          </a:p>
        </p:txBody>
      </p:sp>
      <p:sp>
        <p:nvSpPr>
          <p:cNvPr id="6" name="ZoneTexte 5">
            <a:extLst>
              <a:ext uri="{FF2B5EF4-FFF2-40B4-BE49-F238E27FC236}">
                <a16:creationId xmlns:a16="http://schemas.microsoft.com/office/drawing/2014/main" id="{D3B2FAB0-ABE2-814A-5586-1514D2DC0E52}"/>
              </a:ext>
            </a:extLst>
          </p:cNvPr>
          <p:cNvSpPr txBox="1"/>
          <p:nvPr/>
        </p:nvSpPr>
        <p:spPr>
          <a:xfrm>
            <a:off x="4369171" y="2789572"/>
            <a:ext cx="1653619" cy="1200329"/>
          </a:xfrm>
          <a:prstGeom prst="rect">
            <a:avLst/>
          </a:prstGeom>
          <a:noFill/>
        </p:spPr>
        <p:txBody>
          <a:bodyPr wrap="square" rtlCol="0">
            <a:spAutoFit/>
          </a:bodyPr>
          <a:lstStyle/>
          <a:p>
            <a:pPr marL="171450" indent="-171450" fontAlgn="ctr">
              <a:spcAft>
                <a:spcPts val="1200"/>
              </a:spcAft>
              <a:buFont typeface="Arial" panose="020B0604020202020204" pitchFamily="34" charset="0"/>
              <a:buChar char="•"/>
            </a:pPr>
            <a:r>
              <a:rPr lang="fr-FR" sz="1050" dirty="0">
                <a:solidFill>
                  <a:schemeClr val="tx1">
                    <a:lumMod val="50000"/>
                    <a:lumOff val="50000"/>
                  </a:schemeClr>
                </a:solidFill>
                <a:latin typeface="Century Gothic" panose="020B0502020202020204" pitchFamily="34" charset="0"/>
              </a:rPr>
              <a:t>Leader </a:t>
            </a:r>
            <a:r>
              <a:rPr lang="fr-FR" sz="1050" dirty="0" err="1">
                <a:solidFill>
                  <a:schemeClr val="tx1">
                    <a:lumMod val="50000"/>
                    <a:lumOff val="50000"/>
                  </a:schemeClr>
                </a:solidFill>
                <a:latin typeface="Century Gothic" panose="020B0502020202020204" pitchFamily="34" charset="0"/>
              </a:rPr>
              <a:t>Ship</a:t>
            </a:r>
            <a:endParaRPr lang="fr-FR" sz="1050" dirty="0">
              <a:solidFill>
                <a:schemeClr val="tx1">
                  <a:lumMod val="50000"/>
                  <a:lumOff val="50000"/>
                </a:schemeClr>
              </a:solidFill>
              <a:latin typeface="Century Gothic" panose="020B0502020202020204" pitchFamily="34" charset="0"/>
            </a:endParaRPr>
          </a:p>
          <a:p>
            <a:pPr marL="171450" indent="-171450" fontAlgn="ctr">
              <a:spcAft>
                <a:spcPts val="1200"/>
              </a:spcAft>
              <a:buFont typeface="Arial" panose="020B0604020202020204" pitchFamily="34" charset="0"/>
              <a:buChar char="•"/>
            </a:pPr>
            <a:r>
              <a:rPr lang="fr-FR" sz="1050" dirty="0">
                <a:solidFill>
                  <a:schemeClr val="tx1">
                    <a:lumMod val="50000"/>
                    <a:lumOff val="50000"/>
                  </a:schemeClr>
                </a:solidFill>
                <a:latin typeface="Century Gothic" panose="020B0502020202020204" pitchFamily="34" charset="0"/>
              </a:rPr>
              <a:t>Créatif</a:t>
            </a:r>
          </a:p>
          <a:p>
            <a:pPr marL="171450" indent="-171450" fontAlgn="ctr">
              <a:spcAft>
                <a:spcPts val="1200"/>
              </a:spcAft>
              <a:buFont typeface="Arial" panose="020B0604020202020204" pitchFamily="34" charset="0"/>
              <a:buChar char="•"/>
            </a:pPr>
            <a:r>
              <a:rPr lang="fr-FR" sz="1050" dirty="0">
                <a:solidFill>
                  <a:schemeClr val="tx1">
                    <a:lumMod val="50000"/>
                    <a:lumOff val="50000"/>
                  </a:schemeClr>
                </a:solidFill>
                <a:latin typeface="Century Gothic" panose="020B0502020202020204" pitchFamily="34" charset="0"/>
              </a:rPr>
              <a:t>Sens de l’écoute</a:t>
            </a:r>
          </a:p>
          <a:p>
            <a:pPr marL="171450" indent="-171450" fontAlgn="ctr">
              <a:spcAft>
                <a:spcPts val="1200"/>
              </a:spcAft>
              <a:buFont typeface="Arial" panose="020B0604020202020204" pitchFamily="34" charset="0"/>
              <a:buChar char="•"/>
            </a:pPr>
            <a:r>
              <a:rPr lang="fr-FR" sz="1050" dirty="0">
                <a:solidFill>
                  <a:schemeClr val="tx1">
                    <a:lumMod val="50000"/>
                    <a:lumOff val="50000"/>
                  </a:schemeClr>
                </a:solidFill>
                <a:latin typeface="Century Gothic" panose="020B0502020202020204" pitchFamily="34" charset="0"/>
              </a:rPr>
              <a:t>Sérieux</a:t>
            </a:r>
          </a:p>
        </p:txBody>
      </p:sp>
      <p:sp>
        <p:nvSpPr>
          <p:cNvPr id="11" name="ZoneTexte 10">
            <a:extLst>
              <a:ext uri="{FF2B5EF4-FFF2-40B4-BE49-F238E27FC236}">
                <a16:creationId xmlns:a16="http://schemas.microsoft.com/office/drawing/2014/main" id="{BC47128C-6121-8EA4-2AD0-9EC18B172BE7}"/>
              </a:ext>
            </a:extLst>
          </p:cNvPr>
          <p:cNvSpPr txBox="1"/>
          <p:nvPr/>
        </p:nvSpPr>
        <p:spPr>
          <a:xfrm>
            <a:off x="4403386" y="4711557"/>
            <a:ext cx="2036238" cy="1200329"/>
          </a:xfrm>
          <a:prstGeom prst="rect">
            <a:avLst/>
          </a:prstGeom>
          <a:noFill/>
        </p:spPr>
        <p:txBody>
          <a:bodyPr wrap="square" rtlCol="0">
            <a:spAutoFit/>
          </a:bodyPr>
          <a:lstStyle/>
          <a:p>
            <a:pPr marL="171450" indent="-171450" fontAlgn="ctr">
              <a:spcAft>
                <a:spcPts val="1200"/>
              </a:spcAft>
              <a:buFont typeface="Arial" panose="020B0604020202020204" pitchFamily="34" charset="0"/>
              <a:buChar char="•"/>
            </a:pPr>
            <a:r>
              <a:rPr lang="fr-FR" sz="1050" dirty="0">
                <a:solidFill>
                  <a:schemeClr val="tx1">
                    <a:lumMod val="50000"/>
                    <a:lumOff val="50000"/>
                  </a:schemeClr>
                </a:solidFill>
                <a:latin typeface="Century Gothic" panose="020B0502020202020204" pitchFamily="34" charset="0"/>
              </a:rPr>
              <a:t>Google </a:t>
            </a:r>
            <a:r>
              <a:rPr lang="fr-FR" sz="1050" dirty="0" err="1">
                <a:solidFill>
                  <a:schemeClr val="tx1">
                    <a:lumMod val="50000"/>
                    <a:lumOff val="50000"/>
                  </a:schemeClr>
                </a:solidFill>
                <a:latin typeface="Century Gothic" panose="020B0502020202020204" pitchFamily="34" charset="0"/>
              </a:rPr>
              <a:t>Adwords</a:t>
            </a:r>
            <a:endParaRPr lang="fr-FR" sz="1050" dirty="0">
              <a:solidFill>
                <a:schemeClr val="tx1">
                  <a:lumMod val="50000"/>
                  <a:lumOff val="50000"/>
                </a:schemeClr>
              </a:solidFill>
              <a:latin typeface="Century Gothic" panose="020B0502020202020204" pitchFamily="34" charset="0"/>
            </a:endParaRPr>
          </a:p>
          <a:p>
            <a:pPr marL="171450" indent="-171450" fontAlgn="ctr">
              <a:spcAft>
                <a:spcPts val="1200"/>
              </a:spcAft>
              <a:buFont typeface="Arial" panose="020B0604020202020204" pitchFamily="34" charset="0"/>
              <a:buChar char="•"/>
            </a:pPr>
            <a:r>
              <a:rPr lang="fr-FR" sz="1050" dirty="0">
                <a:solidFill>
                  <a:schemeClr val="tx1">
                    <a:lumMod val="50000"/>
                    <a:lumOff val="50000"/>
                  </a:schemeClr>
                </a:solidFill>
                <a:latin typeface="Century Gothic" panose="020B0502020202020204" pitchFamily="34" charset="0"/>
              </a:rPr>
              <a:t>Bing </a:t>
            </a:r>
            <a:r>
              <a:rPr lang="fr-FR" sz="1050" dirty="0" err="1">
                <a:solidFill>
                  <a:schemeClr val="tx1">
                    <a:lumMod val="50000"/>
                    <a:lumOff val="50000"/>
                  </a:schemeClr>
                </a:solidFill>
                <a:latin typeface="Century Gothic" panose="020B0502020202020204" pitchFamily="34" charset="0"/>
              </a:rPr>
              <a:t>Ads</a:t>
            </a:r>
            <a:endParaRPr lang="fr-FR" sz="1050" dirty="0">
              <a:solidFill>
                <a:schemeClr val="tx1">
                  <a:lumMod val="50000"/>
                  <a:lumOff val="50000"/>
                </a:schemeClr>
              </a:solidFill>
              <a:latin typeface="Century Gothic" panose="020B0502020202020204" pitchFamily="34" charset="0"/>
            </a:endParaRPr>
          </a:p>
          <a:p>
            <a:pPr marL="171450" indent="-171450" fontAlgn="ctr">
              <a:spcAft>
                <a:spcPts val="1200"/>
              </a:spcAft>
              <a:buFont typeface="Arial" panose="020B0604020202020204" pitchFamily="34" charset="0"/>
              <a:buChar char="•"/>
            </a:pPr>
            <a:r>
              <a:rPr lang="fr-FR" sz="1050" dirty="0" err="1">
                <a:solidFill>
                  <a:schemeClr val="tx1">
                    <a:lumMod val="50000"/>
                    <a:lumOff val="50000"/>
                  </a:schemeClr>
                </a:solidFill>
                <a:latin typeface="Century Gothic" panose="020B0502020202020204" pitchFamily="34" charset="0"/>
              </a:rPr>
              <a:t>Anlaytics</a:t>
            </a:r>
            <a:endParaRPr lang="fr-FR" sz="1050" dirty="0">
              <a:solidFill>
                <a:schemeClr val="tx1">
                  <a:lumMod val="50000"/>
                  <a:lumOff val="50000"/>
                </a:schemeClr>
              </a:solidFill>
              <a:latin typeface="Century Gothic" panose="020B0502020202020204" pitchFamily="34" charset="0"/>
            </a:endParaRPr>
          </a:p>
          <a:p>
            <a:pPr marL="171450" indent="-171450" fontAlgn="ctr">
              <a:spcAft>
                <a:spcPts val="1200"/>
              </a:spcAft>
              <a:buFont typeface="Arial" panose="020B0604020202020204" pitchFamily="34" charset="0"/>
              <a:buChar char="•"/>
            </a:pPr>
            <a:r>
              <a:rPr lang="fr-FR" sz="1050" dirty="0">
                <a:solidFill>
                  <a:schemeClr val="tx1">
                    <a:lumMod val="50000"/>
                    <a:lumOff val="50000"/>
                  </a:schemeClr>
                </a:solidFill>
                <a:latin typeface="Century Gothic" panose="020B0502020202020204" pitchFamily="34" charset="0"/>
              </a:rPr>
              <a:t>Word, Excel, PowerPoint</a:t>
            </a:r>
          </a:p>
        </p:txBody>
      </p:sp>
      <p:sp>
        <p:nvSpPr>
          <p:cNvPr id="12" name="ZoneTexte 11">
            <a:extLst>
              <a:ext uri="{FF2B5EF4-FFF2-40B4-BE49-F238E27FC236}">
                <a16:creationId xmlns:a16="http://schemas.microsoft.com/office/drawing/2014/main" id="{E5736F00-173E-8ED2-5CA0-2AD4883CCA5B}"/>
              </a:ext>
            </a:extLst>
          </p:cNvPr>
          <p:cNvSpPr txBox="1"/>
          <p:nvPr/>
        </p:nvSpPr>
        <p:spPr>
          <a:xfrm>
            <a:off x="4378077" y="6495402"/>
            <a:ext cx="2036238" cy="884858"/>
          </a:xfrm>
          <a:prstGeom prst="rect">
            <a:avLst/>
          </a:prstGeom>
          <a:noFill/>
        </p:spPr>
        <p:txBody>
          <a:bodyPr wrap="square" rtlCol="0">
            <a:spAutoFit/>
          </a:bodyPr>
          <a:lstStyle/>
          <a:p>
            <a:pPr marL="171450" indent="-171450" fontAlgn="ctr">
              <a:spcAft>
                <a:spcPts val="1200"/>
              </a:spcAft>
              <a:buFont typeface="Arial" panose="020B0604020202020204" pitchFamily="34" charset="0"/>
              <a:buChar char="•"/>
            </a:pPr>
            <a:r>
              <a:rPr lang="fr-FR" sz="1050" dirty="0">
                <a:solidFill>
                  <a:schemeClr val="tx1">
                    <a:lumMod val="50000"/>
                    <a:lumOff val="50000"/>
                  </a:schemeClr>
                </a:solidFill>
                <a:latin typeface="Century Gothic" panose="020B0502020202020204" pitchFamily="34" charset="0"/>
              </a:rPr>
              <a:t>Anglais : Niveau C1</a:t>
            </a:r>
          </a:p>
          <a:p>
            <a:pPr marL="171450" indent="-171450" fontAlgn="ctr">
              <a:spcAft>
                <a:spcPts val="1200"/>
              </a:spcAft>
              <a:buFont typeface="Arial" panose="020B0604020202020204" pitchFamily="34" charset="0"/>
              <a:buChar char="•"/>
            </a:pPr>
            <a:r>
              <a:rPr lang="fr-FR" sz="1050" dirty="0">
                <a:solidFill>
                  <a:schemeClr val="tx1">
                    <a:lumMod val="50000"/>
                    <a:lumOff val="50000"/>
                  </a:schemeClr>
                </a:solidFill>
                <a:latin typeface="Century Gothic" panose="020B0502020202020204" pitchFamily="34" charset="0"/>
              </a:rPr>
              <a:t>Allemand : Niveau B1</a:t>
            </a:r>
          </a:p>
          <a:p>
            <a:pPr marL="171450" indent="-171450" fontAlgn="ctr">
              <a:spcAft>
                <a:spcPts val="1200"/>
              </a:spcAft>
              <a:buFont typeface="Arial" panose="020B0604020202020204" pitchFamily="34" charset="0"/>
              <a:buChar char="•"/>
            </a:pPr>
            <a:r>
              <a:rPr lang="fr-FR" sz="1050" dirty="0">
                <a:solidFill>
                  <a:schemeClr val="tx1">
                    <a:lumMod val="50000"/>
                    <a:lumOff val="50000"/>
                  </a:schemeClr>
                </a:solidFill>
                <a:latin typeface="Century Gothic" panose="020B0502020202020204" pitchFamily="34" charset="0"/>
              </a:rPr>
              <a:t>Chinois : Niveau A1</a:t>
            </a:r>
          </a:p>
        </p:txBody>
      </p:sp>
    </p:spTree>
    <p:extLst>
      <p:ext uri="{BB962C8B-B14F-4D97-AF65-F5344CB8AC3E}">
        <p14:creationId xmlns:p14="http://schemas.microsoft.com/office/powerpoint/2010/main" val="448985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1905"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1905" dirty="0">
                <a:solidFill>
                  <a:schemeClr val="tx1">
                    <a:lumMod val="50000"/>
                    <a:lumOff val="50000"/>
                  </a:schemeClr>
                </a:solidFill>
              </a:rPr>
            </a:br>
            <a:r>
              <a:rPr lang="fr-FR" sz="1905" dirty="0" err="1">
                <a:solidFill>
                  <a:schemeClr val="tx1">
                    <a:lumMod val="50000"/>
                    <a:lumOff val="50000"/>
                  </a:schemeClr>
                </a:solidFill>
              </a:rPr>
              <a:t>Disclaimer</a:t>
            </a:r>
            <a:r>
              <a:rPr lang="fr-FR" sz="1905"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3034959430"/>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TotalTime>
  <Words>620</Words>
  <Application>Microsoft Macintosh PowerPoint</Application>
  <PresentationFormat>Format A4 (210 x 297 mm)</PresentationFormat>
  <Paragraphs>79</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Century Gothic</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17</cp:revision>
  <dcterms:created xsi:type="dcterms:W3CDTF">2016-07-29T13:47:43Z</dcterms:created>
  <dcterms:modified xsi:type="dcterms:W3CDTF">2022-07-22T17:28:07Z</dcterms:modified>
</cp:coreProperties>
</file>