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FA1"/>
    <a:srgbClr val="86C4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8"/>
    <p:restoredTop sz="94586"/>
  </p:normalViewPr>
  <p:slideViewPr>
    <p:cSldViewPr snapToGrid="0" snapToObjects="1">
      <p:cViewPr>
        <p:scale>
          <a:sx n="75" d="100"/>
          <a:sy n="75" d="100"/>
        </p:scale>
        <p:origin x="3672"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1F8BFB57-431E-274B-A0AA-E5A1012118D8}"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5321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8BFB57-431E-274B-A0AA-E5A1012118D8}"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304621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8BFB57-431E-274B-A0AA-E5A1012118D8}"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6808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8BFB57-431E-274B-A0AA-E5A1012118D8}"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024971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F8BFB57-431E-274B-A0AA-E5A1012118D8}"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73149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F8BFB57-431E-274B-A0AA-E5A1012118D8}"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767515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F8BFB57-431E-274B-A0AA-E5A1012118D8}" type="datetimeFigureOut">
              <a:rPr lang="fr-FR" smtClean="0"/>
              <a:t>22/07/2022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845132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1F8BFB57-431E-274B-A0AA-E5A1012118D8}" type="datetimeFigureOut">
              <a:rPr lang="fr-FR" smtClean="0"/>
              <a:t>22/07/2022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47240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BFB57-431E-274B-A0AA-E5A1012118D8}" type="datetimeFigureOut">
              <a:rPr lang="fr-FR" smtClean="0"/>
              <a:t>22/07/2022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187206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8BFB57-431E-274B-A0AA-E5A1012118D8}"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108173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8BFB57-431E-274B-A0AA-E5A1012118D8}"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2096264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8BFB57-431E-274B-A0AA-E5A1012118D8}" type="datetimeFigureOut">
              <a:rPr lang="fr-FR" smtClean="0"/>
              <a:t>22/07/2022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189AAA2-AA0F-6249-BAE7-880FDE7AF66A}" type="slidenum">
              <a:rPr lang="fr-FR" smtClean="0"/>
              <a:t>‹N°›</a:t>
            </a:fld>
            <a:endParaRPr lang="fr-FR"/>
          </a:p>
        </p:txBody>
      </p:sp>
    </p:spTree>
    <p:extLst>
      <p:ext uri="{BB962C8B-B14F-4D97-AF65-F5344CB8AC3E}">
        <p14:creationId xmlns:p14="http://schemas.microsoft.com/office/powerpoint/2010/main" val="1692231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2158"/>
            <a:ext cx="2652066" cy="1770129"/>
          </a:xfrm>
          <a:prstGeom prst="rect">
            <a:avLst/>
          </a:prstGeom>
        </p:spPr>
      </p:pic>
      <p:sp>
        <p:nvSpPr>
          <p:cNvPr id="5" name="Rectangle 4"/>
          <p:cNvSpPr/>
          <p:nvPr/>
        </p:nvSpPr>
        <p:spPr>
          <a:xfrm>
            <a:off x="0" y="0"/>
            <a:ext cx="2652066" cy="432158"/>
          </a:xfrm>
          <a:prstGeom prst="rect">
            <a:avLst/>
          </a:prstGeom>
          <a:solidFill>
            <a:srgbClr val="86C4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2652066" y="0"/>
            <a:ext cx="4205934" cy="432158"/>
          </a:xfrm>
          <a:prstGeom prst="rect">
            <a:avLst/>
          </a:prstGeom>
          <a:solidFill>
            <a:srgbClr val="438F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2652066" y="432157"/>
            <a:ext cx="4205934" cy="1770129"/>
          </a:xfrm>
          <a:prstGeom prst="rect">
            <a:avLst/>
          </a:prstGeom>
          <a:solidFill>
            <a:srgbClr val="86C4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2202286"/>
            <a:ext cx="2652066" cy="77037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2781837" y="473753"/>
            <a:ext cx="3842719" cy="584775"/>
          </a:xfrm>
          <a:prstGeom prst="rect">
            <a:avLst/>
          </a:prstGeom>
          <a:noFill/>
        </p:spPr>
        <p:txBody>
          <a:bodyPr wrap="none" rtlCol="0">
            <a:spAutoFit/>
          </a:bodyPr>
          <a:lstStyle/>
          <a:p>
            <a:r>
              <a:rPr lang="fr-FR" sz="3200" b="1" dirty="0"/>
              <a:t>JONATHAN DELAVINE</a:t>
            </a:r>
          </a:p>
        </p:txBody>
      </p:sp>
      <p:sp>
        <p:nvSpPr>
          <p:cNvPr id="10" name="ZoneTexte 9"/>
          <p:cNvSpPr txBox="1"/>
          <p:nvPr/>
        </p:nvSpPr>
        <p:spPr>
          <a:xfrm>
            <a:off x="2781837" y="1001957"/>
            <a:ext cx="2700098" cy="369332"/>
          </a:xfrm>
          <a:prstGeom prst="rect">
            <a:avLst/>
          </a:prstGeom>
          <a:noFill/>
        </p:spPr>
        <p:txBody>
          <a:bodyPr wrap="none" rtlCol="0">
            <a:spAutoFit/>
          </a:bodyPr>
          <a:lstStyle/>
          <a:p>
            <a:r>
              <a:rPr lang="fr-FR" dirty="0">
                <a:latin typeface="Avenir Book" charset="0"/>
                <a:ea typeface="Avenir Book" charset="0"/>
                <a:cs typeface="Avenir Book" charset="0"/>
              </a:rPr>
              <a:t>Titre du poste recherché</a:t>
            </a:r>
          </a:p>
        </p:txBody>
      </p:sp>
      <p:sp>
        <p:nvSpPr>
          <p:cNvPr id="11" name="ZoneTexte 10"/>
          <p:cNvSpPr txBox="1"/>
          <p:nvPr/>
        </p:nvSpPr>
        <p:spPr>
          <a:xfrm>
            <a:off x="2781837" y="1371289"/>
            <a:ext cx="3238387" cy="830997"/>
          </a:xfrm>
          <a:prstGeom prst="rect">
            <a:avLst/>
          </a:prstGeom>
          <a:noFill/>
        </p:spPr>
        <p:txBody>
          <a:bodyPr wrap="none" rtlCol="0">
            <a:spAutoFit/>
          </a:bodyPr>
          <a:lstStyle/>
          <a:p>
            <a:r>
              <a:rPr lang="fr-FR" sz="1200" dirty="0">
                <a:latin typeface="Avenir Book" charset="0"/>
                <a:ea typeface="Avenir Book" charset="0"/>
                <a:cs typeface="Avenir Book" charset="0"/>
              </a:rPr>
              <a:t>ADRESSE : 12 rue de la Réussite 75012 Paris</a:t>
            </a:r>
          </a:p>
          <a:p>
            <a:r>
              <a:rPr lang="fr-FR" sz="1200" dirty="0">
                <a:latin typeface="Avenir Book" charset="0"/>
                <a:ea typeface="Avenir Book" charset="0"/>
                <a:cs typeface="Avenir Book" charset="0"/>
              </a:rPr>
              <a:t>TEL : 01 02 03 04 05</a:t>
            </a:r>
          </a:p>
          <a:p>
            <a:r>
              <a:rPr lang="fr-FR" sz="1200" dirty="0">
                <a:latin typeface="Avenir Book" charset="0"/>
                <a:ea typeface="Avenir Book" charset="0"/>
                <a:cs typeface="Avenir Book" charset="0"/>
              </a:rPr>
              <a:t>MOB : 06 01 02 03 04</a:t>
            </a:r>
          </a:p>
          <a:p>
            <a:r>
              <a:rPr lang="fr-FR" sz="1200" dirty="0">
                <a:latin typeface="Avenir Book" charset="0"/>
                <a:ea typeface="Avenir Book" charset="0"/>
                <a:cs typeface="Avenir Book" charset="0"/>
              </a:rPr>
              <a:t>TW : </a:t>
            </a:r>
            <a:r>
              <a:rPr lang="fr-FR" sz="1200" dirty="0" err="1">
                <a:latin typeface="Avenir Book" charset="0"/>
                <a:ea typeface="Avenir Book" charset="0"/>
                <a:cs typeface="Avenir Book" charset="0"/>
              </a:rPr>
              <a:t>Twitter.com</a:t>
            </a:r>
            <a:r>
              <a:rPr lang="fr-FR" sz="1200" dirty="0">
                <a:latin typeface="Avenir Book" charset="0"/>
                <a:ea typeface="Avenir Book" charset="0"/>
                <a:cs typeface="Avenir Book" charset="0"/>
              </a:rPr>
              <a:t>/</a:t>
            </a:r>
            <a:r>
              <a:rPr lang="fr-FR" sz="1200" dirty="0" err="1">
                <a:latin typeface="Avenir Book" charset="0"/>
                <a:ea typeface="Avenir Book" charset="0"/>
                <a:cs typeface="Avenir Book" charset="0"/>
              </a:rPr>
              <a:t>jonathand</a:t>
            </a:r>
            <a:endParaRPr lang="fr-FR" sz="1200" dirty="0">
              <a:latin typeface="Avenir Book" charset="0"/>
              <a:ea typeface="Avenir Book" charset="0"/>
              <a:cs typeface="Avenir Book" charset="0"/>
            </a:endParaRPr>
          </a:p>
        </p:txBody>
      </p:sp>
      <p:graphicFrame>
        <p:nvGraphicFramePr>
          <p:cNvPr id="13" name="Tableau 13"/>
          <p:cNvGraphicFramePr>
            <a:graphicFrameLocks noGrp="1"/>
          </p:cNvGraphicFramePr>
          <p:nvPr>
            <p:extLst>
              <p:ext uri="{D42A27DB-BD31-4B8C-83A1-F6EECF244321}">
                <p14:modId xmlns:p14="http://schemas.microsoft.com/office/powerpoint/2010/main" val="1671772965"/>
              </p:ext>
            </p:extLst>
          </p:nvPr>
        </p:nvGraphicFramePr>
        <p:xfrm>
          <a:off x="2781837" y="2734774"/>
          <a:ext cx="3694952" cy="924422"/>
        </p:xfrm>
        <a:graphic>
          <a:graphicData uri="http://schemas.openxmlformats.org/drawingml/2006/table">
            <a:tbl>
              <a:tblPr firstRow="1" bandRow="1">
                <a:tableStyleId>{5940675A-B579-460E-94D1-54222C63F5DA}</a:tableStyleId>
              </a:tblPr>
              <a:tblGrid>
                <a:gridCol w="3694952">
                  <a:extLst>
                    <a:ext uri="{9D8B030D-6E8A-4147-A177-3AD203B41FA5}">
                      <a16:colId xmlns:a16="http://schemas.microsoft.com/office/drawing/2014/main" val="20000"/>
                    </a:ext>
                  </a:extLst>
                </a:gridCol>
              </a:tblGrid>
              <a:tr h="816119">
                <a:tc>
                  <a:txBody>
                    <a:bodyPr/>
                    <a:lstStyle/>
                    <a:p>
                      <a:pPr defTabSz="685800">
                        <a:defRPr/>
                      </a:pPr>
                      <a:r>
                        <a:rPr kumimoji="0" lang="fr-FR" sz="1100" b="0" i="0" u="none" strike="noStrike" kern="1200" cap="none" spc="0" normalizeH="0" baseline="0" dirty="0">
                          <a:ln>
                            <a:noFill/>
                          </a:ln>
                          <a:solidFill>
                            <a:srgbClr val="7F7F7F"/>
                          </a:solidFill>
                          <a:effectLst/>
                          <a:uLnTx/>
                          <a:uFillTx/>
                          <a:latin typeface="Avenir Book" charset="0"/>
                          <a:ea typeface="Avenir Book" charset="0"/>
                          <a:cs typeface="Avenir Book"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a:t>
                      </a:r>
                    </a:p>
                  </a:txBody>
                  <a:tcPr marL="86222" marR="86222" marT="43111" marB="43111">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4" name="ZoneTexte 13"/>
          <p:cNvSpPr txBox="1"/>
          <p:nvPr/>
        </p:nvSpPr>
        <p:spPr>
          <a:xfrm>
            <a:off x="2781837" y="2387645"/>
            <a:ext cx="2217274" cy="369332"/>
          </a:xfrm>
          <a:prstGeom prst="rect">
            <a:avLst/>
          </a:prstGeom>
          <a:noFill/>
        </p:spPr>
        <p:txBody>
          <a:bodyPr wrap="none" rtlCol="0">
            <a:spAutoFit/>
          </a:bodyPr>
          <a:lstStyle/>
          <a:p>
            <a:r>
              <a:rPr lang="fr-FR" dirty="0">
                <a:latin typeface="Avenir Book" charset="0"/>
                <a:ea typeface="Avenir Book" charset="0"/>
                <a:cs typeface="Avenir Book" charset="0"/>
              </a:rPr>
              <a:t>A PROPOS DE MOI</a:t>
            </a:r>
          </a:p>
        </p:txBody>
      </p:sp>
      <p:sp>
        <p:nvSpPr>
          <p:cNvPr id="16" name="ZoneTexte 15"/>
          <p:cNvSpPr txBox="1"/>
          <p:nvPr/>
        </p:nvSpPr>
        <p:spPr>
          <a:xfrm>
            <a:off x="2781837" y="3925636"/>
            <a:ext cx="3966150" cy="369332"/>
          </a:xfrm>
          <a:prstGeom prst="rect">
            <a:avLst/>
          </a:prstGeom>
          <a:noFill/>
        </p:spPr>
        <p:txBody>
          <a:bodyPr wrap="none" rtlCol="0">
            <a:spAutoFit/>
          </a:bodyPr>
          <a:lstStyle/>
          <a:p>
            <a:r>
              <a:rPr lang="fr-FR" dirty="0">
                <a:latin typeface="Avenir Book" charset="0"/>
                <a:ea typeface="Avenir Book" charset="0"/>
                <a:cs typeface="Avenir Book" charset="0"/>
              </a:rPr>
              <a:t>EXPERIENCES PROFESSIONNELLES</a:t>
            </a:r>
          </a:p>
        </p:txBody>
      </p:sp>
      <p:sp>
        <p:nvSpPr>
          <p:cNvPr id="19" name="ZoneTexte 18"/>
          <p:cNvSpPr txBox="1"/>
          <p:nvPr/>
        </p:nvSpPr>
        <p:spPr>
          <a:xfrm>
            <a:off x="2781837" y="7659350"/>
            <a:ext cx="1555554" cy="369332"/>
          </a:xfrm>
          <a:prstGeom prst="rect">
            <a:avLst/>
          </a:prstGeom>
          <a:noFill/>
        </p:spPr>
        <p:txBody>
          <a:bodyPr wrap="none" rtlCol="0">
            <a:spAutoFit/>
          </a:bodyPr>
          <a:lstStyle/>
          <a:p>
            <a:r>
              <a:rPr lang="fr-FR" dirty="0">
                <a:latin typeface="Avenir Book" charset="0"/>
                <a:ea typeface="Avenir Book" charset="0"/>
                <a:cs typeface="Avenir Book" charset="0"/>
              </a:rPr>
              <a:t>FORMATION</a:t>
            </a:r>
          </a:p>
        </p:txBody>
      </p:sp>
      <p:sp>
        <p:nvSpPr>
          <p:cNvPr id="22" name="Rectangle 21"/>
          <p:cNvSpPr/>
          <p:nvPr/>
        </p:nvSpPr>
        <p:spPr>
          <a:xfrm>
            <a:off x="0" y="2351065"/>
            <a:ext cx="2773680" cy="39683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Rectangle 22"/>
          <p:cNvSpPr/>
          <p:nvPr/>
        </p:nvSpPr>
        <p:spPr>
          <a:xfrm>
            <a:off x="0" y="4951890"/>
            <a:ext cx="2773680" cy="39683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4" name="ZoneTexte 9"/>
          <p:cNvSpPr txBox="1"/>
          <p:nvPr/>
        </p:nvSpPr>
        <p:spPr>
          <a:xfrm>
            <a:off x="356416" y="2338745"/>
            <a:ext cx="2264943" cy="400110"/>
          </a:xfrm>
          <a:prstGeom prst="rect">
            <a:avLst/>
          </a:prstGeom>
          <a:noFill/>
        </p:spPr>
        <p:txBody>
          <a:bodyPr wrap="square" rtlCol="0">
            <a:spAutoFit/>
          </a:bodyPr>
          <a:lstStyle/>
          <a:p>
            <a:r>
              <a:rPr lang="fr-FR" sz="2000" dirty="0">
                <a:latin typeface="Calibri Light" charset="0"/>
                <a:ea typeface="Calibri Light" charset="0"/>
                <a:cs typeface="Calibri Light" charset="0"/>
              </a:rPr>
              <a:t>COMPETENCES</a:t>
            </a:r>
          </a:p>
        </p:txBody>
      </p:sp>
      <p:sp>
        <p:nvSpPr>
          <p:cNvPr id="25" name="ZoneTexte 9"/>
          <p:cNvSpPr txBox="1"/>
          <p:nvPr/>
        </p:nvSpPr>
        <p:spPr>
          <a:xfrm>
            <a:off x="356416" y="4945801"/>
            <a:ext cx="2264943" cy="400110"/>
          </a:xfrm>
          <a:prstGeom prst="rect">
            <a:avLst/>
          </a:prstGeom>
          <a:noFill/>
        </p:spPr>
        <p:txBody>
          <a:bodyPr wrap="square" rtlCol="0">
            <a:spAutoFit/>
          </a:bodyPr>
          <a:lstStyle/>
          <a:p>
            <a:r>
              <a:rPr lang="fr-FR" sz="2000" dirty="0">
                <a:latin typeface="Calibri Light" charset="0"/>
                <a:ea typeface="Calibri Light" charset="0"/>
                <a:cs typeface="Calibri Light" charset="0"/>
              </a:rPr>
              <a:t>HOBBIES</a:t>
            </a:r>
          </a:p>
        </p:txBody>
      </p:sp>
      <p:sp>
        <p:nvSpPr>
          <p:cNvPr id="28" name="Rectangle 27"/>
          <p:cNvSpPr/>
          <p:nvPr/>
        </p:nvSpPr>
        <p:spPr>
          <a:xfrm>
            <a:off x="285476" y="3070317"/>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9" name="Rectangle 28"/>
          <p:cNvSpPr/>
          <p:nvPr/>
        </p:nvSpPr>
        <p:spPr>
          <a:xfrm>
            <a:off x="285476" y="3070596"/>
            <a:ext cx="1815546"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ectangle 29"/>
          <p:cNvSpPr/>
          <p:nvPr/>
        </p:nvSpPr>
        <p:spPr>
          <a:xfrm>
            <a:off x="285476" y="3430684"/>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1" name="Rectangle 30"/>
          <p:cNvSpPr/>
          <p:nvPr/>
        </p:nvSpPr>
        <p:spPr>
          <a:xfrm>
            <a:off x="285476" y="3430963"/>
            <a:ext cx="106172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Rectangle 31"/>
          <p:cNvSpPr/>
          <p:nvPr/>
        </p:nvSpPr>
        <p:spPr>
          <a:xfrm>
            <a:off x="285476" y="3756544"/>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Rectangle 32"/>
          <p:cNvSpPr/>
          <p:nvPr/>
        </p:nvSpPr>
        <p:spPr>
          <a:xfrm>
            <a:off x="285476" y="3756823"/>
            <a:ext cx="157988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4" name="Rectangle 33"/>
          <p:cNvSpPr/>
          <p:nvPr/>
        </p:nvSpPr>
        <p:spPr>
          <a:xfrm>
            <a:off x="285476" y="4094116"/>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5" name="Rectangle 34"/>
          <p:cNvSpPr/>
          <p:nvPr/>
        </p:nvSpPr>
        <p:spPr>
          <a:xfrm>
            <a:off x="285476" y="4094395"/>
            <a:ext cx="136652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6" name="Rectangle 35"/>
          <p:cNvSpPr/>
          <p:nvPr/>
        </p:nvSpPr>
        <p:spPr>
          <a:xfrm>
            <a:off x="285476" y="4422643"/>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7" name="Rectangle 36"/>
          <p:cNvSpPr/>
          <p:nvPr/>
        </p:nvSpPr>
        <p:spPr>
          <a:xfrm>
            <a:off x="285476" y="4423599"/>
            <a:ext cx="1815546"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5" name="Rectangle 44"/>
          <p:cNvSpPr/>
          <p:nvPr/>
        </p:nvSpPr>
        <p:spPr>
          <a:xfrm>
            <a:off x="38865" y="6882812"/>
            <a:ext cx="2773680" cy="39683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6" name="ZoneTexte 9"/>
          <p:cNvSpPr txBox="1"/>
          <p:nvPr/>
        </p:nvSpPr>
        <p:spPr>
          <a:xfrm>
            <a:off x="395281" y="6876723"/>
            <a:ext cx="2264943" cy="400110"/>
          </a:xfrm>
          <a:prstGeom prst="rect">
            <a:avLst/>
          </a:prstGeom>
          <a:noFill/>
        </p:spPr>
        <p:txBody>
          <a:bodyPr wrap="square" rtlCol="0">
            <a:spAutoFit/>
          </a:bodyPr>
          <a:lstStyle/>
          <a:p>
            <a:r>
              <a:rPr lang="fr-FR" sz="2000" dirty="0">
                <a:latin typeface="Calibri Light" charset="0"/>
                <a:ea typeface="Calibri Light" charset="0"/>
                <a:cs typeface="Calibri Light" charset="0"/>
              </a:rPr>
              <a:t>LANGUES</a:t>
            </a:r>
          </a:p>
        </p:txBody>
      </p:sp>
      <p:sp>
        <p:nvSpPr>
          <p:cNvPr id="2" name="ZoneTexte 1">
            <a:extLst>
              <a:ext uri="{FF2B5EF4-FFF2-40B4-BE49-F238E27FC236}">
                <a16:creationId xmlns:a16="http://schemas.microsoft.com/office/drawing/2014/main" id="{77530B00-2B85-BAD5-8D0F-0D77CE06E52A}"/>
              </a:ext>
            </a:extLst>
          </p:cNvPr>
          <p:cNvSpPr txBox="1"/>
          <p:nvPr/>
        </p:nvSpPr>
        <p:spPr>
          <a:xfrm>
            <a:off x="2797555" y="4279978"/>
            <a:ext cx="3812011" cy="3223959"/>
          </a:xfrm>
          <a:prstGeom prst="rect">
            <a:avLst/>
          </a:prstGeom>
          <a:noFill/>
        </p:spPr>
        <p:txBody>
          <a:bodyPr wrap="square" rtlCol="0">
            <a:spAutoFit/>
          </a:bodyPr>
          <a:lstStyle/>
          <a:p>
            <a:pPr>
              <a:lnSpc>
                <a:spcPct val="150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5797B8"/>
                </a:solidFill>
                <a:latin typeface="Avenir Book" charset="0"/>
                <a:ea typeface="Avenir Book" charset="0"/>
                <a:cs typeface="Avenir Book" charset="0"/>
              </a:rPr>
              <a:t>SOCIETE – VILLE</a:t>
            </a:r>
            <a:r>
              <a:rPr lang="fr-FR" sz="1100" dirty="0">
                <a:solidFill>
                  <a:srgbClr val="5797B8"/>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poste</a:t>
            </a:r>
          </a:p>
          <a:p>
            <a:pPr defTabSz="457200">
              <a:buClr>
                <a:srgbClr val="00B050"/>
              </a:buClr>
              <a:buSzPct val="100000"/>
              <a:defRPr/>
            </a:pPr>
            <a:r>
              <a:rPr lang="fr-FR" sz="1100" dirty="0">
                <a:solidFill>
                  <a:srgbClr val="7F7F7F"/>
                </a:solidFill>
                <a:latin typeface="Avenir Book" charset="0"/>
                <a:ea typeface="Avenir Book" charset="0"/>
                <a:cs typeface="Avenir Book" charset="0"/>
              </a:rPr>
              <a:t>Décrivez ici les fonctions que vous avez occupé. Décrivez également vos missions, le nombre de personne que vous avez encadrez et si vous le pouvez essayé d’inscrire les résultats que vous avez obtenus.</a:t>
            </a:r>
          </a:p>
          <a:p>
            <a:pPr defTabSz="457200">
              <a:buClr>
                <a:srgbClr val="00B050"/>
              </a:buClr>
              <a:buSzPct val="100000"/>
              <a:defRPr/>
            </a:pPr>
            <a:endParaRPr lang="fr-FR" sz="1100" dirty="0">
              <a:solidFill>
                <a:srgbClr val="7F7F7F"/>
              </a:solidFill>
              <a:latin typeface="Avenir Book" charset="0"/>
              <a:ea typeface="Avenir Book" charset="0"/>
              <a:cs typeface="Avenir Book" charset="0"/>
            </a:endParaRPr>
          </a:p>
          <a:p>
            <a:pPr>
              <a:lnSpc>
                <a:spcPct val="150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5797B8"/>
                </a:solidFill>
                <a:latin typeface="Avenir Book" charset="0"/>
                <a:ea typeface="Avenir Book" charset="0"/>
                <a:cs typeface="Avenir Book" charset="0"/>
              </a:rPr>
              <a:t>SOCIETE – VILLE</a:t>
            </a:r>
            <a:r>
              <a:rPr lang="fr-FR" sz="1100" dirty="0">
                <a:solidFill>
                  <a:srgbClr val="5797B8"/>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poste</a:t>
            </a:r>
          </a:p>
          <a:p>
            <a:pPr defTabSz="457200">
              <a:buClr>
                <a:srgbClr val="00B050"/>
              </a:buClr>
              <a:buSzPct val="100000"/>
              <a:defRPr/>
            </a:pPr>
            <a:r>
              <a:rPr lang="fr-FR" sz="1100" dirty="0">
                <a:solidFill>
                  <a:srgbClr val="7F7F7F"/>
                </a:solidFill>
                <a:latin typeface="Avenir Book" charset="0"/>
                <a:ea typeface="Avenir Book" charset="0"/>
                <a:cs typeface="Avenir Book" charset="0"/>
              </a:rPr>
              <a:t>Décrivez ici les fonctions que vous avez occupé. Décrivez également vos missions, le nombre de personne que vous avez encadrez et si vous le pouvez essayé d’inscrire les résultats que vous avez obtenus.</a:t>
            </a:r>
          </a:p>
          <a:p>
            <a:pPr defTabSz="457200">
              <a:buClr>
                <a:srgbClr val="00B050"/>
              </a:buClr>
              <a:buSzPct val="100000"/>
              <a:defRPr/>
            </a:pPr>
            <a:endParaRPr lang="fr-FR" sz="1100" dirty="0">
              <a:solidFill>
                <a:srgbClr val="7F7F7F"/>
              </a:solidFill>
              <a:latin typeface="Avenir Book" charset="0"/>
              <a:ea typeface="Avenir Book" charset="0"/>
              <a:cs typeface="Avenir Book" charset="0"/>
            </a:endParaRPr>
          </a:p>
          <a:p>
            <a:pPr>
              <a:lnSpc>
                <a:spcPct val="150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5797B8"/>
                </a:solidFill>
                <a:latin typeface="Avenir Book" charset="0"/>
                <a:ea typeface="Avenir Book" charset="0"/>
                <a:cs typeface="Avenir Book" charset="0"/>
              </a:rPr>
              <a:t>SOCIETE – VILLE</a:t>
            </a:r>
            <a:r>
              <a:rPr lang="fr-FR" sz="1100" dirty="0">
                <a:solidFill>
                  <a:srgbClr val="5797B8"/>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poste</a:t>
            </a:r>
          </a:p>
          <a:p>
            <a:pPr defTabSz="457200">
              <a:buClr>
                <a:srgbClr val="00B050"/>
              </a:buClr>
              <a:buSzPct val="100000"/>
              <a:defRPr/>
            </a:pPr>
            <a:r>
              <a:rPr lang="fr-FR" sz="1100" dirty="0">
                <a:solidFill>
                  <a:srgbClr val="7F7F7F"/>
                </a:solidFill>
                <a:latin typeface="Avenir Book" charset="0"/>
                <a:ea typeface="Avenir Book" charset="0"/>
                <a:cs typeface="Avenir Book" charset="0"/>
              </a:rPr>
              <a:t>Décrivez ici les fonctions que vous avez occupé. Décrivez également vos missions, le nombre de personne que vous avez encadrez et si vous le pouvez essayé d’inscrire les résultats que vous avez obtenus.</a:t>
            </a:r>
          </a:p>
        </p:txBody>
      </p:sp>
      <p:sp>
        <p:nvSpPr>
          <p:cNvPr id="3" name="ZoneTexte 2">
            <a:extLst>
              <a:ext uri="{FF2B5EF4-FFF2-40B4-BE49-F238E27FC236}">
                <a16:creationId xmlns:a16="http://schemas.microsoft.com/office/drawing/2014/main" id="{544D2699-D097-1455-C804-3F99CCFC6A5B}"/>
              </a:ext>
            </a:extLst>
          </p:cNvPr>
          <p:cNvSpPr txBox="1"/>
          <p:nvPr/>
        </p:nvSpPr>
        <p:spPr>
          <a:xfrm>
            <a:off x="2773680" y="8103154"/>
            <a:ext cx="3812011" cy="1869743"/>
          </a:xfrm>
          <a:prstGeom prst="rect">
            <a:avLst/>
          </a:prstGeom>
          <a:noFill/>
        </p:spPr>
        <p:txBody>
          <a:bodyPr wrap="square" rtlCol="0">
            <a:spAutoFit/>
          </a:bodyPr>
          <a:lstStyle/>
          <a:p>
            <a:pPr>
              <a:lnSpc>
                <a:spcPct val="125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5797B8"/>
                </a:solidFill>
                <a:latin typeface="Avenir Book" charset="0"/>
                <a:ea typeface="Avenir Book" charset="0"/>
                <a:cs typeface="Avenir Book" charset="0"/>
              </a:rPr>
              <a:t>UNIVERSITE</a:t>
            </a:r>
            <a:r>
              <a:rPr lang="fr-FR" sz="1100" dirty="0">
                <a:solidFill>
                  <a:srgbClr val="5797B8"/>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diplôme</a:t>
            </a:r>
          </a:p>
          <a:p>
            <a:pPr defTabSz="685800">
              <a:defRPr/>
            </a:pPr>
            <a:r>
              <a:rPr lang="fr-FR" sz="1100" dirty="0">
                <a:solidFill>
                  <a:srgbClr val="7F7F7F"/>
                </a:solidFill>
                <a:latin typeface="Avenir Book" charset="0"/>
                <a:ea typeface="Avenir Book" charset="0"/>
                <a:cs typeface="Avenir Book" charset="0"/>
              </a:rPr>
              <a:t>Décrivez en une ligne les objectifs et les spécialités de cette formation. Inscrivez votre mention si vous en avez eu une.</a:t>
            </a:r>
          </a:p>
          <a:p>
            <a:pPr defTabSz="685800">
              <a:defRPr/>
            </a:pPr>
            <a:endParaRPr lang="fr-FR" sz="1100" dirty="0">
              <a:solidFill>
                <a:srgbClr val="7F7F7F"/>
              </a:solidFill>
              <a:latin typeface="Avenir Book" charset="0"/>
              <a:ea typeface="Avenir Book" charset="0"/>
              <a:cs typeface="Avenir Book" charset="0"/>
            </a:endParaRPr>
          </a:p>
          <a:p>
            <a:pPr>
              <a:lnSpc>
                <a:spcPct val="125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5797B8"/>
                </a:solidFill>
                <a:latin typeface="Avenir Book" charset="0"/>
                <a:ea typeface="Avenir Book" charset="0"/>
                <a:cs typeface="Avenir Book" charset="0"/>
              </a:rPr>
              <a:t>UNIVERSITE</a:t>
            </a:r>
            <a:r>
              <a:rPr lang="fr-FR" sz="1100" dirty="0">
                <a:solidFill>
                  <a:srgbClr val="5797B8"/>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diplôme</a:t>
            </a:r>
          </a:p>
          <a:p>
            <a:pPr defTabSz="685800">
              <a:defRPr/>
            </a:pPr>
            <a:r>
              <a:rPr lang="fr-FR" sz="1100" dirty="0">
                <a:solidFill>
                  <a:srgbClr val="7F7F7F"/>
                </a:solidFill>
                <a:latin typeface="Avenir Book" charset="0"/>
                <a:ea typeface="Avenir Book" charset="0"/>
                <a:cs typeface="Avenir Book" charset="0"/>
              </a:rPr>
              <a:t>Décrivez en une ligne les objectifs et les spécialités de cette formation. Inscrivez votre mention si vous en avez eu une.</a:t>
            </a:r>
          </a:p>
          <a:p>
            <a:pPr defTabSz="685800">
              <a:defRPr/>
            </a:pPr>
            <a:endParaRPr lang="fr-FR" sz="1100" dirty="0">
              <a:solidFill>
                <a:srgbClr val="7F7F7F"/>
              </a:solidFill>
              <a:latin typeface="Avenir Book" charset="0"/>
              <a:ea typeface="Avenir Book" charset="0"/>
              <a:cs typeface="Avenir Book" charset="0"/>
            </a:endParaRPr>
          </a:p>
        </p:txBody>
      </p:sp>
      <p:sp>
        <p:nvSpPr>
          <p:cNvPr id="12" name="ZoneTexte 11">
            <a:extLst>
              <a:ext uri="{FF2B5EF4-FFF2-40B4-BE49-F238E27FC236}">
                <a16:creationId xmlns:a16="http://schemas.microsoft.com/office/drawing/2014/main" id="{76343DED-4FA5-ABDB-E0F4-AC5C76D64C76}"/>
              </a:ext>
            </a:extLst>
          </p:cNvPr>
          <p:cNvSpPr txBox="1"/>
          <p:nvPr/>
        </p:nvSpPr>
        <p:spPr>
          <a:xfrm>
            <a:off x="213605" y="2836271"/>
            <a:ext cx="1888460" cy="1631216"/>
          </a:xfrm>
          <a:prstGeom prst="rect">
            <a:avLst/>
          </a:prstGeom>
          <a:noFill/>
        </p:spPr>
        <p:txBody>
          <a:bodyPr wrap="square" rtlCol="0">
            <a:spAutoFit/>
          </a:bodyPr>
          <a:lstStyle/>
          <a:p>
            <a:pPr fontAlgn="ctr">
              <a:spcAft>
                <a:spcPts val="1200"/>
              </a:spcAft>
            </a:pPr>
            <a:r>
              <a:rPr lang="fr-FR" sz="1200" dirty="0">
                <a:latin typeface="Avenir Book" panose="02000503020000020003" pitchFamily="2" charset="0"/>
              </a:rPr>
              <a:t>Logiciel de  comptabilité</a:t>
            </a:r>
          </a:p>
          <a:p>
            <a:pPr fontAlgn="ctr">
              <a:spcAft>
                <a:spcPts val="1200"/>
              </a:spcAft>
            </a:pPr>
            <a:r>
              <a:rPr lang="fr-FR" sz="1200" dirty="0">
                <a:latin typeface="Avenir Book" panose="02000503020000020003" pitchFamily="2" charset="0"/>
              </a:rPr>
              <a:t>Bing ADS</a:t>
            </a:r>
          </a:p>
          <a:p>
            <a:pPr fontAlgn="ctr">
              <a:spcAft>
                <a:spcPts val="1200"/>
              </a:spcAft>
            </a:pPr>
            <a:r>
              <a:rPr lang="fr-FR" sz="1200" dirty="0">
                <a:latin typeface="Avenir Book" panose="02000503020000020003" pitchFamily="2" charset="0"/>
              </a:rPr>
              <a:t>Microsoft Office</a:t>
            </a:r>
          </a:p>
          <a:p>
            <a:pPr fontAlgn="ctr">
              <a:spcAft>
                <a:spcPts val="1200"/>
              </a:spcAft>
            </a:pPr>
            <a:r>
              <a:rPr lang="fr-FR" sz="1200" dirty="0">
                <a:latin typeface="Avenir Book" panose="02000503020000020003" pitchFamily="2" charset="0"/>
              </a:rPr>
              <a:t>Google </a:t>
            </a:r>
            <a:r>
              <a:rPr lang="fr-FR" sz="1200" dirty="0" err="1">
                <a:latin typeface="Avenir Book" panose="02000503020000020003" pitchFamily="2" charset="0"/>
              </a:rPr>
              <a:t>Adwords</a:t>
            </a:r>
            <a:endParaRPr lang="fr-FR" sz="1200" dirty="0">
              <a:latin typeface="Avenir Book" panose="02000503020000020003" pitchFamily="2" charset="0"/>
            </a:endParaRPr>
          </a:p>
          <a:p>
            <a:pPr fontAlgn="ctr">
              <a:spcAft>
                <a:spcPts val="1200"/>
              </a:spcAft>
            </a:pPr>
            <a:r>
              <a:rPr lang="fr-FR" sz="1200" dirty="0">
                <a:latin typeface="Avenir Book" panose="02000503020000020003" pitchFamily="2" charset="0"/>
              </a:rPr>
              <a:t>Créativité</a:t>
            </a:r>
          </a:p>
        </p:txBody>
      </p:sp>
      <p:sp>
        <p:nvSpPr>
          <p:cNvPr id="20" name="Rectangle 19">
            <a:extLst>
              <a:ext uri="{FF2B5EF4-FFF2-40B4-BE49-F238E27FC236}">
                <a16:creationId xmlns:a16="http://schemas.microsoft.com/office/drawing/2014/main" id="{E8690EB7-8A5B-C28B-A42F-D30764D7B087}"/>
              </a:ext>
            </a:extLst>
          </p:cNvPr>
          <p:cNvSpPr/>
          <p:nvPr/>
        </p:nvSpPr>
        <p:spPr>
          <a:xfrm>
            <a:off x="285476" y="5885585"/>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Rectangle 20">
            <a:extLst>
              <a:ext uri="{FF2B5EF4-FFF2-40B4-BE49-F238E27FC236}">
                <a16:creationId xmlns:a16="http://schemas.microsoft.com/office/drawing/2014/main" id="{E3D907A9-D92A-5E2D-E73B-51597949E188}"/>
              </a:ext>
            </a:extLst>
          </p:cNvPr>
          <p:cNvSpPr/>
          <p:nvPr/>
        </p:nvSpPr>
        <p:spPr>
          <a:xfrm>
            <a:off x="285476" y="5885864"/>
            <a:ext cx="1815546"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4" name="Rectangle 43">
            <a:extLst>
              <a:ext uri="{FF2B5EF4-FFF2-40B4-BE49-F238E27FC236}">
                <a16:creationId xmlns:a16="http://schemas.microsoft.com/office/drawing/2014/main" id="{B7ED8B80-D04D-A9A4-1E28-D6C2DD16BCBC}"/>
              </a:ext>
            </a:extLst>
          </p:cNvPr>
          <p:cNvSpPr/>
          <p:nvPr/>
        </p:nvSpPr>
        <p:spPr>
          <a:xfrm>
            <a:off x="285476" y="6245952"/>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4" name="Rectangle 53">
            <a:extLst>
              <a:ext uri="{FF2B5EF4-FFF2-40B4-BE49-F238E27FC236}">
                <a16:creationId xmlns:a16="http://schemas.microsoft.com/office/drawing/2014/main" id="{3170F4A9-0376-3EB2-127B-26347DB03375}"/>
              </a:ext>
            </a:extLst>
          </p:cNvPr>
          <p:cNvSpPr/>
          <p:nvPr/>
        </p:nvSpPr>
        <p:spPr>
          <a:xfrm>
            <a:off x="285476" y="6246231"/>
            <a:ext cx="106172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5" name="Rectangle 54">
            <a:extLst>
              <a:ext uri="{FF2B5EF4-FFF2-40B4-BE49-F238E27FC236}">
                <a16:creationId xmlns:a16="http://schemas.microsoft.com/office/drawing/2014/main" id="{C3FD3C40-5EAE-10D9-2B8D-4F889CF0D5F5}"/>
              </a:ext>
            </a:extLst>
          </p:cNvPr>
          <p:cNvSpPr/>
          <p:nvPr/>
        </p:nvSpPr>
        <p:spPr>
          <a:xfrm>
            <a:off x="285476" y="6571812"/>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6" name="Rectangle 55">
            <a:extLst>
              <a:ext uri="{FF2B5EF4-FFF2-40B4-BE49-F238E27FC236}">
                <a16:creationId xmlns:a16="http://schemas.microsoft.com/office/drawing/2014/main" id="{89D10014-CD7F-19B9-536D-FF269D1B9D0D}"/>
              </a:ext>
            </a:extLst>
          </p:cNvPr>
          <p:cNvSpPr/>
          <p:nvPr/>
        </p:nvSpPr>
        <p:spPr>
          <a:xfrm>
            <a:off x="285476" y="6572091"/>
            <a:ext cx="157988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1" name="ZoneTexte 60">
            <a:extLst>
              <a:ext uri="{FF2B5EF4-FFF2-40B4-BE49-F238E27FC236}">
                <a16:creationId xmlns:a16="http://schemas.microsoft.com/office/drawing/2014/main" id="{155531ED-D14B-3B4F-0959-657E8FC857EE}"/>
              </a:ext>
            </a:extLst>
          </p:cNvPr>
          <p:cNvSpPr txBox="1"/>
          <p:nvPr/>
        </p:nvSpPr>
        <p:spPr>
          <a:xfrm>
            <a:off x="213605" y="5651539"/>
            <a:ext cx="1888460" cy="954107"/>
          </a:xfrm>
          <a:prstGeom prst="rect">
            <a:avLst/>
          </a:prstGeom>
          <a:noFill/>
        </p:spPr>
        <p:txBody>
          <a:bodyPr wrap="square" rtlCol="0">
            <a:spAutoFit/>
          </a:bodyPr>
          <a:lstStyle/>
          <a:p>
            <a:pPr fontAlgn="ctr">
              <a:spcAft>
                <a:spcPts val="1200"/>
              </a:spcAft>
            </a:pPr>
            <a:r>
              <a:rPr lang="fr-FR" sz="1200" dirty="0">
                <a:latin typeface="Avenir Book" panose="02000503020000020003" pitchFamily="2" charset="0"/>
              </a:rPr>
              <a:t>Peinture sur bois</a:t>
            </a:r>
          </a:p>
          <a:p>
            <a:pPr fontAlgn="ctr">
              <a:spcAft>
                <a:spcPts val="1200"/>
              </a:spcAft>
            </a:pPr>
            <a:r>
              <a:rPr lang="fr-FR" sz="1200" dirty="0">
                <a:latin typeface="Avenir Book" panose="02000503020000020003" pitchFamily="2" charset="0"/>
              </a:rPr>
              <a:t>Cinéma des années 40</a:t>
            </a:r>
          </a:p>
          <a:p>
            <a:pPr fontAlgn="ctr">
              <a:spcAft>
                <a:spcPts val="1200"/>
              </a:spcAft>
            </a:pPr>
            <a:r>
              <a:rPr lang="fr-FR" sz="1200" dirty="0">
                <a:latin typeface="Avenir Book" panose="02000503020000020003" pitchFamily="2" charset="0"/>
              </a:rPr>
              <a:t>Randonnée</a:t>
            </a:r>
          </a:p>
        </p:txBody>
      </p:sp>
      <p:sp>
        <p:nvSpPr>
          <p:cNvPr id="69" name="Rectangle 68">
            <a:extLst>
              <a:ext uri="{FF2B5EF4-FFF2-40B4-BE49-F238E27FC236}">
                <a16:creationId xmlns:a16="http://schemas.microsoft.com/office/drawing/2014/main" id="{8C1E5850-E285-A907-1ACA-29B1DEC154D2}"/>
              </a:ext>
            </a:extLst>
          </p:cNvPr>
          <p:cNvSpPr/>
          <p:nvPr/>
        </p:nvSpPr>
        <p:spPr>
          <a:xfrm>
            <a:off x="284433" y="7773575"/>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0" name="Rectangle 69">
            <a:extLst>
              <a:ext uri="{FF2B5EF4-FFF2-40B4-BE49-F238E27FC236}">
                <a16:creationId xmlns:a16="http://schemas.microsoft.com/office/drawing/2014/main" id="{62A89308-4450-552F-4F5F-7437B37A8ADC}"/>
              </a:ext>
            </a:extLst>
          </p:cNvPr>
          <p:cNvSpPr/>
          <p:nvPr/>
        </p:nvSpPr>
        <p:spPr>
          <a:xfrm>
            <a:off x="284433" y="7773854"/>
            <a:ext cx="1815546"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1" name="Rectangle 70">
            <a:extLst>
              <a:ext uri="{FF2B5EF4-FFF2-40B4-BE49-F238E27FC236}">
                <a16:creationId xmlns:a16="http://schemas.microsoft.com/office/drawing/2014/main" id="{EB28D94A-FDF9-C72E-8B64-AEC92117992D}"/>
              </a:ext>
            </a:extLst>
          </p:cNvPr>
          <p:cNvSpPr/>
          <p:nvPr/>
        </p:nvSpPr>
        <p:spPr>
          <a:xfrm>
            <a:off x="284433" y="8133942"/>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2" name="Rectangle 71">
            <a:extLst>
              <a:ext uri="{FF2B5EF4-FFF2-40B4-BE49-F238E27FC236}">
                <a16:creationId xmlns:a16="http://schemas.microsoft.com/office/drawing/2014/main" id="{D58871E2-01AA-7051-0B17-1F56EC1ECFA7}"/>
              </a:ext>
            </a:extLst>
          </p:cNvPr>
          <p:cNvSpPr/>
          <p:nvPr/>
        </p:nvSpPr>
        <p:spPr>
          <a:xfrm>
            <a:off x="284433" y="8134221"/>
            <a:ext cx="106172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3" name="Rectangle 72">
            <a:extLst>
              <a:ext uri="{FF2B5EF4-FFF2-40B4-BE49-F238E27FC236}">
                <a16:creationId xmlns:a16="http://schemas.microsoft.com/office/drawing/2014/main" id="{CE75F944-D015-B6D3-7D1A-6F808F3BCFFA}"/>
              </a:ext>
            </a:extLst>
          </p:cNvPr>
          <p:cNvSpPr/>
          <p:nvPr/>
        </p:nvSpPr>
        <p:spPr>
          <a:xfrm>
            <a:off x="284433" y="8459802"/>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4" name="Rectangle 73">
            <a:extLst>
              <a:ext uri="{FF2B5EF4-FFF2-40B4-BE49-F238E27FC236}">
                <a16:creationId xmlns:a16="http://schemas.microsoft.com/office/drawing/2014/main" id="{936980C6-55CD-E0A1-658D-100F914729AE}"/>
              </a:ext>
            </a:extLst>
          </p:cNvPr>
          <p:cNvSpPr/>
          <p:nvPr/>
        </p:nvSpPr>
        <p:spPr>
          <a:xfrm>
            <a:off x="284433" y="8460081"/>
            <a:ext cx="157988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5" name="ZoneTexte 74">
            <a:extLst>
              <a:ext uri="{FF2B5EF4-FFF2-40B4-BE49-F238E27FC236}">
                <a16:creationId xmlns:a16="http://schemas.microsoft.com/office/drawing/2014/main" id="{A6D2C05E-AF1D-6D6B-F518-AF14C562621A}"/>
              </a:ext>
            </a:extLst>
          </p:cNvPr>
          <p:cNvSpPr txBox="1"/>
          <p:nvPr/>
        </p:nvSpPr>
        <p:spPr>
          <a:xfrm>
            <a:off x="212562" y="7539529"/>
            <a:ext cx="1888460" cy="954107"/>
          </a:xfrm>
          <a:prstGeom prst="rect">
            <a:avLst/>
          </a:prstGeom>
          <a:noFill/>
        </p:spPr>
        <p:txBody>
          <a:bodyPr wrap="square" rtlCol="0">
            <a:spAutoFit/>
          </a:bodyPr>
          <a:lstStyle/>
          <a:p>
            <a:pPr fontAlgn="ctr">
              <a:spcAft>
                <a:spcPts val="1200"/>
              </a:spcAft>
            </a:pPr>
            <a:r>
              <a:rPr lang="fr-FR" sz="1200" dirty="0">
                <a:latin typeface="Avenir Book" panose="02000503020000020003" pitchFamily="2" charset="0"/>
              </a:rPr>
              <a:t>Anglais</a:t>
            </a:r>
          </a:p>
          <a:p>
            <a:pPr fontAlgn="ctr">
              <a:spcAft>
                <a:spcPts val="1200"/>
              </a:spcAft>
            </a:pPr>
            <a:r>
              <a:rPr lang="fr-FR" sz="1200" dirty="0">
                <a:latin typeface="Avenir Book" panose="02000503020000020003" pitchFamily="2" charset="0"/>
              </a:rPr>
              <a:t>Allemand</a:t>
            </a:r>
          </a:p>
          <a:p>
            <a:pPr fontAlgn="ctr">
              <a:spcAft>
                <a:spcPts val="1200"/>
              </a:spcAft>
            </a:pPr>
            <a:r>
              <a:rPr lang="fr-FR" sz="1200" dirty="0">
                <a:latin typeface="Avenir Book" panose="02000503020000020003" pitchFamily="2" charset="0"/>
              </a:rPr>
              <a:t>Italien</a:t>
            </a:r>
          </a:p>
        </p:txBody>
      </p:sp>
    </p:spTree>
    <p:extLst>
      <p:ext uri="{BB962C8B-B14F-4D97-AF65-F5344CB8AC3E}">
        <p14:creationId xmlns:p14="http://schemas.microsoft.com/office/powerpoint/2010/main" val="448985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1905"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1905" dirty="0">
                <a:solidFill>
                  <a:schemeClr val="tx1">
                    <a:lumMod val="50000"/>
                    <a:lumOff val="50000"/>
                  </a:schemeClr>
                </a:solidFill>
              </a:rPr>
            </a:br>
            <a:r>
              <a:rPr lang="fr-FR" sz="1905" dirty="0" err="1">
                <a:solidFill>
                  <a:schemeClr val="tx1">
                    <a:lumMod val="50000"/>
                    <a:lumOff val="50000"/>
                  </a:schemeClr>
                </a:solidFill>
              </a:rPr>
              <a:t>Disclaimer</a:t>
            </a:r>
            <a:r>
              <a:rPr lang="fr-FR" sz="1905"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389987375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587</Words>
  <Application>Microsoft Macintosh PowerPoint</Application>
  <PresentationFormat>Format A4 (210 x 297 mm)</PresentationFormat>
  <Paragraphs>75</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Avenir Book</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6</cp:revision>
  <dcterms:created xsi:type="dcterms:W3CDTF">2016-07-29T13:47:43Z</dcterms:created>
  <dcterms:modified xsi:type="dcterms:W3CDTF">2022-07-22T16:34:20Z</dcterms:modified>
</cp:coreProperties>
</file>