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7955"/>
    <a:srgbClr val="089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77"/>
    <p:restoredTop sz="96327"/>
  </p:normalViewPr>
  <p:slideViewPr>
    <p:cSldViewPr snapToGrid="0">
      <p:cViewPr>
        <p:scale>
          <a:sx n="261" d="100"/>
          <a:sy n="261" d="100"/>
        </p:scale>
        <p:origin x="181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70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76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46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98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12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95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59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82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64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34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1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06233-6D60-FB49-AEBA-5378B35C13C6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F60AD7-78A1-5143-A53C-113B102B1B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42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600B75-F8DB-BD66-EB40-17DF22EFA030}"/>
              </a:ext>
            </a:extLst>
          </p:cNvPr>
          <p:cNvSpPr/>
          <p:nvPr/>
        </p:nvSpPr>
        <p:spPr>
          <a:xfrm>
            <a:off x="4371517" y="-1"/>
            <a:ext cx="3188162" cy="10691813"/>
          </a:xfrm>
          <a:prstGeom prst="rect">
            <a:avLst/>
          </a:prstGeom>
          <a:solidFill>
            <a:srgbClr val="FAF7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Группа 36">
            <a:extLst>
              <a:ext uri="{FF2B5EF4-FFF2-40B4-BE49-F238E27FC236}">
                <a16:creationId xmlns:a16="http://schemas.microsoft.com/office/drawing/2014/main" id="{E6DE7F88-DEED-91C8-E18F-4BE5EF1FF4DC}"/>
              </a:ext>
            </a:extLst>
          </p:cNvPr>
          <p:cNvGrpSpPr/>
          <p:nvPr/>
        </p:nvGrpSpPr>
        <p:grpSpPr>
          <a:xfrm>
            <a:off x="414840" y="3619051"/>
            <a:ext cx="3775676" cy="1911051"/>
            <a:chOff x="414840" y="3512772"/>
            <a:chExt cx="3325426" cy="1911051"/>
          </a:xfrm>
        </p:grpSpPr>
        <p:sp>
          <p:nvSpPr>
            <p:cNvPr id="13" name="Равнобедренный треугольник 2">
              <a:extLst>
                <a:ext uri="{FF2B5EF4-FFF2-40B4-BE49-F238E27FC236}">
                  <a16:creationId xmlns:a16="http://schemas.microsoft.com/office/drawing/2014/main" id="{57A077E1-E7C7-A9D7-DE1B-38B08035F584}"/>
                </a:ext>
              </a:extLst>
            </p:cNvPr>
            <p:cNvSpPr/>
            <p:nvPr/>
          </p:nvSpPr>
          <p:spPr>
            <a:xfrm rot="5400000">
              <a:off x="402432" y="3586033"/>
              <a:ext cx="139906" cy="115090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9C30A0A6-88A3-20CB-CAB6-CA6ADA9BE25D}"/>
                </a:ext>
              </a:extLst>
            </p:cNvPr>
            <p:cNvSpPr txBox="1"/>
            <p:nvPr/>
          </p:nvSpPr>
          <p:spPr>
            <a:xfrm>
              <a:off x="535449" y="3512772"/>
              <a:ext cx="249705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FORMATION</a:t>
              </a:r>
            </a:p>
          </p:txBody>
        </p:sp>
        <p:sp>
          <p:nvSpPr>
            <p:cNvPr id="15" name="Прямоугольник 12">
              <a:extLst>
                <a:ext uri="{FF2B5EF4-FFF2-40B4-BE49-F238E27FC236}">
                  <a16:creationId xmlns:a16="http://schemas.microsoft.com/office/drawing/2014/main" id="{A2B51812-D104-C3B8-3C75-846AEF5CBD68}"/>
                </a:ext>
              </a:extLst>
            </p:cNvPr>
            <p:cNvSpPr/>
            <p:nvPr/>
          </p:nvSpPr>
          <p:spPr>
            <a:xfrm>
              <a:off x="438223" y="4611293"/>
              <a:ext cx="3301270" cy="8125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de </a:t>
              </a:r>
              <a:r>
                <a:rPr kumimoji="0" lang="en-US" sz="900" b="0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l’école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 Université / Ville</a:t>
              </a:r>
              <a:br>
                <a:rPr kumimoji="0" lang="uk-UA" sz="9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</a:t>
              </a:r>
              <a:endPara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  <p:sp>
          <p:nvSpPr>
            <p:cNvPr id="16" name="Прямоугольник 13">
              <a:extLst>
                <a:ext uri="{FF2B5EF4-FFF2-40B4-BE49-F238E27FC236}">
                  <a16:creationId xmlns:a16="http://schemas.microsoft.com/office/drawing/2014/main" id="{4B211D79-23CF-6CED-1F61-7C88A8DA0163}"/>
                </a:ext>
              </a:extLst>
            </p:cNvPr>
            <p:cNvSpPr/>
            <p:nvPr/>
          </p:nvSpPr>
          <p:spPr>
            <a:xfrm>
              <a:off x="437451" y="3781768"/>
              <a:ext cx="3302815" cy="8125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de </a:t>
              </a:r>
              <a:r>
                <a:rPr kumimoji="0" lang="en-US" sz="900" b="0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l’école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 Université / Ville</a:t>
              </a:r>
              <a:br>
                <a:rPr kumimoji="0" lang="uk-UA" sz="9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</a:t>
              </a:r>
              <a:endPara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Nullam faucibus augue id velit luctus 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</p:grpSp>
      <p:grpSp>
        <p:nvGrpSpPr>
          <p:cNvPr id="17" name="Группа 37">
            <a:extLst>
              <a:ext uri="{FF2B5EF4-FFF2-40B4-BE49-F238E27FC236}">
                <a16:creationId xmlns:a16="http://schemas.microsoft.com/office/drawing/2014/main" id="{A23C0480-2367-4CAB-A886-FC5F25291FF0}"/>
              </a:ext>
            </a:extLst>
          </p:cNvPr>
          <p:cNvGrpSpPr/>
          <p:nvPr/>
        </p:nvGrpSpPr>
        <p:grpSpPr>
          <a:xfrm>
            <a:off x="414858" y="5728136"/>
            <a:ext cx="3774780" cy="4662808"/>
            <a:chOff x="414840" y="5697865"/>
            <a:chExt cx="3325390" cy="4662808"/>
          </a:xfrm>
        </p:grpSpPr>
        <p:sp>
          <p:nvSpPr>
            <p:cNvPr id="18" name="TextBox 30">
              <a:extLst>
                <a:ext uri="{FF2B5EF4-FFF2-40B4-BE49-F238E27FC236}">
                  <a16:creationId xmlns:a16="http://schemas.microsoft.com/office/drawing/2014/main" id="{94BFFF36-C3EF-BE17-DFEE-CFD7246A7F59}"/>
                </a:ext>
              </a:extLst>
            </p:cNvPr>
            <p:cNvSpPr txBox="1"/>
            <p:nvPr/>
          </p:nvSpPr>
          <p:spPr>
            <a:xfrm>
              <a:off x="535449" y="5697865"/>
              <a:ext cx="245605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EXPERIENCE PROFESIONNELLE</a:t>
              </a:r>
            </a:p>
          </p:txBody>
        </p:sp>
        <p:sp>
          <p:nvSpPr>
            <p:cNvPr id="19" name="Прямоугольник 31">
              <a:extLst>
                <a:ext uri="{FF2B5EF4-FFF2-40B4-BE49-F238E27FC236}">
                  <a16:creationId xmlns:a16="http://schemas.microsoft.com/office/drawing/2014/main" id="{AD04F722-21CC-0008-F120-9822EB0228A9}"/>
                </a:ext>
              </a:extLst>
            </p:cNvPr>
            <p:cNvSpPr/>
            <p:nvPr/>
          </p:nvSpPr>
          <p:spPr>
            <a:xfrm>
              <a:off x="437487" y="5962418"/>
              <a:ext cx="3302743" cy="439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 Ville, Pays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</a:t>
              </a:r>
              <a:endPara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>
                <a:lnSpc>
                  <a:spcPct val="130000"/>
                </a:lnSpc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Nullam faucibus augue id velit luctus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 Ville, Pays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</a:t>
              </a:r>
              <a:endPara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>
                <a:lnSpc>
                  <a:spcPct val="130000"/>
                </a:lnSpc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1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 Ville, Pays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</a:t>
              </a:r>
              <a:endPara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>
                <a:lnSpc>
                  <a:spcPct val="130000"/>
                </a:lnSpc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Равнобедренный треугольник 34">
              <a:extLst>
                <a:ext uri="{FF2B5EF4-FFF2-40B4-BE49-F238E27FC236}">
                  <a16:creationId xmlns:a16="http://schemas.microsoft.com/office/drawing/2014/main" id="{170786B7-EAE6-059D-CF2D-CC96FDCC87C4}"/>
                </a:ext>
              </a:extLst>
            </p:cNvPr>
            <p:cNvSpPr/>
            <p:nvPr/>
          </p:nvSpPr>
          <p:spPr>
            <a:xfrm rot="5400000">
              <a:off x="402432" y="5771125"/>
              <a:ext cx="139906" cy="115090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7" name="Группа 75">
            <a:extLst>
              <a:ext uri="{FF2B5EF4-FFF2-40B4-BE49-F238E27FC236}">
                <a16:creationId xmlns:a16="http://schemas.microsoft.com/office/drawing/2014/main" id="{5E493690-1F43-2F7C-9E94-D65EEE1A93CF}"/>
              </a:ext>
            </a:extLst>
          </p:cNvPr>
          <p:cNvGrpSpPr/>
          <p:nvPr/>
        </p:nvGrpSpPr>
        <p:grpSpPr>
          <a:xfrm>
            <a:off x="4849022" y="5224574"/>
            <a:ext cx="2268720" cy="1214733"/>
            <a:chOff x="4247843" y="5194470"/>
            <a:chExt cx="2268720" cy="1214733"/>
          </a:xfrm>
        </p:grpSpPr>
        <p:sp>
          <p:nvSpPr>
            <p:cNvPr id="28" name="Равнобедренный треугольник 14">
              <a:extLst>
                <a:ext uri="{FF2B5EF4-FFF2-40B4-BE49-F238E27FC236}">
                  <a16:creationId xmlns:a16="http://schemas.microsoft.com/office/drawing/2014/main" id="{3DE6E7B8-E807-2661-1E06-042367496FEC}"/>
                </a:ext>
              </a:extLst>
            </p:cNvPr>
            <p:cNvSpPr/>
            <p:nvPr/>
          </p:nvSpPr>
          <p:spPr>
            <a:xfrm rot="5400000">
              <a:off x="4238194" y="5260529"/>
              <a:ext cx="139906" cy="120608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TextBox 15">
              <a:extLst>
                <a:ext uri="{FF2B5EF4-FFF2-40B4-BE49-F238E27FC236}">
                  <a16:creationId xmlns:a16="http://schemas.microsoft.com/office/drawing/2014/main" id="{473FE540-515D-E65B-3B3A-962B49F76B88}"/>
                </a:ext>
              </a:extLst>
            </p:cNvPr>
            <p:cNvSpPr txBox="1"/>
            <p:nvPr/>
          </p:nvSpPr>
          <p:spPr>
            <a:xfrm>
              <a:off x="4368451" y="5194470"/>
              <a:ext cx="19806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PERSONNALITE</a:t>
              </a:r>
            </a:p>
          </p:txBody>
        </p:sp>
        <p:sp>
          <p:nvSpPr>
            <p:cNvPr id="30" name="TextBox 16">
              <a:extLst>
                <a:ext uri="{FF2B5EF4-FFF2-40B4-BE49-F238E27FC236}">
                  <a16:creationId xmlns:a16="http://schemas.microsoft.com/office/drawing/2014/main" id="{9B4DF494-E386-E9FD-0075-7FDC0A917F66}"/>
                </a:ext>
              </a:extLst>
            </p:cNvPr>
            <p:cNvSpPr txBox="1"/>
            <p:nvPr/>
          </p:nvSpPr>
          <p:spPr>
            <a:xfrm>
              <a:off x="4247843" y="6162469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Organisé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TextBox 17">
              <a:extLst>
                <a:ext uri="{FF2B5EF4-FFF2-40B4-BE49-F238E27FC236}">
                  <a16:creationId xmlns:a16="http://schemas.microsoft.com/office/drawing/2014/main" id="{0A60B5EB-535F-79D7-390D-4CD926170476}"/>
                </a:ext>
              </a:extLst>
            </p:cNvPr>
            <p:cNvSpPr txBox="1"/>
            <p:nvPr/>
          </p:nvSpPr>
          <p:spPr>
            <a:xfrm>
              <a:off x="4247843" y="5935348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E7E6E6">
                      <a:lumMod val="2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Innovant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TextBox 18">
              <a:extLst>
                <a:ext uri="{FF2B5EF4-FFF2-40B4-BE49-F238E27FC236}">
                  <a16:creationId xmlns:a16="http://schemas.microsoft.com/office/drawing/2014/main" id="{B7B3906F-0849-3298-DCE2-B536A5F8F23D}"/>
                </a:ext>
              </a:extLst>
            </p:cNvPr>
            <p:cNvSpPr txBox="1"/>
            <p:nvPr/>
          </p:nvSpPr>
          <p:spPr>
            <a:xfrm>
              <a:off x="4247843" y="5708226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Sérieux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TextBox 19">
              <a:extLst>
                <a:ext uri="{FF2B5EF4-FFF2-40B4-BE49-F238E27FC236}">
                  <a16:creationId xmlns:a16="http://schemas.microsoft.com/office/drawing/2014/main" id="{75E6C250-04B1-A2A5-81E9-0B58C655DBF1}"/>
                </a:ext>
              </a:extLst>
            </p:cNvPr>
            <p:cNvSpPr txBox="1"/>
            <p:nvPr/>
          </p:nvSpPr>
          <p:spPr>
            <a:xfrm>
              <a:off x="4247843" y="5481104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Créatif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TextBox 20">
              <a:extLst>
                <a:ext uri="{FF2B5EF4-FFF2-40B4-BE49-F238E27FC236}">
                  <a16:creationId xmlns:a16="http://schemas.microsoft.com/office/drawing/2014/main" id="{438A555B-4A53-FBA4-3747-C2D11B75EAD0}"/>
                </a:ext>
              </a:extLst>
            </p:cNvPr>
            <p:cNvSpPr txBox="1"/>
            <p:nvPr/>
          </p:nvSpPr>
          <p:spPr>
            <a:xfrm>
              <a:off x="5395970" y="5708226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Communicant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TextBox 21">
              <a:extLst>
                <a:ext uri="{FF2B5EF4-FFF2-40B4-BE49-F238E27FC236}">
                  <a16:creationId xmlns:a16="http://schemas.microsoft.com/office/drawing/2014/main" id="{2386BF2D-402A-5791-66DF-78292F5CA009}"/>
                </a:ext>
              </a:extLst>
            </p:cNvPr>
            <p:cNvSpPr txBox="1"/>
            <p:nvPr/>
          </p:nvSpPr>
          <p:spPr>
            <a:xfrm>
              <a:off x="5395970" y="5481104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Ponctuel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TextBox 22">
              <a:extLst>
                <a:ext uri="{FF2B5EF4-FFF2-40B4-BE49-F238E27FC236}">
                  <a16:creationId xmlns:a16="http://schemas.microsoft.com/office/drawing/2014/main" id="{9D796926-4558-E791-1B46-AA015FC6D28D}"/>
                </a:ext>
              </a:extLst>
            </p:cNvPr>
            <p:cNvSpPr txBox="1"/>
            <p:nvPr/>
          </p:nvSpPr>
          <p:spPr>
            <a:xfrm>
              <a:off x="5395970" y="5935348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Ingénieux</a:t>
              </a:r>
              <a:endParaRPr kumimoji="0" lang="uk-UA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37" name="Группа 94">
            <a:extLst>
              <a:ext uri="{FF2B5EF4-FFF2-40B4-BE49-F238E27FC236}">
                <a16:creationId xmlns:a16="http://schemas.microsoft.com/office/drawing/2014/main" id="{C810F495-8132-6B89-A26D-C7B78FFEB46F}"/>
              </a:ext>
            </a:extLst>
          </p:cNvPr>
          <p:cNvGrpSpPr/>
          <p:nvPr/>
        </p:nvGrpSpPr>
        <p:grpSpPr>
          <a:xfrm>
            <a:off x="4849022" y="6746112"/>
            <a:ext cx="2268720" cy="769199"/>
            <a:chOff x="4247843" y="6756402"/>
            <a:chExt cx="2268720" cy="769199"/>
          </a:xfrm>
        </p:grpSpPr>
        <p:sp>
          <p:nvSpPr>
            <p:cNvPr id="38" name="Равнобедренный треугольник 23">
              <a:extLst>
                <a:ext uri="{FF2B5EF4-FFF2-40B4-BE49-F238E27FC236}">
                  <a16:creationId xmlns:a16="http://schemas.microsoft.com/office/drawing/2014/main" id="{5B70C164-B1E9-0CAE-EA24-05AAD0577756}"/>
                </a:ext>
              </a:extLst>
            </p:cNvPr>
            <p:cNvSpPr/>
            <p:nvPr/>
          </p:nvSpPr>
          <p:spPr>
            <a:xfrm rot="5400000">
              <a:off x="4238194" y="6822461"/>
              <a:ext cx="139906" cy="120608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TextBox 24">
              <a:extLst>
                <a:ext uri="{FF2B5EF4-FFF2-40B4-BE49-F238E27FC236}">
                  <a16:creationId xmlns:a16="http://schemas.microsoft.com/office/drawing/2014/main" id="{E238C443-EC37-BBD4-6F33-0C9737FFDA44}"/>
                </a:ext>
              </a:extLst>
            </p:cNvPr>
            <p:cNvSpPr txBox="1"/>
            <p:nvPr/>
          </p:nvSpPr>
          <p:spPr>
            <a:xfrm>
              <a:off x="4368451" y="6756402"/>
              <a:ext cx="19806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HOBBIES</a:t>
              </a:r>
            </a:p>
          </p:txBody>
        </p:sp>
        <p:sp>
          <p:nvSpPr>
            <p:cNvPr id="40" name="TextBox 26">
              <a:extLst>
                <a:ext uri="{FF2B5EF4-FFF2-40B4-BE49-F238E27FC236}">
                  <a16:creationId xmlns:a16="http://schemas.microsoft.com/office/drawing/2014/main" id="{5B8827B1-5B05-47CA-8B6A-A1D5017F51E6}"/>
                </a:ext>
              </a:extLst>
            </p:cNvPr>
            <p:cNvSpPr txBox="1"/>
            <p:nvPr/>
          </p:nvSpPr>
          <p:spPr>
            <a:xfrm>
              <a:off x="4247843" y="7278867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Jeux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vidéos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TextBox 27">
              <a:extLst>
                <a:ext uri="{FF2B5EF4-FFF2-40B4-BE49-F238E27FC236}">
                  <a16:creationId xmlns:a16="http://schemas.microsoft.com/office/drawing/2014/main" id="{38F68C49-EA17-AF74-A2E2-354E31439A91}"/>
                </a:ext>
              </a:extLst>
            </p:cNvPr>
            <p:cNvSpPr txBox="1"/>
            <p:nvPr/>
          </p:nvSpPr>
          <p:spPr>
            <a:xfrm>
              <a:off x="4247843" y="7051745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Dance</a:t>
              </a:r>
            </a:p>
          </p:txBody>
        </p:sp>
        <p:sp>
          <p:nvSpPr>
            <p:cNvPr id="42" name="TextBox 28">
              <a:extLst>
                <a:ext uri="{FF2B5EF4-FFF2-40B4-BE49-F238E27FC236}">
                  <a16:creationId xmlns:a16="http://schemas.microsoft.com/office/drawing/2014/main" id="{29314155-595D-698A-E5DC-B463E49EA0A8}"/>
                </a:ext>
              </a:extLst>
            </p:cNvPr>
            <p:cNvSpPr txBox="1"/>
            <p:nvPr/>
          </p:nvSpPr>
          <p:spPr>
            <a:xfrm>
              <a:off x="5395970" y="7278867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Lecture de polars</a:t>
              </a:r>
            </a:p>
          </p:txBody>
        </p:sp>
        <p:sp>
          <p:nvSpPr>
            <p:cNvPr id="43" name="TextBox 29">
              <a:extLst>
                <a:ext uri="{FF2B5EF4-FFF2-40B4-BE49-F238E27FC236}">
                  <a16:creationId xmlns:a16="http://schemas.microsoft.com/office/drawing/2014/main" id="{5B887F21-0515-7770-1D46-246C741C4F66}"/>
                </a:ext>
              </a:extLst>
            </p:cNvPr>
            <p:cNvSpPr txBox="1"/>
            <p:nvPr/>
          </p:nvSpPr>
          <p:spPr>
            <a:xfrm>
              <a:off x="5395970" y="7051745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Cinéma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4" name="Группа 55">
            <a:extLst>
              <a:ext uri="{FF2B5EF4-FFF2-40B4-BE49-F238E27FC236}">
                <a16:creationId xmlns:a16="http://schemas.microsoft.com/office/drawing/2014/main" id="{148500CF-DD21-65BC-A13C-43276FE37F36}"/>
              </a:ext>
            </a:extLst>
          </p:cNvPr>
          <p:cNvGrpSpPr/>
          <p:nvPr/>
        </p:nvGrpSpPr>
        <p:grpSpPr>
          <a:xfrm>
            <a:off x="4849022" y="2072491"/>
            <a:ext cx="2215162" cy="1518942"/>
            <a:chOff x="4247843" y="2082593"/>
            <a:chExt cx="2215162" cy="151894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34FA5B6-B4FC-63DC-9504-6A55DF8AA956}"/>
                </a:ext>
              </a:extLst>
            </p:cNvPr>
            <p:cNvSpPr txBox="1"/>
            <p:nvPr/>
          </p:nvSpPr>
          <p:spPr>
            <a:xfrm>
              <a:off x="4247843" y="2379576"/>
              <a:ext cx="2088214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Microsoft Office</a:t>
              </a:r>
            </a:p>
          </p:txBody>
        </p:sp>
        <p:sp>
          <p:nvSpPr>
            <p:cNvPr id="46" name="Равнобедренный треугольник 38">
              <a:extLst>
                <a:ext uri="{FF2B5EF4-FFF2-40B4-BE49-F238E27FC236}">
                  <a16:creationId xmlns:a16="http://schemas.microsoft.com/office/drawing/2014/main" id="{676675E8-AC8B-F5F4-5D60-3F1E4642D05E}"/>
                </a:ext>
              </a:extLst>
            </p:cNvPr>
            <p:cNvSpPr/>
            <p:nvPr/>
          </p:nvSpPr>
          <p:spPr>
            <a:xfrm rot="5400000">
              <a:off x="4238194" y="2148652"/>
              <a:ext cx="139906" cy="120608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TextBox 39">
              <a:extLst>
                <a:ext uri="{FF2B5EF4-FFF2-40B4-BE49-F238E27FC236}">
                  <a16:creationId xmlns:a16="http://schemas.microsoft.com/office/drawing/2014/main" id="{0F30E637-F28E-ABE2-065D-9320450F1AF8}"/>
                </a:ext>
              </a:extLst>
            </p:cNvPr>
            <p:cNvSpPr txBox="1"/>
            <p:nvPr/>
          </p:nvSpPr>
          <p:spPr>
            <a:xfrm>
              <a:off x="4368451" y="2082593"/>
              <a:ext cx="19806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COMPETENCES</a:t>
              </a:r>
            </a:p>
          </p:txBody>
        </p:sp>
        <p:sp>
          <p:nvSpPr>
            <p:cNvPr id="48" name="TextBox 41">
              <a:extLst>
                <a:ext uri="{FF2B5EF4-FFF2-40B4-BE49-F238E27FC236}">
                  <a16:creationId xmlns:a16="http://schemas.microsoft.com/office/drawing/2014/main" id="{7F10BB8C-8EA7-C41C-9585-DAD23C23E6B0}"/>
                </a:ext>
              </a:extLst>
            </p:cNvPr>
            <p:cNvSpPr txBox="1"/>
            <p:nvPr/>
          </p:nvSpPr>
          <p:spPr>
            <a:xfrm>
              <a:off x="4247843" y="3110994"/>
              <a:ext cx="2088215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Adobe Ps</a:t>
              </a:r>
            </a:p>
          </p:txBody>
        </p:sp>
        <p:sp>
          <p:nvSpPr>
            <p:cNvPr id="49" name="TextBox 42">
              <a:extLst>
                <a:ext uri="{FF2B5EF4-FFF2-40B4-BE49-F238E27FC236}">
                  <a16:creationId xmlns:a16="http://schemas.microsoft.com/office/drawing/2014/main" id="{1D6DC589-E6CD-18F4-B8C4-3D410E4C0EF6}"/>
                </a:ext>
              </a:extLst>
            </p:cNvPr>
            <p:cNvSpPr txBox="1"/>
            <p:nvPr/>
          </p:nvSpPr>
          <p:spPr>
            <a:xfrm>
              <a:off x="4247843" y="2867188"/>
              <a:ext cx="2088215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PHP MySQL</a:t>
              </a:r>
            </a:p>
          </p:txBody>
        </p:sp>
        <p:sp>
          <p:nvSpPr>
            <p:cNvPr id="50" name="TextBox 43">
              <a:extLst>
                <a:ext uri="{FF2B5EF4-FFF2-40B4-BE49-F238E27FC236}">
                  <a16:creationId xmlns:a16="http://schemas.microsoft.com/office/drawing/2014/main" id="{9A734B5D-9059-FF62-5C5E-A7157D24CB84}"/>
                </a:ext>
              </a:extLst>
            </p:cNvPr>
            <p:cNvSpPr txBox="1"/>
            <p:nvPr/>
          </p:nvSpPr>
          <p:spPr>
            <a:xfrm>
              <a:off x="4247843" y="2623382"/>
              <a:ext cx="2088215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Java</a:t>
              </a:r>
            </a:p>
          </p:txBody>
        </p:sp>
        <p:sp>
          <p:nvSpPr>
            <p:cNvPr id="51" name="TextBox 45">
              <a:extLst>
                <a:ext uri="{FF2B5EF4-FFF2-40B4-BE49-F238E27FC236}">
                  <a16:creationId xmlns:a16="http://schemas.microsoft.com/office/drawing/2014/main" id="{67D4B7CA-CAB6-033F-9383-5626FCA9DE5D}"/>
                </a:ext>
              </a:extLst>
            </p:cNvPr>
            <p:cNvSpPr txBox="1"/>
            <p:nvPr/>
          </p:nvSpPr>
          <p:spPr>
            <a:xfrm>
              <a:off x="4247843" y="3354801"/>
              <a:ext cx="2088214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Adobe Ai</a:t>
              </a:r>
            </a:p>
          </p:txBody>
        </p:sp>
        <p:sp>
          <p:nvSpPr>
            <p:cNvPr id="52" name="Овал 46">
              <a:extLst>
                <a:ext uri="{FF2B5EF4-FFF2-40B4-BE49-F238E27FC236}">
                  <a16:creationId xmlns:a16="http://schemas.microsoft.com/office/drawing/2014/main" id="{CBE75073-54BF-7B4B-C0DB-527926FB322B}"/>
                </a:ext>
              </a:extLst>
            </p:cNvPr>
            <p:cNvSpPr/>
            <p:nvPr/>
          </p:nvSpPr>
          <p:spPr>
            <a:xfrm>
              <a:off x="5387658" y="2471849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Овал 47">
              <a:extLst>
                <a:ext uri="{FF2B5EF4-FFF2-40B4-BE49-F238E27FC236}">
                  <a16:creationId xmlns:a16="http://schemas.microsoft.com/office/drawing/2014/main" id="{9381D22F-5937-68DC-68C7-0A7BD2AAD5FC}"/>
                </a:ext>
              </a:extLst>
            </p:cNvPr>
            <p:cNvSpPr/>
            <p:nvPr/>
          </p:nvSpPr>
          <p:spPr>
            <a:xfrm>
              <a:off x="5511370" y="2471849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Овал 48">
              <a:extLst>
                <a:ext uri="{FF2B5EF4-FFF2-40B4-BE49-F238E27FC236}">
                  <a16:creationId xmlns:a16="http://schemas.microsoft.com/office/drawing/2014/main" id="{B09B2142-C0AA-90E3-4076-7EA339F6BC94}"/>
                </a:ext>
              </a:extLst>
            </p:cNvPr>
            <p:cNvSpPr/>
            <p:nvPr/>
          </p:nvSpPr>
          <p:spPr>
            <a:xfrm>
              <a:off x="5635082" y="2471849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Овал 49">
              <a:extLst>
                <a:ext uri="{FF2B5EF4-FFF2-40B4-BE49-F238E27FC236}">
                  <a16:creationId xmlns:a16="http://schemas.microsoft.com/office/drawing/2014/main" id="{78E232FD-1C4B-83F7-3D75-983FDFBDD753}"/>
                </a:ext>
              </a:extLst>
            </p:cNvPr>
            <p:cNvSpPr/>
            <p:nvPr/>
          </p:nvSpPr>
          <p:spPr>
            <a:xfrm>
              <a:off x="5758793" y="2471849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Овал 50">
              <a:extLst>
                <a:ext uri="{FF2B5EF4-FFF2-40B4-BE49-F238E27FC236}">
                  <a16:creationId xmlns:a16="http://schemas.microsoft.com/office/drawing/2014/main" id="{BA0C72CC-5930-6739-1B64-00A1BA96B6ED}"/>
                </a:ext>
              </a:extLst>
            </p:cNvPr>
            <p:cNvSpPr/>
            <p:nvPr/>
          </p:nvSpPr>
          <p:spPr>
            <a:xfrm>
              <a:off x="5901326" y="2471849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Овал 51">
              <a:extLst>
                <a:ext uri="{FF2B5EF4-FFF2-40B4-BE49-F238E27FC236}">
                  <a16:creationId xmlns:a16="http://schemas.microsoft.com/office/drawing/2014/main" id="{55921C40-5467-0032-0F63-AED5801F002A}"/>
                </a:ext>
              </a:extLst>
            </p:cNvPr>
            <p:cNvSpPr/>
            <p:nvPr/>
          </p:nvSpPr>
          <p:spPr>
            <a:xfrm>
              <a:off x="6025037" y="2471849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Овал 52">
              <a:extLst>
                <a:ext uri="{FF2B5EF4-FFF2-40B4-BE49-F238E27FC236}">
                  <a16:creationId xmlns:a16="http://schemas.microsoft.com/office/drawing/2014/main" id="{6E7950F6-020E-C18F-3151-6310D1680B18}"/>
                </a:ext>
              </a:extLst>
            </p:cNvPr>
            <p:cNvSpPr/>
            <p:nvPr/>
          </p:nvSpPr>
          <p:spPr>
            <a:xfrm>
              <a:off x="6148749" y="2471849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Овал 53">
              <a:extLst>
                <a:ext uri="{FF2B5EF4-FFF2-40B4-BE49-F238E27FC236}">
                  <a16:creationId xmlns:a16="http://schemas.microsoft.com/office/drawing/2014/main" id="{20972034-96E5-919E-9AB0-1AADF9E6B2B5}"/>
                </a:ext>
              </a:extLst>
            </p:cNvPr>
            <p:cNvSpPr/>
            <p:nvPr/>
          </p:nvSpPr>
          <p:spPr>
            <a:xfrm>
              <a:off x="6272460" y="2471849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Овал 54">
              <a:extLst>
                <a:ext uri="{FF2B5EF4-FFF2-40B4-BE49-F238E27FC236}">
                  <a16:creationId xmlns:a16="http://schemas.microsoft.com/office/drawing/2014/main" id="{FA4D38D1-4A10-4E8D-3D89-5709681B07AD}"/>
                </a:ext>
              </a:extLst>
            </p:cNvPr>
            <p:cNvSpPr/>
            <p:nvPr/>
          </p:nvSpPr>
          <p:spPr>
            <a:xfrm>
              <a:off x="6396172" y="2471849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Овал 56">
              <a:extLst>
                <a:ext uri="{FF2B5EF4-FFF2-40B4-BE49-F238E27FC236}">
                  <a16:creationId xmlns:a16="http://schemas.microsoft.com/office/drawing/2014/main" id="{2E7E0971-9B55-58E5-BB2B-39B6C0A5DB0C}"/>
                </a:ext>
              </a:extLst>
            </p:cNvPr>
            <p:cNvSpPr/>
            <p:nvPr/>
          </p:nvSpPr>
          <p:spPr>
            <a:xfrm>
              <a:off x="5384349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Овал 57">
              <a:extLst>
                <a:ext uri="{FF2B5EF4-FFF2-40B4-BE49-F238E27FC236}">
                  <a16:creationId xmlns:a16="http://schemas.microsoft.com/office/drawing/2014/main" id="{CC41719D-AA28-79CB-7D1B-002D2E7A12CA}"/>
                </a:ext>
              </a:extLst>
            </p:cNvPr>
            <p:cNvSpPr/>
            <p:nvPr/>
          </p:nvSpPr>
          <p:spPr>
            <a:xfrm>
              <a:off x="5508428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Овал 58">
              <a:extLst>
                <a:ext uri="{FF2B5EF4-FFF2-40B4-BE49-F238E27FC236}">
                  <a16:creationId xmlns:a16="http://schemas.microsoft.com/office/drawing/2014/main" id="{4EFA1B9B-6A05-3950-6194-D4157D4C536E}"/>
                </a:ext>
              </a:extLst>
            </p:cNvPr>
            <p:cNvSpPr/>
            <p:nvPr/>
          </p:nvSpPr>
          <p:spPr>
            <a:xfrm>
              <a:off x="5632507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Овал 59">
              <a:extLst>
                <a:ext uri="{FF2B5EF4-FFF2-40B4-BE49-F238E27FC236}">
                  <a16:creationId xmlns:a16="http://schemas.microsoft.com/office/drawing/2014/main" id="{879F134E-8A85-72EA-94D1-F86BFE226CEB}"/>
                </a:ext>
              </a:extLst>
            </p:cNvPr>
            <p:cNvSpPr/>
            <p:nvPr/>
          </p:nvSpPr>
          <p:spPr>
            <a:xfrm>
              <a:off x="5756586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Овал 60">
              <a:extLst>
                <a:ext uri="{FF2B5EF4-FFF2-40B4-BE49-F238E27FC236}">
                  <a16:creationId xmlns:a16="http://schemas.microsoft.com/office/drawing/2014/main" id="{1930E479-BF1B-CB9A-81B8-7CC35D193AF7}"/>
                </a:ext>
              </a:extLst>
            </p:cNvPr>
            <p:cNvSpPr/>
            <p:nvPr/>
          </p:nvSpPr>
          <p:spPr>
            <a:xfrm>
              <a:off x="5880665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Овал 61">
              <a:extLst>
                <a:ext uri="{FF2B5EF4-FFF2-40B4-BE49-F238E27FC236}">
                  <a16:creationId xmlns:a16="http://schemas.microsoft.com/office/drawing/2014/main" id="{4A9A68AE-A76F-34DA-867F-22E55250FC6D}"/>
                </a:ext>
              </a:extLst>
            </p:cNvPr>
            <p:cNvSpPr/>
            <p:nvPr/>
          </p:nvSpPr>
          <p:spPr>
            <a:xfrm>
              <a:off x="6004744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Овал 62">
              <a:extLst>
                <a:ext uri="{FF2B5EF4-FFF2-40B4-BE49-F238E27FC236}">
                  <a16:creationId xmlns:a16="http://schemas.microsoft.com/office/drawing/2014/main" id="{B8739F4C-0186-777B-E8C4-16B1BFC246EE}"/>
                </a:ext>
              </a:extLst>
            </p:cNvPr>
            <p:cNvSpPr/>
            <p:nvPr/>
          </p:nvSpPr>
          <p:spPr>
            <a:xfrm>
              <a:off x="6128823" y="2715655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Овал 63">
              <a:extLst>
                <a:ext uri="{FF2B5EF4-FFF2-40B4-BE49-F238E27FC236}">
                  <a16:creationId xmlns:a16="http://schemas.microsoft.com/office/drawing/2014/main" id="{89848808-4BD4-1837-31CF-D9112F87D12A}"/>
                </a:ext>
              </a:extLst>
            </p:cNvPr>
            <p:cNvSpPr/>
            <p:nvPr/>
          </p:nvSpPr>
          <p:spPr>
            <a:xfrm>
              <a:off x="6271722" y="2715655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Овал 64">
              <a:extLst>
                <a:ext uri="{FF2B5EF4-FFF2-40B4-BE49-F238E27FC236}">
                  <a16:creationId xmlns:a16="http://schemas.microsoft.com/office/drawing/2014/main" id="{819F4393-5C99-65CD-B05F-20FA40E53E7B}"/>
                </a:ext>
              </a:extLst>
            </p:cNvPr>
            <p:cNvSpPr/>
            <p:nvPr/>
          </p:nvSpPr>
          <p:spPr>
            <a:xfrm>
              <a:off x="6395801" y="2715655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Овал 66">
              <a:extLst>
                <a:ext uri="{FF2B5EF4-FFF2-40B4-BE49-F238E27FC236}">
                  <a16:creationId xmlns:a16="http://schemas.microsoft.com/office/drawing/2014/main" id="{B5363FBC-5959-145F-B399-288BD4F6B74A}"/>
                </a:ext>
              </a:extLst>
            </p:cNvPr>
            <p:cNvSpPr/>
            <p:nvPr/>
          </p:nvSpPr>
          <p:spPr>
            <a:xfrm>
              <a:off x="5384349" y="2959461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Овал 67">
              <a:extLst>
                <a:ext uri="{FF2B5EF4-FFF2-40B4-BE49-F238E27FC236}">
                  <a16:creationId xmlns:a16="http://schemas.microsoft.com/office/drawing/2014/main" id="{E4EC1CF5-CBEA-76B3-4C9D-0CC2912D1CA4}"/>
                </a:ext>
              </a:extLst>
            </p:cNvPr>
            <p:cNvSpPr/>
            <p:nvPr/>
          </p:nvSpPr>
          <p:spPr>
            <a:xfrm>
              <a:off x="5508428" y="2959461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Овал 68">
              <a:extLst>
                <a:ext uri="{FF2B5EF4-FFF2-40B4-BE49-F238E27FC236}">
                  <a16:creationId xmlns:a16="http://schemas.microsoft.com/office/drawing/2014/main" id="{B9B82AFC-3FCA-05F9-9421-A735858CD2AE}"/>
                </a:ext>
              </a:extLst>
            </p:cNvPr>
            <p:cNvSpPr/>
            <p:nvPr/>
          </p:nvSpPr>
          <p:spPr>
            <a:xfrm>
              <a:off x="5632507" y="2959461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Овал 69">
              <a:extLst>
                <a:ext uri="{FF2B5EF4-FFF2-40B4-BE49-F238E27FC236}">
                  <a16:creationId xmlns:a16="http://schemas.microsoft.com/office/drawing/2014/main" id="{3184C7A7-3D9C-342A-C429-B2DCCDB91F71}"/>
                </a:ext>
              </a:extLst>
            </p:cNvPr>
            <p:cNvSpPr/>
            <p:nvPr/>
          </p:nvSpPr>
          <p:spPr>
            <a:xfrm>
              <a:off x="5756586" y="2959461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Овал 70">
              <a:extLst>
                <a:ext uri="{FF2B5EF4-FFF2-40B4-BE49-F238E27FC236}">
                  <a16:creationId xmlns:a16="http://schemas.microsoft.com/office/drawing/2014/main" id="{FA042A74-E53D-AFD9-DBB3-E9CAA0FF05BD}"/>
                </a:ext>
              </a:extLst>
            </p:cNvPr>
            <p:cNvSpPr/>
            <p:nvPr/>
          </p:nvSpPr>
          <p:spPr>
            <a:xfrm>
              <a:off x="5899485" y="2959461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Овал 71">
              <a:extLst>
                <a:ext uri="{FF2B5EF4-FFF2-40B4-BE49-F238E27FC236}">
                  <a16:creationId xmlns:a16="http://schemas.microsoft.com/office/drawing/2014/main" id="{DB876873-D78B-0618-5D38-926C9C477E1A}"/>
                </a:ext>
              </a:extLst>
            </p:cNvPr>
            <p:cNvSpPr/>
            <p:nvPr/>
          </p:nvSpPr>
          <p:spPr>
            <a:xfrm>
              <a:off x="6023564" y="2959461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Овал 72">
              <a:extLst>
                <a:ext uri="{FF2B5EF4-FFF2-40B4-BE49-F238E27FC236}">
                  <a16:creationId xmlns:a16="http://schemas.microsoft.com/office/drawing/2014/main" id="{B7B3FC83-101A-3659-E334-666677E625F4}"/>
                </a:ext>
              </a:extLst>
            </p:cNvPr>
            <p:cNvSpPr/>
            <p:nvPr/>
          </p:nvSpPr>
          <p:spPr>
            <a:xfrm>
              <a:off x="6147643" y="2959461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Овал 73">
              <a:extLst>
                <a:ext uri="{FF2B5EF4-FFF2-40B4-BE49-F238E27FC236}">
                  <a16:creationId xmlns:a16="http://schemas.microsoft.com/office/drawing/2014/main" id="{FE4E96D7-A6CB-E822-62FC-15FEBD1D0EC6}"/>
                </a:ext>
              </a:extLst>
            </p:cNvPr>
            <p:cNvSpPr/>
            <p:nvPr/>
          </p:nvSpPr>
          <p:spPr>
            <a:xfrm>
              <a:off x="6271722" y="2959461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Овал 74">
              <a:extLst>
                <a:ext uri="{FF2B5EF4-FFF2-40B4-BE49-F238E27FC236}">
                  <a16:creationId xmlns:a16="http://schemas.microsoft.com/office/drawing/2014/main" id="{F5338903-0D19-B433-BBEF-EA3568080943}"/>
                </a:ext>
              </a:extLst>
            </p:cNvPr>
            <p:cNvSpPr/>
            <p:nvPr/>
          </p:nvSpPr>
          <p:spPr>
            <a:xfrm>
              <a:off x="6395801" y="2959461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Овал 76">
              <a:extLst>
                <a:ext uri="{FF2B5EF4-FFF2-40B4-BE49-F238E27FC236}">
                  <a16:creationId xmlns:a16="http://schemas.microsoft.com/office/drawing/2014/main" id="{345EDE3D-1A0D-502C-EC2E-F2BC737F2179}"/>
                </a:ext>
              </a:extLst>
            </p:cNvPr>
            <p:cNvSpPr/>
            <p:nvPr/>
          </p:nvSpPr>
          <p:spPr>
            <a:xfrm>
              <a:off x="5389363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Овал 77">
              <a:extLst>
                <a:ext uri="{FF2B5EF4-FFF2-40B4-BE49-F238E27FC236}">
                  <a16:creationId xmlns:a16="http://schemas.microsoft.com/office/drawing/2014/main" id="{AAEE8DDA-0CD4-DC15-2BBB-CCC7BD15173E}"/>
                </a:ext>
              </a:extLst>
            </p:cNvPr>
            <p:cNvSpPr/>
            <p:nvPr/>
          </p:nvSpPr>
          <p:spPr>
            <a:xfrm>
              <a:off x="5513442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Овал 78">
              <a:extLst>
                <a:ext uri="{FF2B5EF4-FFF2-40B4-BE49-F238E27FC236}">
                  <a16:creationId xmlns:a16="http://schemas.microsoft.com/office/drawing/2014/main" id="{8C020122-D263-DE46-4E5F-672D94FE43B2}"/>
                </a:ext>
              </a:extLst>
            </p:cNvPr>
            <p:cNvSpPr/>
            <p:nvPr/>
          </p:nvSpPr>
          <p:spPr>
            <a:xfrm>
              <a:off x="5637521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Овал 79">
              <a:extLst>
                <a:ext uri="{FF2B5EF4-FFF2-40B4-BE49-F238E27FC236}">
                  <a16:creationId xmlns:a16="http://schemas.microsoft.com/office/drawing/2014/main" id="{FF61A5C6-C45A-04E9-FE25-CAFF5CF4E033}"/>
                </a:ext>
              </a:extLst>
            </p:cNvPr>
            <p:cNvSpPr/>
            <p:nvPr/>
          </p:nvSpPr>
          <p:spPr>
            <a:xfrm>
              <a:off x="5761600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Овал 80">
              <a:extLst>
                <a:ext uri="{FF2B5EF4-FFF2-40B4-BE49-F238E27FC236}">
                  <a16:creationId xmlns:a16="http://schemas.microsoft.com/office/drawing/2014/main" id="{47A77397-93E1-4F11-F344-2676ADF927E6}"/>
                </a:ext>
              </a:extLst>
            </p:cNvPr>
            <p:cNvSpPr/>
            <p:nvPr/>
          </p:nvSpPr>
          <p:spPr>
            <a:xfrm>
              <a:off x="5885679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Овал 81">
              <a:extLst>
                <a:ext uri="{FF2B5EF4-FFF2-40B4-BE49-F238E27FC236}">
                  <a16:creationId xmlns:a16="http://schemas.microsoft.com/office/drawing/2014/main" id="{98657B5D-7D00-335E-80AF-52AE471548E7}"/>
                </a:ext>
              </a:extLst>
            </p:cNvPr>
            <p:cNvSpPr/>
            <p:nvPr/>
          </p:nvSpPr>
          <p:spPr>
            <a:xfrm>
              <a:off x="6009758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Овал 82">
              <a:extLst>
                <a:ext uri="{FF2B5EF4-FFF2-40B4-BE49-F238E27FC236}">
                  <a16:creationId xmlns:a16="http://schemas.microsoft.com/office/drawing/2014/main" id="{869E1E75-439B-FE73-A38B-CC03654EE9AA}"/>
                </a:ext>
              </a:extLst>
            </p:cNvPr>
            <p:cNvSpPr/>
            <p:nvPr/>
          </p:nvSpPr>
          <p:spPr>
            <a:xfrm>
              <a:off x="6133837" y="3203267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Овал 83">
              <a:extLst>
                <a:ext uri="{FF2B5EF4-FFF2-40B4-BE49-F238E27FC236}">
                  <a16:creationId xmlns:a16="http://schemas.microsoft.com/office/drawing/2014/main" id="{D530C2BE-90FC-5CC0-2A8F-8B494AB70287}"/>
                </a:ext>
              </a:extLst>
            </p:cNvPr>
            <p:cNvSpPr/>
            <p:nvPr/>
          </p:nvSpPr>
          <p:spPr>
            <a:xfrm>
              <a:off x="6276737" y="3203267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Овал 84">
              <a:extLst>
                <a:ext uri="{FF2B5EF4-FFF2-40B4-BE49-F238E27FC236}">
                  <a16:creationId xmlns:a16="http://schemas.microsoft.com/office/drawing/2014/main" id="{A4EF4A8C-1267-C776-C261-3FD9D973EDCD}"/>
                </a:ext>
              </a:extLst>
            </p:cNvPr>
            <p:cNvSpPr/>
            <p:nvPr/>
          </p:nvSpPr>
          <p:spPr>
            <a:xfrm>
              <a:off x="6400816" y="3203267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Овал 85">
              <a:extLst>
                <a:ext uri="{FF2B5EF4-FFF2-40B4-BE49-F238E27FC236}">
                  <a16:creationId xmlns:a16="http://schemas.microsoft.com/office/drawing/2014/main" id="{884BD6D6-75E4-BE54-5031-081EA04B9525}"/>
                </a:ext>
              </a:extLst>
            </p:cNvPr>
            <p:cNvSpPr/>
            <p:nvPr/>
          </p:nvSpPr>
          <p:spPr>
            <a:xfrm>
              <a:off x="5389363" y="34470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Овал 86">
              <a:extLst>
                <a:ext uri="{FF2B5EF4-FFF2-40B4-BE49-F238E27FC236}">
                  <a16:creationId xmlns:a16="http://schemas.microsoft.com/office/drawing/2014/main" id="{9B5FE861-5DEB-BE9A-49E4-D97044CB5EDA}"/>
                </a:ext>
              </a:extLst>
            </p:cNvPr>
            <p:cNvSpPr/>
            <p:nvPr/>
          </p:nvSpPr>
          <p:spPr>
            <a:xfrm>
              <a:off x="5513442" y="34470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Овал 87">
              <a:extLst>
                <a:ext uri="{FF2B5EF4-FFF2-40B4-BE49-F238E27FC236}">
                  <a16:creationId xmlns:a16="http://schemas.microsoft.com/office/drawing/2014/main" id="{1FE79974-1FD3-0693-635D-F737CFF36FAE}"/>
                </a:ext>
              </a:extLst>
            </p:cNvPr>
            <p:cNvSpPr/>
            <p:nvPr/>
          </p:nvSpPr>
          <p:spPr>
            <a:xfrm>
              <a:off x="5637521" y="34470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Овал 88">
              <a:extLst>
                <a:ext uri="{FF2B5EF4-FFF2-40B4-BE49-F238E27FC236}">
                  <a16:creationId xmlns:a16="http://schemas.microsoft.com/office/drawing/2014/main" id="{5D48C25D-F4B7-7EB8-07E3-7032A38E5A0A}"/>
                </a:ext>
              </a:extLst>
            </p:cNvPr>
            <p:cNvSpPr/>
            <p:nvPr/>
          </p:nvSpPr>
          <p:spPr>
            <a:xfrm>
              <a:off x="5761600" y="34470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Овал 89">
              <a:extLst>
                <a:ext uri="{FF2B5EF4-FFF2-40B4-BE49-F238E27FC236}">
                  <a16:creationId xmlns:a16="http://schemas.microsoft.com/office/drawing/2014/main" id="{D9C94C2D-48CE-11B6-536A-E14D936C501F}"/>
                </a:ext>
              </a:extLst>
            </p:cNvPr>
            <p:cNvSpPr/>
            <p:nvPr/>
          </p:nvSpPr>
          <p:spPr>
            <a:xfrm>
              <a:off x="5885679" y="34470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Овал 90">
              <a:extLst>
                <a:ext uri="{FF2B5EF4-FFF2-40B4-BE49-F238E27FC236}">
                  <a16:creationId xmlns:a16="http://schemas.microsoft.com/office/drawing/2014/main" id="{10954A37-54A2-E0E2-2852-B43DF998A64E}"/>
                </a:ext>
              </a:extLst>
            </p:cNvPr>
            <p:cNvSpPr/>
            <p:nvPr/>
          </p:nvSpPr>
          <p:spPr>
            <a:xfrm>
              <a:off x="6009758" y="34470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Овал 91">
              <a:extLst>
                <a:ext uri="{FF2B5EF4-FFF2-40B4-BE49-F238E27FC236}">
                  <a16:creationId xmlns:a16="http://schemas.microsoft.com/office/drawing/2014/main" id="{30964374-F0E5-B4A6-DF9A-D0847F14145F}"/>
                </a:ext>
              </a:extLst>
            </p:cNvPr>
            <p:cNvSpPr/>
            <p:nvPr/>
          </p:nvSpPr>
          <p:spPr>
            <a:xfrm>
              <a:off x="6133837" y="34470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Овал 92">
              <a:extLst>
                <a:ext uri="{FF2B5EF4-FFF2-40B4-BE49-F238E27FC236}">
                  <a16:creationId xmlns:a16="http://schemas.microsoft.com/office/drawing/2014/main" id="{8DB70098-EC82-405D-E0B5-BBB7D716BD97}"/>
                </a:ext>
              </a:extLst>
            </p:cNvPr>
            <p:cNvSpPr/>
            <p:nvPr/>
          </p:nvSpPr>
          <p:spPr>
            <a:xfrm>
              <a:off x="6267326" y="34470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Овал 93">
              <a:extLst>
                <a:ext uri="{FF2B5EF4-FFF2-40B4-BE49-F238E27FC236}">
                  <a16:creationId xmlns:a16="http://schemas.microsoft.com/office/drawing/2014/main" id="{536B6C4F-A3C0-B319-9A18-D1AFA3442597}"/>
                </a:ext>
              </a:extLst>
            </p:cNvPr>
            <p:cNvSpPr/>
            <p:nvPr/>
          </p:nvSpPr>
          <p:spPr>
            <a:xfrm>
              <a:off x="6400816" y="34470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7" name="Группа 65">
            <a:extLst>
              <a:ext uri="{FF2B5EF4-FFF2-40B4-BE49-F238E27FC236}">
                <a16:creationId xmlns:a16="http://schemas.microsoft.com/office/drawing/2014/main" id="{D80DCB7B-4ABC-CF9F-31B5-E3B7E26AAF5F}"/>
              </a:ext>
            </a:extLst>
          </p:cNvPr>
          <p:cNvGrpSpPr/>
          <p:nvPr/>
        </p:nvGrpSpPr>
        <p:grpSpPr>
          <a:xfrm>
            <a:off x="4849022" y="3886440"/>
            <a:ext cx="2210518" cy="1031329"/>
            <a:chOff x="4270042" y="3831412"/>
            <a:chExt cx="2210518" cy="1031329"/>
          </a:xfrm>
        </p:grpSpPr>
        <p:sp>
          <p:nvSpPr>
            <p:cNvPr id="98" name="TextBox 95">
              <a:extLst>
                <a:ext uri="{FF2B5EF4-FFF2-40B4-BE49-F238E27FC236}">
                  <a16:creationId xmlns:a16="http://schemas.microsoft.com/office/drawing/2014/main" id="{2BB670C4-81FA-8AD0-BCC1-22808BD4D7DC}"/>
                </a:ext>
              </a:extLst>
            </p:cNvPr>
            <p:cNvSpPr txBox="1"/>
            <p:nvPr/>
          </p:nvSpPr>
          <p:spPr>
            <a:xfrm>
              <a:off x="4270042" y="4128395"/>
              <a:ext cx="1098394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Allemand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9" name="Равнобедренный треугольник 96">
              <a:extLst>
                <a:ext uri="{FF2B5EF4-FFF2-40B4-BE49-F238E27FC236}">
                  <a16:creationId xmlns:a16="http://schemas.microsoft.com/office/drawing/2014/main" id="{DE881B97-9396-F723-8130-4CB72566C01B}"/>
                </a:ext>
              </a:extLst>
            </p:cNvPr>
            <p:cNvSpPr/>
            <p:nvPr/>
          </p:nvSpPr>
          <p:spPr>
            <a:xfrm rot="5400000">
              <a:off x="4260393" y="3897471"/>
              <a:ext cx="139906" cy="120608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TextBox 97">
              <a:extLst>
                <a:ext uri="{FF2B5EF4-FFF2-40B4-BE49-F238E27FC236}">
                  <a16:creationId xmlns:a16="http://schemas.microsoft.com/office/drawing/2014/main" id="{7DF62E3F-4267-F8CB-72B1-0B85749B8CC2}"/>
                </a:ext>
              </a:extLst>
            </p:cNvPr>
            <p:cNvSpPr txBox="1"/>
            <p:nvPr/>
          </p:nvSpPr>
          <p:spPr>
            <a:xfrm>
              <a:off x="4390650" y="3831412"/>
              <a:ext cx="19806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LANGUES</a:t>
              </a:r>
            </a:p>
          </p:txBody>
        </p:sp>
        <p:sp>
          <p:nvSpPr>
            <p:cNvPr id="101" name="TextBox 98">
              <a:extLst>
                <a:ext uri="{FF2B5EF4-FFF2-40B4-BE49-F238E27FC236}">
                  <a16:creationId xmlns:a16="http://schemas.microsoft.com/office/drawing/2014/main" id="{1589E13D-2BC5-EB93-12F4-01D4C2FAE149}"/>
                </a:ext>
              </a:extLst>
            </p:cNvPr>
            <p:cNvSpPr txBox="1"/>
            <p:nvPr/>
          </p:nvSpPr>
          <p:spPr>
            <a:xfrm>
              <a:off x="4270042" y="4616007"/>
              <a:ext cx="1098395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Espagnol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2" name="TextBox 99">
              <a:extLst>
                <a:ext uri="{FF2B5EF4-FFF2-40B4-BE49-F238E27FC236}">
                  <a16:creationId xmlns:a16="http://schemas.microsoft.com/office/drawing/2014/main" id="{EA77B525-48AA-9D10-566D-B1F27FC91CEE}"/>
                </a:ext>
              </a:extLst>
            </p:cNvPr>
            <p:cNvSpPr txBox="1"/>
            <p:nvPr/>
          </p:nvSpPr>
          <p:spPr>
            <a:xfrm>
              <a:off x="4270042" y="4372201"/>
              <a:ext cx="1098395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Anglais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3" name="Овал 100">
              <a:extLst>
                <a:ext uri="{FF2B5EF4-FFF2-40B4-BE49-F238E27FC236}">
                  <a16:creationId xmlns:a16="http://schemas.microsoft.com/office/drawing/2014/main" id="{2C174BD8-C2D3-93C1-2881-56FFDB921636}"/>
                </a:ext>
              </a:extLst>
            </p:cNvPr>
            <p:cNvSpPr/>
            <p:nvPr/>
          </p:nvSpPr>
          <p:spPr>
            <a:xfrm>
              <a:off x="5409857" y="4220668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Овал 101">
              <a:extLst>
                <a:ext uri="{FF2B5EF4-FFF2-40B4-BE49-F238E27FC236}">
                  <a16:creationId xmlns:a16="http://schemas.microsoft.com/office/drawing/2014/main" id="{01FF9644-ECD3-50DC-9DFE-59D11C061771}"/>
                </a:ext>
              </a:extLst>
            </p:cNvPr>
            <p:cNvSpPr/>
            <p:nvPr/>
          </p:nvSpPr>
          <p:spPr>
            <a:xfrm>
              <a:off x="5533569" y="4220668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Овал 102">
              <a:extLst>
                <a:ext uri="{FF2B5EF4-FFF2-40B4-BE49-F238E27FC236}">
                  <a16:creationId xmlns:a16="http://schemas.microsoft.com/office/drawing/2014/main" id="{EC36E30C-C2FE-E6F3-17FF-267086B5B4B1}"/>
                </a:ext>
              </a:extLst>
            </p:cNvPr>
            <p:cNvSpPr/>
            <p:nvPr/>
          </p:nvSpPr>
          <p:spPr>
            <a:xfrm>
              <a:off x="5657281" y="4220668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Овал 103">
              <a:extLst>
                <a:ext uri="{FF2B5EF4-FFF2-40B4-BE49-F238E27FC236}">
                  <a16:creationId xmlns:a16="http://schemas.microsoft.com/office/drawing/2014/main" id="{5643B546-316A-FD33-6EA9-D8F2D28E35A7}"/>
                </a:ext>
              </a:extLst>
            </p:cNvPr>
            <p:cNvSpPr/>
            <p:nvPr/>
          </p:nvSpPr>
          <p:spPr>
            <a:xfrm>
              <a:off x="5780992" y="4220668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Овал 104">
              <a:extLst>
                <a:ext uri="{FF2B5EF4-FFF2-40B4-BE49-F238E27FC236}">
                  <a16:creationId xmlns:a16="http://schemas.microsoft.com/office/drawing/2014/main" id="{E2001518-21E8-5E7A-A850-C5CCD32856B3}"/>
                </a:ext>
              </a:extLst>
            </p:cNvPr>
            <p:cNvSpPr/>
            <p:nvPr/>
          </p:nvSpPr>
          <p:spPr>
            <a:xfrm>
              <a:off x="5923525" y="4220668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Овал 105">
              <a:extLst>
                <a:ext uri="{FF2B5EF4-FFF2-40B4-BE49-F238E27FC236}">
                  <a16:creationId xmlns:a16="http://schemas.microsoft.com/office/drawing/2014/main" id="{42939056-97F6-AE19-FE90-AA40BDEB6D05}"/>
                </a:ext>
              </a:extLst>
            </p:cNvPr>
            <p:cNvSpPr/>
            <p:nvPr/>
          </p:nvSpPr>
          <p:spPr>
            <a:xfrm>
              <a:off x="6047236" y="4220668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Овал 106">
              <a:extLst>
                <a:ext uri="{FF2B5EF4-FFF2-40B4-BE49-F238E27FC236}">
                  <a16:creationId xmlns:a16="http://schemas.microsoft.com/office/drawing/2014/main" id="{FC5F6781-FFDF-CADD-5D27-272C5148A006}"/>
                </a:ext>
              </a:extLst>
            </p:cNvPr>
            <p:cNvSpPr/>
            <p:nvPr/>
          </p:nvSpPr>
          <p:spPr>
            <a:xfrm>
              <a:off x="6170948" y="4220668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Овал 107">
              <a:extLst>
                <a:ext uri="{FF2B5EF4-FFF2-40B4-BE49-F238E27FC236}">
                  <a16:creationId xmlns:a16="http://schemas.microsoft.com/office/drawing/2014/main" id="{C137C4F6-E695-6225-FC02-F3FAFF69C05F}"/>
                </a:ext>
              </a:extLst>
            </p:cNvPr>
            <p:cNvSpPr/>
            <p:nvPr/>
          </p:nvSpPr>
          <p:spPr>
            <a:xfrm>
              <a:off x="6294659" y="4220668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Овал 108">
              <a:extLst>
                <a:ext uri="{FF2B5EF4-FFF2-40B4-BE49-F238E27FC236}">
                  <a16:creationId xmlns:a16="http://schemas.microsoft.com/office/drawing/2014/main" id="{136B0F9B-550D-AF22-ABDB-467407804FE4}"/>
                </a:ext>
              </a:extLst>
            </p:cNvPr>
            <p:cNvSpPr/>
            <p:nvPr/>
          </p:nvSpPr>
          <p:spPr>
            <a:xfrm>
              <a:off x="6418371" y="4220668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Овал 109">
              <a:extLst>
                <a:ext uri="{FF2B5EF4-FFF2-40B4-BE49-F238E27FC236}">
                  <a16:creationId xmlns:a16="http://schemas.microsoft.com/office/drawing/2014/main" id="{73DFBEB1-C61C-7842-BA2D-4035FE9560A6}"/>
                </a:ext>
              </a:extLst>
            </p:cNvPr>
            <p:cNvSpPr/>
            <p:nvPr/>
          </p:nvSpPr>
          <p:spPr>
            <a:xfrm>
              <a:off x="5406548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Овал 110">
              <a:extLst>
                <a:ext uri="{FF2B5EF4-FFF2-40B4-BE49-F238E27FC236}">
                  <a16:creationId xmlns:a16="http://schemas.microsoft.com/office/drawing/2014/main" id="{97C0EE9C-6D31-A71E-9324-378FAD91E69B}"/>
                </a:ext>
              </a:extLst>
            </p:cNvPr>
            <p:cNvSpPr/>
            <p:nvPr/>
          </p:nvSpPr>
          <p:spPr>
            <a:xfrm>
              <a:off x="5530627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Овал 111">
              <a:extLst>
                <a:ext uri="{FF2B5EF4-FFF2-40B4-BE49-F238E27FC236}">
                  <a16:creationId xmlns:a16="http://schemas.microsoft.com/office/drawing/2014/main" id="{EE4C61A1-1240-D0E6-F2DF-1C0EC7E31C91}"/>
                </a:ext>
              </a:extLst>
            </p:cNvPr>
            <p:cNvSpPr/>
            <p:nvPr/>
          </p:nvSpPr>
          <p:spPr>
            <a:xfrm>
              <a:off x="5654706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Овал 112">
              <a:extLst>
                <a:ext uri="{FF2B5EF4-FFF2-40B4-BE49-F238E27FC236}">
                  <a16:creationId xmlns:a16="http://schemas.microsoft.com/office/drawing/2014/main" id="{37714716-109A-5678-85B2-533A4CB96704}"/>
                </a:ext>
              </a:extLst>
            </p:cNvPr>
            <p:cNvSpPr/>
            <p:nvPr/>
          </p:nvSpPr>
          <p:spPr>
            <a:xfrm>
              <a:off x="5778785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Овал 113">
              <a:extLst>
                <a:ext uri="{FF2B5EF4-FFF2-40B4-BE49-F238E27FC236}">
                  <a16:creationId xmlns:a16="http://schemas.microsoft.com/office/drawing/2014/main" id="{C161B532-7E8F-31B3-F896-7C42AA97BF47}"/>
                </a:ext>
              </a:extLst>
            </p:cNvPr>
            <p:cNvSpPr/>
            <p:nvPr/>
          </p:nvSpPr>
          <p:spPr>
            <a:xfrm>
              <a:off x="5902864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Овал 114">
              <a:extLst>
                <a:ext uri="{FF2B5EF4-FFF2-40B4-BE49-F238E27FC236}">
                  <a16:creationId xmlns:a16="http://schemas.microsoft.com/office/drawing/2014/main" id="{752C63BB-62F6-517C-F57B-2A9294829C5C}"/>
                </a:ext>
              </a:extLst>
            </p:cNvPr>
            <p:cNvSpPr/>
            <p:nvPr/>
          </p:nvSpPr>
          <p:spPr>
            <a:xfrm>
              <a:off x="6026943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Овал 115">
              <a:extLst>
                <a:ext uri="{FF2B5EF4-FFF2-40B4-BE49-F238E27FC236}">
                  <a16:creationId xmlns:a16="http://schemas.microsoft.com/office/drawing/2014/main" id="{6F6A09EB-D9E7-5284-4345-9142CBE7DEFA}"/>
                </a:ext>
              </a:extLst>
            </p:cNvPr>
            <p:cNvSpPr/>
            <p:nvPr/>
          </p:nvSpPr>
          <p:spPr>
            <a:xfrm>
              <a:off x="6151022" y="4464474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Овал 116">
              <a:extLst>
                <a:ext uri="{FF2B5EF4-FFF2-40B4-BE49-F238E27FC236}">
                  <a16:creationId xmlns:a16="http://schemas.microsoft.com/office/drawing/2014/main" id="{7115B4DE-6C3B-BE18-83DD-FD8E798AF3D2}"/>
                </a:ext>
              </a:extLst>
            </p:cNvPr>
            <p:cNvSpPr/>
            <p:nvPr/>
          </p:nvSpPr>
          <p:spPr>
            <a:xfrm>
              <a:off x="6293921" y="44644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Овал 117">
              <a:extLst>
                <a:ext uri="{FF2B5EF4-FFF2-40B4-BE49-F238E27FC236}">
                  <a16:creationId xmlns:a16="http://schemas.microsoft.com/office/drawing/2014/main" id="{22A7D0F8-E416-6662-855C-0260D07F8A9A}"/>
                </a:ext>
              </a:extLst>
            </p:cNvPr>
            <p:cNvSpPr/>
            <p:nvPr/>
          </p:nvSpPr>
          <p:spPr>
            <a:xfrm>
              <a:off x="6418000" y="4464474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Овал 118">
              <a:extLst>
                <a:ext uri="{FF2B5EF4-FFF2-40B4-BE49-F238E27FC236}">
                  <a16:creationId xmlns:a16="http://schemas.microsoft.com/office/drawing/2014/main" id="{79A5FADD-7D42-758F-60AB-9F926E3825DF}"/>
                </a:ext>
              </a:extLst>
            </p:cNvPr>
            <p:cNvSpPr/>
            <p:nvPr/>
          </p:nvSpPr>
          <p:spPr>
            <a:xfrm>
              <a:off x="5406548" y="4708280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Овал 119">
              <a:extLst>
                <a:ext uri="{FF2B5EF4-FFF2-40B4-BE49-F238E27FC236}">
                  <a16:creationId xmlns:a16="http://schemas.microsoft.com/office/drawing/2014/main" id="{42A3FC99-9AF8-C53C-5BD3-36891CEAE7B4}"/>
                </a:ext>
              </a:extLst>
            </p:cNvPr>
            <p:cNvSpPr/>
            <p:nvPr/>
          </p:nvSpPr>
          <p:spPr>
            <a:xfrm>
              <a:off x="5530627" y="4708280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Овал 120">
              <a:extLst>
                <a:ext uri="{FF2B5EF4-FFF2-40B4-BE49-F238E27FC236}">
                  <a16:creationId xmlns:a16="http://schemas.microsoft.com/office/drawing/2014/main" id="{3CA77201-CE44-D37A-5669-473DFB7FA44F}"/>
                </a:ext>
              </a:extLst>
            </p:cNvPr>
            <p:cNvSpPr/>
            <p:nvPr/>
          </p:nvSpPr>
          <p:spPr>
            <a:xfrm>
              <a:off x="5654706" y="4708280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Овал 121">
              <a:extLst>
                <a:ext uri="{FF2B5EF4-FFF2-40B4-BE49-F238E27FC236}">
                  <a16:creationId xmlns:a16="http://schemas.microsoft.com/office/drawing/2014/main" id="{1F10E55B-B79F-7FB3-810F-0DE083D8A102}"/>
                </a:ext>
              </a:extLst>
            </p:cNvPr>
            <p:cNvSpPr/>
            <p:nvPr/>
          </p:nvSpPr>
          <p:spPr>
            <a:xfrm>
              <a:off x="5778785" y="4708280"/>
              <a:ext cx="62189" cy="62189"/>
            </a:xfrm>
            <a:prstGeom prst="ellips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Овал 122">
              <a:extLst>
                <a:ext uri="{FF2B5EF4-FFF2-40B4-BE49-F238E27FC236}">
                  <a16:creationId xmlns:a16="http://schemas.microsoft.com/office/drawing/2014/main" id="{81A88BBA-DF2F-51C3-713A-2BBBF228F662}"/>
                </a:ext>
              </a:extLst>
            </p:cNvPr>
            <p:cNvSpPr/>
            <p:nvPr/>
          </p:nvSpPr>
          <p:spPr>
            <a:xfrm>
              <a:off x="5921684" y="4708280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Овал 123">
              <a:extLst>
                <a:ext uri="{FF2B5EF4-FFF2-40B4-BE49-F238E27FC236}">
                  <a16:creationId xmlns:a16="http://schemas.microsoft.com/office/drawing/2014/main" id="{9BB080C4-71D4-AED4-1A1A-E7C5AD57612B}"/>
                </a:ext>
              </a:extLst>
            </p:cNvPr>
            <p:cNvSpPr/>
            <p:nvPr/>
          </p:nvSpPr>
          <p:spPr>
            <a:xfrm>
              <a:off x="6045763" y="4708280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Овал 124">
              <a:extLst>
                <a:ext uri="{FF2B5EF4-FFF2-40B4-BE49-F238E27FC236}">
                  <a16:creationId xmlns:a16="http://schemas.microsoft.com/office/drawing/2014/main" id="{4838DC3D-F684-45C9-D592-072EE01D5C85}"/>
                </a:ext>
              </a:extLst>
            </p:cNvPr>
            <p:cNvSpPr/>
            <p:nvPr/>
          </p:nvSpPr>
          <p:spPr>
            <a:xfrm>
              <a:off x="6169842" y="4708280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Овал 125">
              <a:extLst>
                <a:ext uri="{FF2B5EF4-FFF2-40B4-BE49-F238E27FC236}">
                  <a16:creationId xmlns:a16="http://schemas.microsoft.com/office/drawing/2014/main" id="{DD069722-F3AD-C677-279B-FF95C6DC5864}"/>
                </a:ext>
              </a:extLst>
            </p:cNvPr>
            <p:cNvSpPr/>
            <p:nvPr/>
          </p:nvSpPr>
          <p:spPr>
            <a:xfrm>
              <a:off x="6293921" y="4708280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Овал 126">
              <a:extLst>
                <a:ext uri="{FF2B5EF4-FFF2-40B4-BE49-F238E27FC236}">
                  <a16:creationId xmlns:a16="http://schemas.microsoft.com/office/drawing/2014/main" id="{92136472-340A-48A5-0981-D52FE48B203E}"/>
                </a:ext>
              </a:extLst>
            </p:cNvPr>
            <p:cNvSpPr/>
            <p:nvPr/>
          </p:nvSpPr>
          <p:spPr>
            <a:xfrm>
              <a:off x="6418000" y="4708280"/>
              <a:ext cx="62189" cy="62189"/>
            </a:xfrm>
            <a:prstGeom prst="ellipse">
              <a:avLst/>
            </a:prstGeom>
            <a:solidFill>
              <a:srgbClr val="D3B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0" name="Группа 130">
            <a:extLst>
              <a:ext uri="{FF2B5EF4-FFF2-40B4-BE49-F238E27FC236}">
                <a16:creationId xmlns:a16="http://schemas.microsoft.com/office/drawing/2014/main" id="{5FC46411-3521-0082-D7CF-62E96261AAAB}"/>
              </a:ext>
            </a:extLst>
          </p:cNvPr>
          <p:cNvGrpSpPr/>
          <p:nvPr/>
        </p:nvGrpSpPr>
        <p:grpSpPr>
          <a:xfrm>
            <a:off x="4849022" y="7810318"/>
            <a:ext cx="2272043" cy="1651513"/>
            <a:chOff x="4247843" y="7820420"/>
            <a:chExt cx="2272043" cy="1651513"/>
          </a:xfrm>
        </p:grpSpPr>
        <p:sp>
          <p:nvSpPr>
            <p:cNvPr id="131" name="Равнобедренный треугольник 132">
              <a:extLst>
                <a:ext uri="{FF2B5EF4-FFF2-40B4-BE49-F238E27FC236}">
                  <a16:creationId xmlns:a16="http://schemas.microsoft.com/office/drawing/2014/main" id="{8E4B7CBB-1E2F-3580-8876-C08F67A6042F}"/>
                </a:ext>
              </a:extLst>
            </p:cNvPr>
            <p:cNvSpPr/>
            <p:nvPr/>
          </p:nvSpPr>
          <p:spPr>
            <a:xfrm rot="5400000">
              <a:off x="4238194" y="7890922"/>
              <a:ext cx="139906" cy="120608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7652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TextBox 133">
              <a:extLst>
                <a:ext uri="{FF2B5EF4-FFF2-40B4-BE49-F238E27FC236}">
                  <a16:creationId xmlns:a16="http://schemas.microsoft.com/office/drawing/2014/main" id="{D399038A-C96D-E7B5-E484-BBD5D76AD496}"/>
                </a:ext>
              </a:extLst>
            </p:cNvPr>
            <p:cNvSpPr txBox="1"/>
            <p:nvPr/>
          </p:nvSpPr>
          <p:spPr>
            <a:xfrm>
              <a:off x="4368452" y="7820420"/>
              <a:ext cx="211173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CONTACT</a:t>
              </a:r>
            </a:p>
          </p:txBody>
        </p:sp>
        <p:sp>
          <p:nvSpPr>
            <p:cNvPr id="133" name="Freeform 5">
              <a:extLst>
                <a:ext uri="{FF2B5EF4-FFF2-40B4-BE49-F238E27FC236}">
                  <a16:creationId xmlns:a16="http://schemas.microsoft.com/office/drawing/2014/main" id="{428850DC-5C53-5A7B-9F9C-7144FFF6CC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9904" y="8223340"/>
              <a:ext cx="182311" cy="176569"/>
            </a:xfrm>
            <a:custGeom>
              <a:avLst/>
              <a:gdLst>
                <a:gd name="T0" fmla="*/ 2036 w 2135"/>
                <a:gd name="T1" fmla="*/ 1596 h 2064"/>
                <a:gd name="T2" fmla="*/ 1956 w 2135"/>
                <a:gd name="T3" fmla="*/ 1543 h 2064"/>
                <a:gd name="T4" fmla="*/ 1951 w 2135"/>
                <a:gd name="T5" fmla="*/ 526 h 2064"/>
                <a:gd name="T6" fmla="*/ 1069 w 2135"/>
                <a:gd name="T7" fmla="*/ 20 h 2064"/>
                <a:gd name="T8" fmla="*/ 1035 w 2135"/>
                <a:gd name="T9" fmla="*/ 54 h 2064"/>
                <a:gd name="T10" fmla="*/ 1069 w 2135"/>
                <a:gd name="T11" fmla="*/ 88 h 2064"/>
                <a:gd name="T12" fmla="*/ 1890 w 2135"/>
                <a:gd name="T13" fmla="*/ 559 h 2064"/>
                <a:gd name="T14" fmla="*/ 1899 w 2135"/>
                <a:gd name="T15" fmla="*/ 1505 h 2064"/>
                <a:gd name="T16" fmla="*/ 1621 w 2135"/>
                <a:gd name="T17" fmla="*/ 1319 h 2064"/>
                <a:gd name="T18" fmla="*/ 1459 w 2135"/>
                <a:gd name="T19" fmla="*/ 1346 h 2064"/>
                <a:gd name="T20" fmla="*/ 1338 w 2135"/>
                <a:gd name="T21" fmla="*/ 1501 h 2064"/>
                <a:gd name="T22" fmla="*/ 1272 w 2135"/>
                <a:gd name="T23" fmla="*/ 1515 h 2064"/>
                <a:gd name="T24" fmla="*/ 1249 w 2135"/>
                <a:gd name="T25" fmla="*/ 1502 h 2064"/>
                <a:gd name="T26" fmla="*/ 887 w 2135"/>
                <a:gd name="T27" fmla="*/ 1218 h 2064"/>
                <a:gd name="T28" fmla="*/ 603 w 2135"/>
                <a:gd name="T29" fmla="*/ 856 h 2064"/>
                <a:gd name="T30" fmla="*/ 590 w 2135"/>
                <a:gd name="T31" fmla="*/ 833 h 2064"/>
                <a:gd name="T32" fmla="*/ 604 w 2135"/>
                <a:gd name="T33" fmla="*/ 767 h 2064"/>
                <a:gd name="T34" fmla="*/ 759 w 2135"/>
                <a:gd name="T35" fmla="*/ 646 h 2064"/>
                <a:gd name="T36" fmla="*/ 786 w 2135"/>
                <a:gd name="T37" fmla="*/ 484 h 2064"/>
                <a:gd name="T38" fmla="*/ 509 w 2135"/>
                <a:gd name="T39" fmla="*/ 70 h 2064"/>
                <a:gd name="T40" fmla="*/ 347 w 2135"/>
                <a:gd name="T41" fmla="*/ 33 h 2064"/>
                <a:gd name="T42" fmla="*/ 173 w 2135"/>
                <a:gd name="T43" fmla="*/ 137 h 2064"/>
                <a:gd name="T44" fmla="*/ 62 w 2135"/>
                <a:gd name="T45" fmla="*/ 282 h 2064"/>
                <a:gd name="T46" fmla="*/ 625 w 2135"/>
                <a:gd name="T47" fmla="*/ 1480 h 2064"/>
                <a:gd name="T48" fmla="*/ 1276 w 2135"/>
                <a:gd name="T49" fmla="*/ 1968 h 2064"/>
                <a:gd name="T50" fmla="*/ 474 w 2135"/>
                <a:gd name="T51" fmla="*/ 1783 h 2064"/>
                <a:gd name="T52" fmla="*/ 118 w 2135"/>
                <a:gd name="T53" fmla="*/ 1040 h 2064"/>
                <a:gd name="T54" fmla="*/ 84 w 2135"/>
                <a:gd name="T55" fmla="*/ 1006 h 2064"/>
                <a:gd name="T56" fmla="*/ 50 w 2135"/>
                <a:gd name="T57" fmla="*/ 1040 h 2064"/>
                <a:gd name="T58" fmla="*/ 1069 w 2135"/>
                <a:gd name="T59" fmla="*/ 2060 h 2064"/>
                <a:gd name="T60" fmla="*/ 1380 w 2135"/>
                <a:gd name="T61" fmla="*/ 2011 h 2064"/>
                <a:gd name="T62" fmla="*/ 1663 w 2135"/>
                <a:gd name="T63" fmla="*/ 2064 h 2064"/>
                <a:gd name="T64" fmla="*/ 1823 w 2135"/>
                <a:gd name="T65" fmla="*/ 2043 h 2064"/>
                <a:gd name="T66" fmla="*/ 1968 w 2135"/>
                <a:gd name="T67" fmla="*/ 1931 h 2064"/>
                <a:gd name="T68" fmla="*/ 2072 w 2135"/>
                <a:gd name="T69" fmla="*/ 1758 h 2064"/>
                <a:gd name="T70" fmla="*/ 2036 w 2135"/>
                <a:gd name="T71" fmla="*/ 1596 h 2064"/>
                <a:gd name="T72" fmla="*/ 2013 w 2135"/>
                <a:gd name="T73" fmla="*/ 1723 h 2064"/>
                <a:gd name="T74" fmla="*/ 1909 w 2135"/>
                <a:gd name="T75" fmla="*/ 1896 h 2064"/>
                <a:gd name="T76" fmla="*/ 1805 w 2135"/>
                <a:gd name="T77" fmla="*/ 1977 h 2064"/>
                <a:gd name="T78" fmla="*/ 1399 w 2135"/>
                <a:gd name="T79" fmla="*/ 1946 h 2064"/>
                <a:gd name="T80" fmla="*/ 1390 w 2135"/>
                <a:gd name="T81" fmla="*/ 1942 h 2064"/>
                <a:gd name="T82" fmla="*/ 673 w 2135"/>
                <a:gd name="T83" fmla="*/ 1432 h 2064"/>
                <a:gd name="T84" fmla="*/ 128 w 2135"/>
                <a:gd name="T85" fmla="*/ 300 h 2064"/>
                <a:gd name="T86" fmla="*/ 209 w 2135"/>
                <a:gd name="T87" fmla="*/ 196 h 2064"/>
                <a:gd name="T88" fmla="*/ 382 w 2135"/>
                <a:gd name="T89" fmla="*/ 92 h 2064"/>
                <a:gd name="T90" fmla="*/ 452 w 2135"/>
                <a:gd name="T91" fmla="*/ 107 h 2064"/>
                <a:gd name="T92" fmla="*/ 603 w 2135"/>
                <a:gd name="T93" fmla="*/ 333 h 2064"/>
                <a:gd name="T94" fmla="*/ 729 w 2135"/>
                <a:gd name="T95" fmla="*/ 522 h 2064"/>
                <a:gd name="T96" fmla="*/ 717 w 2135"/>
                <a:gd name="T97" fmla="*/ 592 h 2064"/>
                <a:gd name="T98" fmla="*/ 562 w 2135"/>
                <a:gd name="T99" fmla="*/ 713 h 2064"/>
                <a:gd name="T100" fmla="*/ 530 w 2135"/>
                <a:gd name="T101" fmla="*/ 866 h 2064"/>
                <a:gd name="T102" fmla="*/ 543 w 2135"/>
                <a:gd name="T103" fmla="*/ 889 h 2064"/>
                <a:gd name="T104" fmla="*/ 839 w 2135"/>
                <a:gd name="T105" fmla="*/ 1266 h 2064"/>
                <a:gd name="T106" fmla="*/ 1216 w 2135"/>
                <a:gd name="T107" fmla="*/ 1562 h 2064"/>
                <a:gd name="T108" fmla="*/ 1238 w 2135"/>
                <a:gd name="T109" fmla="*/ 1575 h 2064"/>
                <a:gd name="T110" fmla="*/ 1392 w 2135"/>
                <a:gd name="T111" fmla="*/ 1543 h 2064"/>
                <a:gd name="T112" fmla="*/ 1513 w 2135"/>
                <a:gd name="T113" fmla="*/ 1388 h 2064"/>
                <a:gd name="T114" fmla="*/ 1583 w 2135"/>
                <a:gd name="T115" fmla="*/ 1376 h 2064"/>
                <a:gd name="T116" fmla="*/ 1997 w 2135"/>
                <a:gd name="T117" fmla="*/ 1653 h 2064"/>
                <a:gd name="T118" fmla="*/ 2013 w 2135"/>
                <a:gd name="T119" fmla="*/ 1723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35" h="2064">
                  <a:moveTo>
                    <a:pt x="2036" y="1596"/>
                  </a:moveTo>
                  <a:cubicBezTo>
                    <a:pt x="1956" y="1543"/>
                    <a:pt x="1956" y="1543"/>
                    <a:pt x="1956" y="1543"/>
                  </a:cubicBezTo>
                  <a:cubicBezTo>
                    <a:pt x="2135" y="1227"/>
                    <a:pt x="2133" y="840"/>
                    <a:pt x="1951" y="526"/>
                  </a:cubicBezTo>
                  <a:cubicBezTo>
                    <a:pt x="1768" y="213"/>
                    <a:pt x="1432" y="20"/>
                    <a:pt x="1069" y="20"/>
                  </a:cubicBezTo>
                  <a:cubicBezTo>
                    <a:pt x="1050" y="20"/>
                    <a:pt x="1035" y="35"/>
                    <a:pt x="1035" y="54"/>
                  </a:cubicBezTo>
                  <a:cubicBezTo>
                    <a:pt x="1035" y="73"/>
                    <a:pt x="1050" y="88"/>
                    <a:pt x="1069" y="88"/>
                  </a:cubicBezTo>
                  <a:cubicBezTo>
                    <a:pt x="1407" y="88"/>
                    <a:pt x="1720" y="267"/>
                    <a:pt x="1890" y="559"/>
                  </a:cubicBezTo>
                  <a:cubicBezTo>
                    <a:pt x="2061" y="850"/>
                    <a:pt x="2064" y="1210"/>
                    <a:pt x="1899" y="1505"/>
                  </a:cubicBezTo>
                  <a:cubicBezTo>
                    <a:pt x="1621" y="1319"/>
                    <a:pt x="1621" y="1319"/>
                    <a:pt x="1621" y="1319"/>
                  </a:cubicBezTo>
                  <a:cubicBezTo>
                    <a:pt x="1568" y="1285"/>
                    <a:pt x="1498" y="1296"/>
                    <a:pt x="1459" y="1346"/>
                  </a:cubicBezTo>
                  <a:cubicBezTo>
                    <a:pt x="1338" y="1501"/>
                    <a:pt x="1338" y="1501"/>
                    <a:pt x="1338" y="1501"/>
                  </a:cubicBezTo>
                  <a:cubicBezTo>
                    <a:pt x="1323" y="1521"/>
                    <a:pt x="1294" y="1527"/>
                    <a:pt x="1272" y="1515"/>
                  </a:cubicBezTo>
                  <a:cubicBezTo>
                    <a:pt x="1249" y="1502"/>
                    <a:pt x="1249" y="1502"/>
                    <a:pt x="1249" y="1502"/>
                  </a:cubicBezTo>
                  <a:cubicBezTo>
                    <a:pt x="1173" y="1461"/>
                    <a:pt x="1078" y="1409"/>
                    <a:pt x="887" y="1218"/>
                  </a:cubicBezTo>
                  <a:cubicBezTo>
                    <a:pt x="696" y="1027"/>
                    <a:pt x="645" y="932"/>
                    <a:pt x="603" y="856"/>
                  </a:cubicBezTo>
                  <a:cubicBezTo>
                    <a:pt x="590" y="833"/>
                    <a:pt x="590" y="833"/>
                    <a:pt x="590" y="833"/>
                  </a:cubicBezTo>
                  <a:cubicBezTo>
                    <a:pt x="578" y="811"/>
                    <a:pt x="584" y="782"/>
                    <a:pt x="604" y="767"/>
                  </a:cubicBezTo>
                  <a:cubicBezTo>
                    <a:pt x="759" y="646"/>
                    <a:pt x="759" y="646"/>
                    <a:pt x="759" y="646"/>
                  </a:cubicBezTo>
                  <a:cubicBezTo>
                    <a:pt x="809" y="607"/>
                    <a:pt x="820" y="537"/>
                    <a:pt x="786" y="484"/>
                  </a:cubicBezTo>
                  <a:cubicBezTo>
                    <a:pt x="509" y="70"/>
                    <a:pt x="509" y="70"/>
                    <a:pt x="509" y="70"/>
                  </a:cubicBezTo>
                  <a:cubicBezTo>
                    <a:pt x="473" y="16"/>
                    <a:pt x="402" y="0"/>
                    <a:pt x="347" y="33"/>
                  </a:cubicBezTo>
                  <a:cubicBezTo>
                    <a:pt x="173" y="137"/>
                    <a:pt x="173" y="137"/>
                    <a:pt x="173" y="137"/>
                  </a:cubicBezTo>
                  <a:cubicBezTo>
                    <a:pt x="119" y="169"/>
                    <a:pt x="79" y="221"/>
                    <a:pt x="62" y="282"/>
                  </a:cubicBezTo>
                  <a:cubicBezTo>
                    <a:pt x="0" y="509"/>
                    <a:pt x="47" y="902"/>
                    <a:pt x="625" y="1480"/>
                  </a:cubicBezTo>
                  <a:cubicBezTo>
                    <a:pt x="877" y="1732"/>
                    <a:pt x="1093" y="1883"/>
                    <a:pt x="1276" y="1968"/>
                  </a:cubicBezTo>
                  <a:cubicBezTo>
                    <a:pt x="995" y="2032"/>
                    <a:pt x="699" y="1964"/>
                    <a:pt x="474" y="1783"/>
                  </a:cubicBezTo>
                  <a:cubicBezTo>
                    <a:pt x="248" y="1602"/>
                    <a:pt x="117" y="1329"/>
                    <a:pt x="118" y="1040"/>
                  </a:cubicBezTo>
                  <a:cubicBezTo>
                    <a:pt x="118" y="1021"/>
                    <a:pt x="103" y="1006"/>
                    <a:pt x="84" y="1006"/>
                  </a:cubicBezTo>
                  <a:cubicBezTo>
                    <a:pt x="65" y="1006"/>
                    <a:pt x="50" y="1021"/>
                    <a:pt x="50" y="1040"/>
                  </a:cubicBezTo>
                  <a:cubicBezTo>
                    <a:pt x="50" y="1603"/>
                    <a:pt x="506" y="2059"/>
                    <a:pt x="1069" y="2060"/>
                  </a:cubicBezTo>
                  <a:cubicBezTo>
                    <a:pt x="1175" y="2060"/>
                    <a:pt x="1279" y="2043"/>
                    <a:pt x="1380" y="2011"/>
                  </a:cubicBezTo>
                  <a:cubicBezTo>
                    <a:pt x="1470" y="2045"/>
                    <a:pt x="1566" y="2063"/>
                    <a:pt x="1663" y="2064"/>
                  </a:cubicBezTo>
                  <a:cubicBezTo>
                    <a:pt x="1717" y="2064"/>
                    <a:pt x="1771" y="2057"/>
                    <a:pt x="1823" y="2043"/>
                  </a:cubicBezTo>
                  <a:cubicBezTo>
                    <a:pt x="1884" y="2026"/>
                    <a:pt x="1936" y="1986"/>
                    <a:pt x="1968" y="1931"/>
                  </a:cubicBezTo>
                  <a:cubicBezTo>
                    <a:pt x="2072" y="1758"/>
                    <a:pt x="2072" y="1758"/>
                    <a:pt x="2072" y="1758"/>
                  </a:cubicBezTo>
                  <a:cubicBezTo>
                    <a:pt x="2105" y="1703"/>
                    <a:pt x="2089" y="1631"/>
                    <a:pt x="2036" y="1596"/>
                  </a:cubicBezTo>
                  <a:close/>
                  <a:moveTo>
                    <a:pt x="2013" y="1723"/>
                  </a:moveTo>
                  <a:cubicBezTo>
                    <a:pt x="1909" y="1896"/>
                    <a:pt x="1909" y="1896"/>
                    <a:pt x="1909" y="1896"/>
                  </a:cubicBezTo>
                  <a:cubicBezTo>
                    <a:pt x="1886" y="1936"/>
                    <a:pt x="1849" y="1965"/>
                    <a:pt x="1805" y="1977"/>
                  </a:cubicBezTo>
                  <a:cubicBezTo>
                    <a:pt x="1706" y="2005"/>
                    <a:pt x="1571" y="2008"/>
                    <a:pt x="1399" y="1946"/>
                  </a:cubicBezTo>
                  <a:cubicBezTo>
                    <a:pt x="1396" y="1944"/>
                    <a:pt x="1393" y="1943"/>
                    <a:pt x="1390" y="1942"/>
                  </a:cubicBezTo>
                  <a:cubicBezTo>
                    <a:pt x="1199" y="1871"/>
                    <a:pt x="961" y="1720"/>
                    <a:pt x="673" y="1432"/>
                  </a:cubicBezTo>
                  <a:cubicBezTo>
                    <a:pt x="118" y="877"/>
                    <a:pt x="70" y="510"/>
                    <a:pt x="128" y="300"/>
                  </a:cubicBezTo>
                  <a:cubicBezTo>
                    <a:pt x="140" y="256"/>
                    <a:pt x="169" y="219"/>
                    <a:pt x="209" y="196"/>
                  </a:cubicBezTo>
                  <a:cubicBezTo>
                    <a:pt x="382" y="92"/>
                    <a:pt x="382" y="92"/>
                    <a:pt x="382" y="92"/>
                  </a:cubicBezTo>
                  <a:cubicBezTo>
                    <a:pt x="406" y="77"/>
                    <a:pt x="437" y="84"/>
                    <a:pt x="452" y="107"/>
                  </a:cubicBezTo>
                  <a:cubicBezTo>
                    <a:pt x="603" y="333"/>
                    <a:pt x="603" y="333"/>
                    <a:pt x="603" y="333"/>
                  </a:cubicBezTo>
                  <a:cubicBezTo>
                    <a:pt x="729" y="522"/>
                    <a:pt x="729" y="522"/>
                    <a:pt x="729" y="522"/>
                  </a:cubicBezTo>
                  <a:cubicBezTo>
                    <a:pt x="744" y="545"/>
                    <a:pt x="739" y="575"/>
                    <a:pt x="717" y="592"/>
                  </a:cubicBezTo>
                  <a:cubicBezTo>
                    <a:pt x="562" y="713"/>
                    <a:pt x="562" y="713"/>
                    <a:pt x="562" y="713"/>
                  </a:cubicBezTo>
                  <a:cubicBezTo>
                    <a:pt x="515" y="749"/>
                    <a:pt x="501" y="815"/>
                    <a:pt x="530" y="866"/>
                  </a:cubicBezTo>
                  <a:cubicBezTo>
                    <a:pt x="543" y="889"/>
                    <a:pt x="543" y="889"/>
                    <a:pt x="543" y="889"/>
                  </a:cubicBezTo>
                  <a:cubicBezTo>
                    <a:pt x="586" y="969"/>
                    <a:pt x="641" y="1068"/>
                    <a:pt x="839" y="1266"/>
                  </a:cubicBezTo>
                  <a:cubicBezTo>
                    <a:pt x="1037" y="1464"/>
                    <a:pt x="1136" y="1519"/>
                    <a:pt x="1216" y="1562"/>
                  </a:cubicBezTo>
                  <a:cubicBezTo>
                    <a:pt x="1238" y="1575"/>
                    <a:pt x="1238" y="1575"/>
                    <a:pt x="1238" y="1575"/>
                  </a:cubicBezTo>
                  <a:cubicBezTo>
                    <a:pt x="1290" y="1604"/>
                    <a:pt x="1356" y="1590"/>
                    <a:pt x="1392" y="1543"/>
                  </a:cubicBezTo>
                  <a:cubicBezTo>
                    <a:pt x="1513" y="1388"/>
                    <a:pt x="1513" y="1388"/>
                    <a:pt x="1513" y="1388"/>
                  </a:cubicBezTo>
                  <a:cubicBezTo>
                    <a:pt x="1529" y="1366"/>
                    <a:pt x="1560" y="1361"/>
                    <a:pt x="1583" y="1376"/>
                  </a:cubicBezTo>
                  <a:cubicBezTo>
                    <a:pt x="1997" y="1653"/>
                    <a:pt x="1997" y="1653"/>
                    <a:pt x="1997" y="1653"/>
                  </a:cubicBezTo>
                  <a:cubicBezTo>
                    <a:pt x="2021" y="1668"/>
                    <a:pt x="2028" y="1699"/>
                    <a:pt x="2013" y="1723"/>
                  </a:cubicBezTo>
                  <a:close/>
                </a:path>
              </a:pathLst>
            </a:custGeom>
            <a:solidFill>
              <a:srgbClr val="9F795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4" name="Group 8">
              <a:extLst>
                <a:ext uri="{FF2B5EF4-FFF2-40B4-BE49-F238E27FC236}">
                  <a16:creationId xmlns:a16="http://schemas.microsoft.com/office/drawing/2014/main" id="{D4211B2C-4F76-7357-AEEF-A2C95E0FCCB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H="1">
              <a:off x="4425825" y="8508418"/>
              <a:ext cx="170470" cy="121789"/>
              <a:chOff x="-1561" y="-16"/>
              <a:chExt cx="991" cy="708"/>
            </a:xfrm>
            <a:solidFill>
              <a:srgbClr val="9F7955"/>
            </a:solidFill>
          </p:grpSpPr>
          <p:sp>
            <p:nvSpPr>
              <p:cNvPr id="147" name="Freeform 9">
                <a:extLst>
                  <a:ext uri="{FF2B5EF4-FFF2-40B4-BE49-F238E27FC236}">
                    <a16:creationId xmlns:a16="http://schemas.microsoft.com/office/drawing/2014/main" id="{BC9BA78B-4747-DA8F-91E2-41924B093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61" y="322"/>
                <a:ext cx="223" cy="209"/>
              </a:xfrm>
              <a:custGeom>
                <a:avLst/>
                <a:gdLst>
                  <a:gd name="T0" fmla="*/ 25 w 28"/>
                  <a:gd name="T1" fmla="*/ 26 h 26"/>
                  <a:gd name="T2" fmla="*/ 24 w 28"/>
                  <a:gd name="T3" fmla="*/ 25 h 26"/>
                  <a:gd name="T4" fmla="*/ 1 w 28"/>
                  <a:gd name="T5" fmla="*/ 4 h 26"/>
                  <a:gd name="T6" fmla="*/ 1 w 28"/>
                  <a:gd name="T7" fmla="*/ 1 h 26"/>
                  <a:gd name="T8" fmla="*/ 4 w 28"/>
                  <a:gd name="T9" fmla="*/ 1 h 26"/>
                  <a:gd name="T10" fmla="*/ 27 w 28"/>
                  <a:gd name="T11" fmla="*/ 23 h 26"/>
                  <a:gd name="T12" fmla="*/ 27 w 28"/>
                  <a:gd name="T13" fmla="*/ 25 h 26"/>
                  <a:gd name="T14" fmla="*/ 25 w 2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26">
                    <a:moveTo>
                      <a:pt x="25" y="26"/>
                    </a:moveTo>
                    <a:cubicBezTo>
                      <a:pt x="25" y="26"/>
                      <a:pt x="24" y="26"/>
                      <a:pt x="24" y="2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28" y="23"/>
                      <a:pt x="28" y="25"/>
                      <a:pt x="27" y="25"/>
                    </a:cubicBezTo>
                    <a:cubicBezTo>
                      <a:pt x="27" y="26"/>
                      <a:pt x="26" y="26"/>
                      <a:pt x="25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8" name="Freeform 10">
                <a:extLst>
                  <a:ext uri="{FF2B5EF4-FFF2-40B4-BE49-F238E27FC236}">
                    <a16:creationId xmlns:a16="http://schemas.microsoft.com/office/drawing/2014/main" id="{53C4BDC1-A58A-557A-B370-86E87A455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93" y="322"/>
                <a:ext cx="224" cy="209"/>
              </a:xfrm>
              <a:custGeom>
                <a:avLst/>
                <a:gdLst>
                  <a:gd name="T0" fmla="*/ 3 w 28"/>
                  <a:gd name="T1" fmla="*/ 26 h 26"/>
                  <a:gd name="T2" fmla="*/ 1 w 28"/>
                  <a:gd name="T3" fmla="*/ 25 h 26"/>
                  <a:gd name="T4" fmla="*/ 1 w 28"/>
                  <a:gd name="T5" fmla="*/ 23 h 26"/>
                  <a:gd name="T6" fmla="*/ 24 w 28"/>
                  <a:gd name="T7" fmla="*/ 1 h 26"/>
                  <a:gd name="T8" fmla="*/ 27 w 28"/>
                  <a:gd name="T9" fmla="*/ 1 h 26"/>
                  <a:gd name="T10" fmla="*/ 27 w 28"/>
                  <a:gd name="T11" fmla="*/ 4 h 26"/>
                  <a:gd name="T12" fmla="*/ 4 w 28"/>
                  <a:gd name="T13" fmla="*/ 25 h 26"/>
                  <a:gd name="T14" fmla="*/ 3 w 2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26">
                    <a:moveTo>
                      <a:pt x="3" y="26"/>
                    </a:moveTo>
                    <a:cubicBezTo>
                      <a:pt x="2" y="26"/>
                      <a:pt x="2" y="26"/>
                      <a:pt x="1" y="25"/>
                    </a:cubicBezTo>
                    <a:cubicBezTo>
                      <a:pt x="0" y="25"/>
                      <a:pt x="0" y="23"/>
                      <a:pt x="1" y="23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5" y="0"/>
                      <a:pt x="26" y="0"/>
                      <a:pt x="27" y="1"/>
                    </a:cubicBezTo>
                    <a:cubicBezTo>
                      <a:pt x="28" y="2"/>
                      <a:pt x="28" y="3"/>
                      <a:pt x="27" y="4"/>
                    </a:cubicBezTo>
                    <a:cubicBezTo>
                      <a:pt x="4" y="25"/>
                      <a:pt x="4" y="25"/>
                      <a:pt x="4" y="25"/>
                    </a:cubicBezTo>
                    <a:cubicBezTo>
                      <a:pt x="4" y="26"/>
                      <a:pt x="3" y="26"/>
                      <a:pt x="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9" name="Freeform 11">
                <a:extLst>
                  <a:ext uri="{FF2B5EF4-FFF2-40B4-BE49-F238E27FC236}">
                    <a16:creationId xmlns:a16="http://schemas.microsoft.com/office/drawing/2014/main" id="{2BC1B42A-9766-51CA-BF47-40D4F54578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61" y="-16"/>
                <a:ext cx="991" cy="708"/>
              </a:xfrm>
              <a:custGeom>
                <a:avLst/>
                <a:gdLst>
                  <a:gd name="T0" fmla="*/ 114 w 124"/>
                  <a:gd name="T1" fmla="*/ 88 h 88"/>
                  <a:gd name="T2" fmla="*/ 10 w 124"/>
                  <a:gd name="T3" fmla="*/ 88 h 88"/>
                  <a:gd name="T4" fmla="*/ 0 w 124"/>
                  <a:gd name="T5" fmla="*/ 78 h 88"/>
                  <a:gd name="T6" fmla="*/ 0 w 124"/>
                  <a:gd name="T7" fmla="*/ 10 h 88"/>
                  <a:gd name="T8" fmla="*/ 10 w 124"/>
                  <a:gd name="T9" fmla="*/ 0 h 88"/>
                  <a:gd name="T10" fmla="*/ 114 w 124"/>
                  <a:gd name="T11" fmla="*/ 0 h 88"/>
                  <a:gd name="T12" fmla="*/ 124 w 124"/>
                  <a:gd name="T13" fmla="*/ 10 h 88"/>
                  <a:gd name="T14" fmla="*/ 124 w 124"/>
                  <a:gd name="T15" fmla="*/ 78 h 88"/>
                  <a:gd name="T16" fmla="*/ 114 w 124"/>
                  <a:gd name="T17" fmla="*/ 88 h 88"/>
                  <a:gd name="T18" fmla="*/ 10 w 124"/>
                  <a:gd name="T19" fmla="*/ 4 h 88"/>
                  <a:gd name="T20" fmla="*/ 4 w 124"/>
                  <a:gd name="T21" fmla="*/ 10 h 88"/>
                  <a:gd name="T22" fmla="*/ 4 w 124"/>
                  <a:gd name="T23" fmla="*/ 78 h 88"/>
                  <a:gd name="T24" fmla="*/ 10 w 124"/>
                  <a:gd name="T25" fmla="*/ 84 h 88"/>
                  <a:gd name="T26" fmla="*/ 114 w 124"/>
                  <a:gd name="T27" fmla="*/ 84 h 88"/>
                  <a:gd name="T28" fmla="*/ 120 w 124"/>
                  <a:gd name="T29" fmla="*/ 78 h 88"/>
                  <a:gd name="T30" fmla="*/ 120 w 124"/>
                  <a:gd name="T31" fmla="*/ 10 h 88"/>
                  <a:gd name="T32" fmla="*/ 114 w 124"/>
                  <a:gd name="T33" fmla="*/ 4 h 88"/>
                  <a:gd name="T34" fmla="*/ 10 w 124"/>
                  <a:gd name="T35" fmla="*/ 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4" h="88">
                    <a:moveTo>
                      <a:pt x="114" y="88"/>
                    </a:moveTo>
                    <a:cubicBezTo>
                      <a:pt x="10" y="88"/>
                      <a:pt x="10" y="88"/>
                      <a:pt x="10" y="88"/>
                    </a:cubicBezTo>
                    <a:cubicBezTo>
                      <a:pt x="4" y="88"/>
                      <a:pt x="0" y="84"/>
                      <a:pt x="0" y="7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14" y="0"/>
                      <a:pt x="114" y="0"/>
                      <a:pt x="114" y="0"/>
                    </a:cubicBezTo>
                    <a:cubicBezTo>
                      <a:pt x="120" y="0"/>
                      <a:pt x="124" y="4"/>
                      <a:pt x="124" y="10"/>
                    </a:cubicBezTo>
                    <a:cubicBezTo>
                      <a:pt x="124" y="78"/>
                      <a:pt x="124" y="78"/>
                      <a:pt x="124" y="78"/>
                    </a:cubicBezTo>
                    <a:cubicBezTo>
                      <a:pt x="124" y="84"/>
                      <a:pt x="120" y="88"/>
                      <a:pt x="114" y="88"/>
                    </a:cubicBezTo>
                    <a:close/>
                    <a:moveTo>
                      <a:pt x="10" y="4"/>
                    </a:moveTo>
                    <a:cubicBezTo>
                      <a:pt x="7" y="4"/>
                      <a:pt x="4" y="7"/>
                      <a:pt x="4" y="10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81"/>
                      <a:pt x="7" y="84"/>
                      <a:pt x="10" y="84"/>
                    </a:cubicBezTo>
                    <a:cubicBezTo>
                      <a:pt x="114" y="84"/>
                      <a:pt x="114" y="84"/>
                      <a:pt x="114" y="84"/>
                    </a:cubicBezTo>
                    <a:cubicBezTo>
                      <a:pt x="117" y="84"/>
                      <a:pt x="120" y="81"/>
                      <a:pt x="120" y="78"/>
                    </a:cubicBezTo>
                    <a:cubicBezTo>
                      <a:pt x="120" y="10"/>
                      <a:pt x="120" y="10"/>
                      <a:pt x="120" y="10"/>
                    </a:cubicBezTo>
                    <a:cubicBezTo>
                      <a:pt x="120" y="7"/>
                      <a:pt x="117" y="4"/>
                      <a:pt x="114" y="4"/>
                    </a:cubicBezTo>
                    <a:lnTo>
                      <a:pt x="1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0" name="Freeform 12">
                <a:extLst>
                  <a:ext uri="{FF2B5EF4-FFF2-40B4-BE49-F238E27FC236}">
                    <a16:creationId xmlns:a16="http://schemas.microsoft.com/office/drawing/2014/main" id="{E21FF7E6-FFC9-F6AD-6D6E-3AFE41091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545" y="8"/>
                <a:ext cx="959" cy="411"/>
              </a:xfrm>
              <a:custGeom>
                <a:avLst/>
                <a:gdLst>
                  <a:gd name="T0" fmla="*/ 60 w 120"/>
                  <a:gd name="T1" fmla="*/ 51 h 51"/>
                  <a:gd name="T2" fmla="*/ 53 w 120"/>
                  <a:gd name="T3" fmla="*/ 48 h 51"/>
                  <a:gd name="T4" fmla="*/ 1 w 120"/>
                  <a:gd name="T5" fmla="*/ 4 h 51"/>
                  <a:gd name="T6" fmla="*/ 1 w 120"/>
                  <a:gd name="T7" fmla="*/ 1 h 51"/>
                  <a:gd name="T8" fmla="*/ 4 w 120"/>
                  <a:gd name="T9" fmla="*/ 1 h 51"/>
                  <a:gd name="T10" fmla="*/ 55 w 120"/>
                  <a:gd name="T11" fmla="*/ 45 h 51"/>
                  <a:gd name="T12" fmla="*/ 65 w 120"/>
                  <a:gd name="T13" fmla="*/ 45 h 51"/>
                  <a:gd name="T14" fmla="*/ 116 w 120"/>
                  <a:gd name="T15" fmla="*/ 1 h 51"/>
                  <a:gd name="T16" fmla="*/ 119 w 120"/>
                  <a:gd name="T17" fmla="*/ 1 h 51"/>
                  <a:gd name="T18" fmla="*/ 119 w 120"/>
                  <a:gd name="T19" fmla="*/ 4 h 51"/>
                  <a:gd name="T20" fmla="*/ 67 w 120"/>
                  <a:gd name="T21" fmla="*/ 48 h 51"/>
                  <a:gd name="T22" fmla="*/ 60 w 120"/>
                  <a:gd name="T23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0" h="51">
                    <a:moveTo>
                      <a:pt x="60" y="51"/>
                    </a:moveTo>
                    <a:cubicBezTo>
                      <a:pt x="57" y="51"/>
                      <a:pt x="55" y="50"/>
                      <a:pt x="53" y="48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5" y="45"/>
                      <a:pt x="55" y="45"/>
                      <a:pt x="55" y="45"/>
                    </a:cubicBezTo>
                    <a:cubicBezTo>
                      <a:pt x="58" y="48"/>
                      <a:pt x="62" y="48"/>
                      <a:pt x="65" y="45"/>
                    </a:cubicBezTo>
                    <a:cubicBezTo>
                      <a:pt x="116" y="1"/>
                      <a:pt x="116" y="1"/>
                      <a:pt x="116" y="1"/>
                    </a:cubicBezTo>
                    <a:cubicBezTo>
                      <a:pt x="117" y="0"/>
                      <a:pt x="118" y="0"/>
                      <a:pt x="119" y="1"/>
                    </a:cubicBezTo>
                    <a:cubicBezTo>
                      <a:pt x="120" y="2"/>
                      <a:pt x="119" y="3"/>
                      <a:pt x="119" y="4"/>
                    </a:cubicBezTo>
                    <a:cubicBezTo>
                      <a:pt x="67" y="48"/>
                      <a:pt x="67" y="48"/>
                      <a:pt x="67" y="48"/>
                    </a:cubicBezTo>
                    <a:cubicBezTo>
                      <a:pt x="65" y="50"/>
                      <a:pt x="63" y="51"/>
                      <a:pt x="60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35" name="Freeform 16">
              <a:extLst>
                <a:ext uri="{FF2B5EF4-FFF2-40B4-BE49-F238E27FC236}">
                  <a16:creationId xmlns:a16="http://schemas.microsoft.com/office/drawing/2014/main" id="{83A0B4FC-F6E9-F423-6D7F-AE6ED0EDA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9493" y="8740099"/>
              <a:ext cx="163133" cy="162722"/>
            </a:xfrm>
            <a:custGeom>
              <a:avLst/>
              <a:gdLst>
                <a:gd name="T0" fmla="*/ 392 w 2048"/>
                <a:gd name="T1" fmla="*/ 0 h 2048"/>
                <a:gd name="T2" fmla="*/ 0 w 2048"/>
                <a:gd name="T3" fmla="*/ 1656 h 2048"/>
                <a:gd name="T4" fmla="*/ 1024 w 2048"/>
                <a:gd name="T5" fmla="*/ 2048 h 2048"/>
                <a:gd name="T6" fmla="*/ 1064 w 2048"/>
                <a:gd name="T7" fmla="*/ 1698 h 2048"/>
                <a:gd name="T8" fmla="*/ 984 w 2048"/>
                <a:gd name="T9" fmla="*/ 1698 h 2048"/>
                <a:gd name="T10" fmla="*/ 392 w 2048"/>
                <a:gd name="T11" fmla="*/ 1968 h 2048"/>
                <a:gd name="T12" fmla="*/ 80 w 2048"/>
                <a:gd name="T13" fmla="*/ 392 h 2048"/>
                <a:gd name="T14" fmla="*/ 1656 w 2048"/>
                <a:gd name="T15" fmla="*/ 80 h 2048"/>
                <a:gd name="T16" fmla="*/ 1968 w 2048"/>
                <a:gd name="T17" fmla="*/ 1656 h 2048"/>
                <a:gd name="T18" fmla="*/ 1400 w 2048"/>
                <a:gd name="T19" fmla="*/ 1968 h 2048"/>
                <a:gd name="T20" fmla="*/ 1632 w 2048"/>
                <a:gd name="T21" fmla="*/ 1262 h 2048"/>
                <a:gd name="T22" fmla="*/ 1700 w 2048"/>
                <a:gd name="T23" fmla="*/ 940 h 2048"/>
                <a:gd name="T24" fmla="*/ 1661 w 2048"/>
                <a:gd name="T25" fmla="*/ 896 h 2048"/>
                <a:gd name="T26" fmla="*/ 1400 w 2048"/>
                <a:gd name="T27" fmla="*/ 746 h 2048"/>
                <a:gd name="T28" fmla="*/ 1659 w 2048"/>
                <a:gd name="T29" fmla="*/ 709 h 2048"/>
                <a:gd name="T30" fmla="*/ 1699 w 2048"/>
                <a:gd name="T31" fmla="*/ 390 h 2048"/>
                <a:gd name="T32" fmla="*/ 1361 w 2048"/>
                <a:gd name="T33" fmla="*/ 350 h 2048"/>
                <a:gd name="T34" fmla="*/ 984 w 2048"/>
                <a:gd name="T35" fmla="*/ 730 h 2048"/>
                <a:gd name="T36" fmla="*/ 788 w 2048"/>
                <a:gd name="T37" fmla="*/ 898 h 2048"/>
                <a:gd name="T38" fmla="*/ 748 w 2048"/>
                <a:gd name="T39" fmla="*/ 1222 h 2048"/>
                <a:gd name="T40" fmla="*/ 984 w 2048"/>
                <a:gd name="T41" fmla="*/ 1262 h 2048"/>
                <a:gd name="T42" fmla="*/ 1024 w 2048"/>
                <a:gd name="T43" fmla="*/ 1416 h 2048"/>
                <a:gd name="T44" fmla="*/ 1064 w 2048"/>
                <a:gd name="T45" fmla="*/ 1222 h 2048"/>
                <a:gd name="T46" fmla="*/ 828 w 2048"/>
                <a:gd name="T47" fmla="*/ 1182 h 2048"/>
                <a:gd name="T48" fmla="*/ 1024 w 2048"/>
                <a:gd name="T49" fmla="*/ 978 h 2048"/>
                <a:gd name="T50" fmla="*/ 1064 w 2048"/>
                <a:gd name="T51" fmla="*/ 730 h 2048"/>
                <a:gd name="T52" fmla="*/ 1619 w 2048"/>
                <a:gd name="T53" fmla="*/ 430 h 2048"/>
                <a:gd name="T54" fmla="*/ 1432 w 2048"/>
                <a:gd name="T55" fmla="*/ 629 h 2048"/>
                <a:gd name="T56" fmla="*/ 1320 w 2048"/>
                <a:gd name="T57" fmla="*/ 936 h 2048"/>
                <a:gd name="T58" fmla="*/ 1616 w 2048"/>
                <a:gd name="T59" fmla="*/ 976 h 2048"/>
                <a:gd name="T60" fmla="*/ 1360 w 2048"/>
                <a:gd name="T61" fmla="*/ 1182 h 2048"/>
                <a:gd name="T62" fmla="*/ 1320 w 2048"/>
                <a:gd name="T63" fmla="*/ 2008 h 2048"/>
                <a:gd name="T64" fmla="*/ 1656 w 2048"/>
                <a:gd name="T65" fmla="*/ 2048 h 2048"/>
                <a:gd name="T66" fmla="*/ 2048 w 2048"/>
                <a:gd name="T67" fmla="*/ 392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48" h="2048">
                  <a:moveTo>
                    <a:pt x="1656" y="0"/>
                  </a:moveTo>
                  <a:cubicBezTo>
                    <a:pt x="392" y="0"/>
                    <a:pt x="392" y="0"/>
                    <a:pt x="392" y="0"/>
                  </a:cubicBezTo>
                  <a:cubicBezTo>
                    <a:pt x="176" y="0"/>
                    <a:pt x="0" y="176"/>
                    <a:pt x="0" y="392"/>
                  </a:cubicBezTo>
                  <a:cubicBezTo>
                    <a:pt x="0" y="1656"/>
                    <a:pt x="0" y="1656"/>
                    <a:pt x="0" y="1656"/>
                  </a:cubicBezTo>
                  <a:cubicBezTo>
                    <a:pt x="0" y="1872"/>
                    <a:pt x="176" y="2048"/>
                    <a:pt x="392" y="2048"/>
                  </a:cubicBezTo>
                  <a:cubicBezTo>
                    <a:pt x="1024" y="2048"/>
                    <a:pt x="1024" y="2048"/>
                    <a:pt x="1024" y="2048"/>
                  </a:cubicBezTo>
                  <a:cubicBezTo>
                    <a:pt x="1046" y="2048"/>
                    <a:pt x="1064" y="2030"/>
                    <a:pt x="1064" y="2008"/>
                  </a:cubicBezTo>
                  <a:cubicBezTo>
                    <a:pt x="1064" y="1698"/>
                    <a:pt x="1064" y="1698"/>
                    <a:pt x="1064" y="1698"/>
                  </a:cubicBezTo>
                  <a:cubicBezTo>
                    <a:pt x="1064" y="1676"/>
                    <a:pt x="1046" y="1658"/>
                    <a:pt x="1024" y="1658"/>
                  </a:cubicBezTo>
                  <a:cubicBezTo>
                    <a:pt x="1002" y="1658"/>
                    <a:pt x="984" y="1676"/>
                    <a:pt x="984" y="1698"/>
                  </a:cubicBezTo>
                  <a:cubicBezTo>
                    <a:pt x="984" y="1968"/>
                    <a:pt x="984" y="1968"/>
                    <a:pt x="984" y="1968"/>
                  </a:cubicBezTo>
                  <a:cubicBezTo>
                    <a:pt x="392" y="1968"/>
                    <a:pt x="392" y="1968"/>
                    <a:pt x="392" y="1968"/>
                  </a:cubicBezTo>
                  <a:cubicBezTo>
                    <a:pt x="220" y="1968"/>
                    <a:pt x="80" y="1828"/>
                    <a:pt x="80" y="1656"/>
                  </a:cubicBezTo>
                  <a:cubicBezTo>
                    <a:pt x="80" y="392"/>
                    <a:pt x="80" y="392"/>
                    <a:pt x="80" y="392"/>
                  </a:cubicBezTo>
                  <a:cubicBezTo>
                    <a:pt x="80" y="220"/>
                    <a:pt x="220" y="80"/>
                    <a:pt x="392" y="80"/>
                  </a:cubicBezTo>
                  <a:cubicBezTo>
                    <a:pt x="1656" y="80"/>
                    <a:pt x="1656" y="80"/>
                    <a:pt x="1656" y="80"/>
                  </a:cubicBezTo>
                  <a:cubicBezTo>
                    <a:pt x="1828" y="80"/>
                    <a:pt x="1968" y="220"/>
                    <a:pt x="1968" y="392"/>
                  </a:cubicBezTo>
                  <a:cubicBezTo>
                    <a:pt x="1968" y="1656"/>
                    <a:pt x="1968" y="1656"/>
                    <a:pt x="1968" y="1656"/>
                  </a:cubicBezTo>
                  <a:cubicBezTo>
                    <a:pt x="1968" y="1828"/>
                    <a:pt x="1828" y="1968"/>
                    <a:pt x="1656" y="1968"/>
                  </a:cubicBezTo>
                  <a:cubicBezTo>
                    <a:pt x="1400" y="1968"/>
                    <a:pt x="1400" y="1968"/>
                    <a:pt x="1400" y="1968"/>
                  </a:cubicBezTo>
                  <a:cubicBezTo>
                    <a:pt x="1400" y="1262"/>
                    <a:pt x="1400" y="1262"/>
                    <a:pt x="1400" y="1262"/>
                  </a:cubicBezTo>
                  <a:cubicBezTo>
                    <a:pt x="1632" y="1262"/>
                    <a:pt x="1632" y="1262"/>
                    <a:pt x="1632" y="1262"/>
                  </a:cubicBezTo>
                  <a:cubicBezTo>
                    <a:pt x="1652" y="1262"/>
                    <a:pt x="1670" y="1246"/>
                    <a:pt x="1672" y="1226"/>
                  </a:cubicBezTo>
                  <a:cubicBezTo>
                    <a:pt x="1700" y="940"/>
                    <a:pt x="1700" y="940"/>
                    <a:pt x="1700" y="940"/>
                  </a:cubicBezTo>
                  <a:cubicBezTo>
                    <a:pt x="1702" y="929"/>
                    <a:pt x="1698" y="918"/>
                    <a:pt x="1690" y="909"/>
                  </a:cubicBezTo>
                  <a:cubicBezTo>
                    <a:pt x="1683" y="901"/>
                    <a:pt x="1672" y="896"/>
                    <a:pt x="1661" y="896"/>
                  </a:cubicBezTo>
                  <a:cubicBezTo>
                    <a:pt x="1400" y="896"/>
                    <a:pt x="1400" y="896"/>
                    <a:pt x="1400" y="896"/>
                  </a:cubicBezTo>
                  <a:cubicBezTo>
                    <a:pt x="1400" y="746"/>
                    <a:pt x="1400" y="746"/>
                    <a:pt x="1400" y="746"/>
                  </a:cubicBezTo>
                  <a:cubicBezTo>
                    <a:pt x="1400" y="719"/>
                    <a:pt x="1409" y="709"/>
                    <a:pt x="1432" y="709"/>
                  </a:cubicBezTo>
                  <a:cubicBezTo>
                    <a:pt x="1659" y="709"/>
                    <a:pt x="1659" y="709"/>
                    <a:pt x="1659" y="709"/>
                  </a:cubicBezTo>
                  <a:cubicBezTo>
                    <a:pt x="1681" y="709"/>
                    <a:pt x="1699" y="691"/>
                    <a:pt x="1699" y="669"/>
                  </a:cubicBezTo>
                  <a:cubicBezTo>
                    <a:pt x="1699" y="390"/>
                    <a:pt x="1699" y="390"/>
                    <a:pt x="1699" y="390"/>
                  </a:cubicBezTo>
                  <a:cubicBezTo>
                    <a:pt x="1699" y="368"/>
                    <a:pt x="1681" y="350"/>
                    <a:pt x="1659" y="350"/>
                  </a:cubicBezTo>
                  <a:cubicBezTo>
                    <a:pt x="1361" y="350"/>
                    <a:pt x="1361" y="350"/>
                    <a:pt x="1361" y="350"/>
                  </a:cubicBezTo>
                  <a:cubicBezTo>
                    <a:pt x="1192" y="350"/>
                    <a:pt x="1102" y="424"/>
                    <a:pt x="1057" y="487"/>
                  </a:cubicBezTo>
                  <a:cubicBezTo>
                    <a:pt x="993" y="574"/>
                    <a:pt x="984" y="676"/>
                    <a:pt x="984" y="730"/>
                  </a:cubicBezTo>
                  <a:cubicBezTo>
                    <a:pt x="984" y="898"/>
                    <a:pt x="984" y="898"/>
                    <a:pt x="984" y="898"/>
                  </a:cubicBezTo>
                  <a:cubicBezTo>
                    <a:pt x="788" y="898"/>
                    <a:pt x="788" y="898"/>
                    <a:pt x="788" y="898"/>
                  </a:cubicBezTo>
                  <a:cubicBezTo>
                    <a:pt x="766" y="898"/>
                    <a:pt x="748" y="916"/>
                    <a:pt x="748" y="938"/>
                  </a:cubicBezTo>
                  <a:cubicBezTo>
                    <a:pt x="748" y="1222"/>
                    <a:pt x="748" y="1222"/>
                    <a:pt x="748" y="1222"/>
                  </a:cubicBezTo>
                  <a:cubicBezTo>
                    <a:pt x="748" y="1244"/>
                    <a:pt x="766" y="1262"/>
                    <a:pt x="788" y="1262"/>
                  </a:cubicBezTo>
                  <a:cubicBezTo>
                    <a:pt x="984" y="1262"/>
                    <a:pt x="984" y="1262"/>
                    <a:pt x="984" y="1262"/>
                  </a:cubicBezTo>
                  <a:cubicBezTo>
                    <a:pt x="984" y="1376"/>
                    <a:pt x="984" y="1376"/>
                    <a:pt x="984" y="1376"/>
                  </a:cubicBezTo>
                  <a:cubicBezTo>
                    <a:pt x="984" y="1398"/>
                    <a:pt x="1002" y="1416"/>
                    <a:pt x="1024" y="1416"/>
                  </a:cubicBezTo>
                  <a:cubicBezTo>
                    <a:pt x="1046" y="1416"/>
                    <a:pt x="1064" y="1398"/>
                    <a:pt x="1064" y="1376"/>
                  </a:cubicBezTo>
                  <a:cubicBezTo>
                    <a:pt x="1064" y="1222"/>
                    <a:pt x="1064" y="1222"/>
                    <a:pt x="1064" y="1222"/>
                  </a:cubicBezTo>
                  <a:cubicBezTo>
                    <a:pt x="1064" y="1200"/>
                    <a:pt x="1046" y="1182"/>
                    <a:pt x="1024" y="1182"/>
                  </a:cubicBezTo>
                  <a:cubicBezTo>
                    <a:pt x="828" y="1182"/>
                    <a:pt x="828" y="1182"/>
                    <a:pt x="828" y="1182"/>
                  </a:cubicBezTo>
                  <a:cubicBezTo>
                    <a:pt x="828" y="978"/>
                    <a:pt x="828" y="978"/>
                    <a:pt x="828" y="978"/>
                  </a:cubicBezTo>
                  <a:cubicBezTo>
                    <a:pt x="1024" y="978"/>
                    <a:pt x="1024" y="978"/>
                    <a:pt x="1024" y="978"/>
                  </a:cubicBezTo>
                  <a:cubicBezTo>
                    <a:pt x="1046" y="978"/>
                    <a:pt x="1064" y="960"/>
                    <a:pt x="1064" y="938"/>
                  </a:cubicBezTo>
                  <a:cubicBezTo>
                    <a:pt x="1064" y="730"/>
                    <a:pt x="1064" y="730"/>
                    <a:pt x="1064" y="730"/>
                  </a:cubicBezTo>
                  <a:cubicBezTo>
                    <a:pt x="1064" y="640"/>
                    <a:pt x="1093" y="430"/>
                    <a:pt x="1361" y="430"/>
                  </a:cubicBezTo>
                  <a:cubicBezTo>
                    <a:pt x="1619" y="430"/>
                    <a:pt x="1619" y="430"/>
                    <a:pt x="1619" y="430"/>
                  </a:cubicBezTo>
                  <a:cubicBezTo>
                    <a:pt x="1619" y="629"/>
                    <a:pt x="1619" y="629"/>
                    <a:pt x="1619" y="629"/>
                  </a:cubicBezTo>
                  <a:cubicBezTo>
                    <a:pt x="1432" y="629"/>
                    <a:pt x="1432" y="629"/>
                    <a:pt x="1432" y="629"/>
                  </a:cubicBezTo>
                  <a:cubicBezTo>
                    <a:pt x="1380" y="629"/>
                    <a:pt x="1320" y="660"/>
                    <a:pt x="1320" y="746"/>
                  </a:cubicBezTo>
                  <a:cubicBezTo>
                    <a:pt x="1320" y="936"/>
                    <a:pt x="1320" y="936"/>
                    <a:pt x="1320" y="936"/>
                  </a:cubicBezTo>
                  <a:cubicBezTo>
                    <a:pt x="1320" y="958"/>
                    <a:pt x="1338" y="976"/>
                    <a:pt x="1360" y="976"/>
                  </a:cubicBezTo>
                  <a:cubicBezTo>
                    <a:pt x="1616" y="976"/>
                    <a:pt x="1616" y="976"/>
                    <a:pt x="1616" y="976"/>
                  </a:cubicBezTo>
                  <a:cubicBezTo>
                    <a:pt x="1596" y="1182"/>
                    <a:pt x="1596" y="1182"/>
                    <a:pt x="1596" y="1182"/>
                  </a:cubicBezTo>
                  <a:cubicBezTo>
                    <a:pt x="1360" y="1182"/>
                    <a:pt x="1360" y="1182"/>
                    <a:pt x="1360" y="1182"/>
                  </a:cubicBezTo>
                  <a:cubicBezTo>
                    <a:pt x="1338" y="1182"/>
                    <a:pt x="1320" y="1200"/>
                    <a:pt x="1320" y="1222"/>
                  </a:cubicBezTo>
                  <a:cubicBezTo>
                    <a:pt x="1320" y="2008"/>
                    <a:pt x="1320" y="2008"/>
                    <a:pt x="1320" y="2008"/>
                  </a:cubicBezTo>
                  <a:cubicBezTo>
                    <a:pt x="1320" y="2030"/>
                    <a:pt x="1338" y="2048"/>
                    <a:pt x="1360" y="2048"/>
                  </a:cubicBezTo>
                  <a:cubicBezTo>
                    <a:pt x="1656" y="2048"/>
                    <a:pt x="1656" y="2048"/>
                    <a:pt x="1656" y="2048"/>
                  </a:cubicBezTo>
                  <a:cubicBezTo>
                    <a:pt x="1872" y="2048"/>
                    <a:pt x="2048" y="1872"/>
                    <a:pt x="2048" y="1656"/>
                  </a:cubicBezTo>
                  <a:cubicBezTo>
                    <a:pt x="2048" y="392"/>
                    <a:pt x="2048" y="392"/>
                    <a:pt x="2048" y="392"/>
                  </a:cubicBezTo>
                  <a:cubicBezTo>
                    <a:pt x="2048" y="176"/>
                    <a:pt x="1872" y="0"/>
                    <a:pt x="1656" y="0"/>
                  </a:cubicBezTo>
                  <a:close/>
                </a:path>
              </a:pathLst>
            </a:custGeom>
            <a:solidFill>
              <a:srgbClr val="9F795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6">
              <a:extLst>
                <a:ext uri="{FF2B5EF4-FFF2-40B4-BE49-F238E27FC236}">
                  <a16:creationId xmlns:a16="http://schemas.microsoft.com/office/drawing/2014/main" id="{ED24937A-4EEE-D610-75AF-5D3D2FD71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873" y="9009947"/>
              <a:ext cx="188373" cy="153565"/>
            </a:xfrm>
            <a:custGeom>
              <a:avLst/>
              <a:gdLst>
                <a:gd name="T0" fmla="*/ 1996 w 2055"/>
                <a:gd name="T1" fmla="*/ 192 h 1678"/>
                <a:gd name="T2" fmla="*/ 1996 w 2055"/>
                <a:gd name="T3" fmla="*/ 81 h 1678"/>
                <a:gd name="T4" fmla="*/ 1937 w 2055"/>
                <a:gd name="T5" fmla="*/ 35 h 1678"/>
                <a:gd name="T6" fmla="*/ 1407 w 2055"/>
                <a:gd name="T7" fmla="*/ 0 h 1678"/>
                <a:gd name="T8" fmla="*/ 966 w 2055"/>
                <a:gd name="T9" fmla="*/ 492 h 1678"/>
                <a:gd name="T10" fmla="*/ 731 w 2055"/>
                <a:gd name="T11" fmla="*/ 486 h 1678"/>
                <a:gd name="T12" fmla="*/ 1011 w 2055"/>
                <a:gd name="T13" fmla="*/ 575 h 1678"/>
                <a:gd name="T14" fmla="*/ 1052 w 2055"/>
                <a:gd name="T15" fmla="*/ 526 h 1678"/>
                <a:gd name="T16" fmla="*/ 1407 w 2055"/>
                <a:gd name="T17" fmla="*/ 80 h 1678"/>
                <a:gd name="T18" fmla="*/ 1708 w 2055"/>
                <a:gd name="T19" fmla="*/ 206 h 1678"/>
                <a:gd name="T20" fmla="*/ 1760 w 2055"/>
                <a:gd name="T21" fmla="*/ 258 h 1678"/>
                <a:gd name="T22" fmla="*/ 1785 w 2055"/>
                <a:gd name="T23" fmla="*/ 332 h 1678"/>
                <a:gd name="T24" fmla="*/ 1787 w 2055"/>
                <a:gd name="T25" fmla="*/ 405 h 1678"/>
                <a:gd name="T26" fmla="*/ 1771 w 2055"/>
                <a:gd name="T27" fmla="*/ 491 h 1678"/>
                <a:gd name="T28" fmla="*/ 207 w 2055"/>
                <a:gd name="T29" fmla="*/ 1500 h 1678"/>
                <a:gd name="T30" fmla="*/ 680 w 2055"/>
                <a:gd name="T31" fmla="*/ 1277 h 1678"/>
                <a:gd name="T32" fmla="*/ 328 w 2055"/>
                <a:gd name="T33" fmla="*/ 1057 h 1678"/>
                <a:gd name="T34" fmla="*/ 457 w 2055"/>
                <a:gd name="T35" fmla="*/ 1042 h 1678"/>
                <a:gd name="T36" fmla="*/ 455 w 2055"/>
                <a:gd name="T37" fmla="*/ 964 h 1678"/>
                <a:gd name="T38" fmla="*/ 305 w 2055"/>
                <a:gd name="T39" fmla="*/ 692 h 1678"/>
                <a:gd name="T40" fmla="*/ 328 w 2055"/>
                <a:gd name="T41" fmla="*/ 619 h 1678"/>
                <a:gd name="T42" fmla="*/ 190 w 2055"/>
                <a:gd name="T43" fmla="*/ 186 h 1678"/>
                <a:gd name="T44" fmla="*/ 465 w 2055"/>
                <a:gd name="T45" fmla="*/ 365 h 1678"/>
                <a:gd name="T46" fmla="*/ 212 w 2055"/>
                <a:gd name="T47" fmla="*/ 88 h 1678"/>
                <a:gd name="T48" fmla="*/ 146 w 2055"/>
                <a:gd name="T49" fmla="*/ 93 h 1678"/>
                <a:gd name="T50" fmla="*/ 175 w 2055"/>
                <a:gd name="T51" fmla="*/ 583 h 1678"/>
                <a:gd name="T52" fmla="*/ 103 w 2055"/>
                <a:gd name="T53" fmla="*/ 567 h 1678"/>
                <a:gd name="T54" fmla="*/ 83 w 2055"/>
                <a:gd name="T55" fmla="*/ 607 h 1678"/>
                <a:gd name="T56" fmla="*/ 272 w 2055"/>
                <a:gd name="T57" fmla="*/ 970 h 1678"/>
                <a:gd name="T58" fmla="*/ 226 w 2055"/>
                <a:gd name="T59" fmla="*/ 1022 h 1678"/>
                <a:gd name="T60" fmla="*/ 140 w 2055"/>
                <a:gd name="T61" fmla="*/ 1422 h 1678"/>
                <a:gd name="T62" fmla="*/ 6 w 2055"/>
                <a:gd name="T63" fmla="*/ 1444 h 1678"/>
                <a:gd name="T64" fmla="*/ 663 w 2055"/>
                <a:gd name="T65" fmla="*/ 1678 h 1678"/>
                <a:gd name="T66" fmla="*/ 1546 w 2055"/>
                <a:gd name="T67" fmla="*/ 1291 h 1678"/>
                <a:gd name="T68" fmla="*/ 1851 w 2055"/>
                <a:gd name="T69" fmla="*/ 489 h 1678"/>
                <a:gd name="T70" fmla="*/ 2045 w 2055"/>
                <a:gd name="T71" fmla="*/ 251 h 1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55" h="1678">
                  <a:moveTo>
                    <a:pt x="2043" y="203"/>
                  </a:moveTo>
                  <a:cubicBezTo>
                    <a:pt x="2031" y="189"/>
                    <a:pt x="2012" y="185"/>
                    <a:pt x="1996" y="192"/>
                  </a:cubicBezTo>
                  <a:cubicBezTo>
                    <a:pt x="1971" y="203"/>
                    <a:pt x="1947" y="213"/>
                    <a:pt x="1922" y="221"/>
                  </a:cubicBezTo>
                  <a:cubicBezTo>
                    <a:pt x="1954" y="179"/>
                    <a:pt x="1979" y="132"/>
                    <a:pt x="1996" y="81"/>
                  </a:cubicBezTo>
                  <a:cubicBezTo>
                    <a:pt x="2001" y="66"/>
                    <a:pt x="1996" y="48"/>
                    <a:pt x="1983" y="38"/>
                  </a:cubicBezTo>
                  <a:cubicBezTo>
                    <a:pt x="1970" y="27"/>
                    <a:pt x="1952" y="26"/>
                    <a:pt x="1937" y="35"/>
                  </a:cubicBezTo>
                  <a:cubicBezTo>
                    <a:pt x="1868" y="76"/>
                    <a:pt x="1793" y="106"/>
                    <a:pt x="1714" y="123"/>
                  </a:cubicBezTo>
                  <a:cubicBezTo>
                    <a:pt x="1632" y="45"/>
                    <a:pt x="1521" y="0"/>
                    <a:pt x="1407" y="0"/>
                  </a:cubicBezTo>
                  <a:cubicBezTo>
                    <a:pt x="1162" y="0"/>
                    <a:pt x="963" y="199"/>
                    <a:pt x="963" y="443"/>
                  </a:cubicBezTo>
                  <a:cubicBezTo>
                    <a:pt x="963" y="459"/>
                    <a:pt x="964" y="475"/>
                    <a:pt x="966" y="492"/>
                  </a:cubicBezTo>
                  <a:cubicBezTo>
                    <a:pt x="903" y="486"/>
                    <a:pt x="840" y="474"/>
                    <a:pt x="780" y="458"/>
                  </a:cubicBezTo>
                  <a:cubicBezTo>
                    <a:pt x="759" y="452"/>
                    <a:pt x="737" y="465"/>
                    <a:pt x="731" y="486"/>
                  </a:cubicBezTo>
                  <a:cubicBezTo>
                    <a:pt x="725" y="507"/>
                    <a:pt x="738" y="529"/>
                    <a:pt x="759" y="535"/>
                  </a:cubicBezTo>
                  <a:cubicBezTo>
                    <a:pt x="841" y="557"/>
                    <a:pt x="926" y="571"/>
                    <a:pt x="1011" y="575"/>
                  </a:cubicBezTo>
                  <a:cubicBezTo>
                    <a:pt x="1024" y="576"/>
                    <a:pt x="1036" y="571"/>
                    <a:pt x="1044" y="561"/>
                  </a:cubicBezTo>
                  <a:cubicBezTo>
                    <a:pt x="1052" y="551"/>
                    <a:pt x="1055" y="539"/>
                    <a:pt x="1052" y="526"/>
                  </a:cubicBezTo>
                  <a:cubicBezTo>
                    <a:pt x="1046" y="499"/>
                    <a:pt x="1043" y="471"/>
                    <a:pt x="1043" y="443"/>
                  </a:cubicBezTo>
                  <a:cubicBezTo>
                    <a:pt x="1043" y="243"/>
                    <a:pt x="1206" y="80"/>
                    <a:pt x="1407" y="80"/>
                  </a:cubicBezTo>
                  <a:cubicBezTo>
                    <a:pt x="1507" y="80"/>
                    <a:pt x="1603" y="121"/>
                    <a:pt x="1672" y="194"/>
                  </a:cubicBezTo>
                  <a:cubicBezTo>
                    <a:pt x="1681" y="204"/>
                    <a:pt x="1695" y="209"/>
                    <a:pt x="1708" y="206"/>
                  </a:cubicBezTo>
                  <a:cubicBezTo>
                    <a:pt x="1763" y="196"/>
                    <a:pt x="1817" y="180"/>
                    <a:pt x="1868" y="158"/>
                  </a:cubicBezTo>
                  <a:cubicBezTo>
                    <a:pt x="1840" y="198"/>
                    <a:pt x="1803" y="233"/>
                    <a:pt x="1760" y="258"/>
                  </a:cubicBezTo>
                  <a:cubicBezTo>
                    <a:pt x="1743" y="268"/>
                    <a:pt x="1736" y="288"/>
                    <a:pt x="1742" y="306"/>
                  </a:cubicBezTo>
                  <a:cubicBezTo>
                    <a:pt x="1748" y="323"/>
                    <a:pt x="1766" y="335"/>
                    <a:pt x="1785" y="332"/>
                  </a:cubicBezTo>
                  <a:cubicBezTo>
                    <a:pt x="1822" y="328"/>
                    <a:pt x="1858" y="321"/>
                    <a:pt x="1894" y="312"/>
                  </a:cubicBezTo>
                  <a:cubicBezTo>
                    <a:pt x="1862" y="346"/>
                    <a:pt x="1826" y="377"/>
                    <a:pt x="1787" y="405"/>
                  </a:cubicBezTo>
                  <a:cubicBezTo>
                    <a:pt x="1776" y="413"/>
                    <a:pt x="1770" y="426"/>
                    <a:pt x="1770" y="439"/>
                  </a:cubicBezTo>
                  <a:cubicBezTo>
                    <a:pt x="1771" y="491"/>
                    <a:pt x="1771" y="491"/>
                    <a:pt x="1771" y="491"/>
                  </a:cubicBezTo>
                  <a:cubicBezTo>
                    <a:pt x="1771" y="1035"/>
                    <a:pt x="1357" y="1598"/>
                    <a:pt x="663" y="1598"/>
                  </a:cubicBezTo>
                  <a:cubicBezTo>
                    <a:pt x="505" y="1598"/>
                    <a:pt x="349" y="1565"/>
                    <a:pt x="207" y="1500"/>
                  </a:cubicBezTo>
                  <a:cubicBezTo>
                    <a:pt x="375" y="1487"/>
                    <a:pt x="532" y="1426"/>
                    <a:pt x="666" y="1322"/>
                  </a:cubicBezTo>
                  <a:cubicBezTo>
                    <a:pt x="680" y="1311"/>
                    <a:pt x="685" y="1293"/>
                    <a:pt x="680" y="1277"/>
                  </a:cubicBezTo>
                  <a:cubicBezTo>
                    <a:pt x="674" y="1261"/>
                    <a:pt x="659" y="1250"/>
                    <a:pt x="642" y="1250"/>
                  </a:cubicBezTo>
                  <a:cubicBezTo>
                    <a:pt x="509" y="1247"/>
                    <a:pt x="389" y="1172"/>
                    <a:pt x="328" y="1057"/>
                  </a:cubicBezTo>
                  <a:cubicBezTo>
                    <a:pt x="332" y="1057"/>
                    <a:pt x="336" y="1057"/>
                    <a:pt x="341" y="1057"/>
                  </a:cubicBezTo>
                  <a:cubicBezTo>
                    <a:pt x="380" y="1057"/>
                    <a:pt x="420" y="1052"/>
                    <a:pt x="457" y="1042"/>
                  </a:cubicBezTo>
                  <a:cubicBezTo>
                    <a:pt x="475" y="1037"/>
                    <a:pt x="487" y="1020"/>
                    <a:pt x="487" y="1002"/>
                  </a:cubicBezTo>
                  <a:cubicBezTo>
                    <a:pt x="486" y="983"/>
                    <a:pt x="473" y="968"/>
                    <a:pt x="455" y="964"/>
                  </a:cubicBezTo>
                  <a:cubicBezTo>
                    <a:pt x="306" y="934"/>
                    <a:pt x="193" y="813"/>
                    <a:pt x="168" y="666"/>
                  </a:cubicBezTo>
                  <a:cubicBezTo>
                    <a:pt x="212" y="682"/>
                    <a:pt x="258" y="691"/>
                    <a:pt x="305" y="692"/>
                  </a:cubicBezTo>
                  <a:cubicBezTo>
                    <a:pt x="323" y="693"/>
                    <a:pt x="339" y="681"/>
                    <a:pt x="344" y="664"/>
                  </a:cubicBezTo>
                  <a:cubicBezTo>
                    <a:pt x="349" y="647"/>
                    <a:pt x="343" y="629"/>
                    <a:pt x="328" y="619"/>
                  </a:cubicBezTo>
                  <a:cubicBezTo>
                    <a:pt x="227" y="551"/>
                    <a:pt x="166" y="438"/>
                    <a:pt x="166" y="317"/>
                  </a:cubicBezTo>
                  <a:cubicBezTo>
                    <a:pt x="166" y="272"/>
                    <a:pt x="175" y="227"/>
                    <a:pt x="190" y="186"/>
                  </a:cubicBezTo>
                  <a:cubicBezTo>
                    <a:pt x="256" y="258"/>
                    <a:pt x="329" y="322"/>
                    <a:pt x="410" y="376"/>
                  </a:cubicBezTo>
                  <a:cubicBezTo>
                    <a:pt x="428" y="388"/>
                    <a:pt x="453" y="383"/>
                    <a:pt x="465" y="365"/>
                  </a:cubicBezTo>
                  <a:cubicBezTo>
                    <a:pt x="478" y="346"/>
                    <a:pt x="473" y="322"/>
                    <a:pt x="455" y="309"/>
                  </a:cubicBezTo>
                  <a:cubicBezTo>
                    <a:pt x="363" y="248"/>
                    <a:pt x="282" y="174"/>
                    <a:pt x="212" y="88"/>
                  </a:cubicBezTo>
                  <a:cubicBezTo>
                    <a:pt x="204" y="78"/>
                    <a:pt x="191" y="73"/>
                    <a:pt x="178" y="74"/>
                  </a:cubicBezTo>
                  <a:cubicBezTo>
                    <a:pt x="165" y="75"/>
                    <a:pt x="153" y="82"/>
                    <a:pt x="146" y="93"/>
                  </a:cubicBezTo>
                  <a:cubicBezTo>
                    <a:pt x="107" y="160"/>
                    <a:pt x="86" y="238"/>
                    <a:pt x="86" y="317"/>
                  </a:cubicBezTo>
                  <a:cubicBezTo>
                    <a:pt x="86" y="414"/>
                    <a:pt x="118" y="507"/>
                    <a:pt x="175" y="583"/>
                  </a:cubicBezTo>
                  <a:cubicBezTo>
                    <a:pt x="164" y="578"/>
                    <a:pt x="153" y="573"/>
                    <a:pt x="143" y="567"/>
                  </a:cubicBezTo>
                  <a:cubicBezTo>
                    <a:pt x="130" y="560"/>
                    <a:pt x="115" y="560"/>
                    <a:pt x="103" y="567"/>
                  </a:cubicBezTo>
                  <a:cubicBezTo>
                    <a:pt x="91" y="575"/>
                    <a:pt x="83" y="588"/>
                    <a:pt x="83" y="602"/>
                  </a:cubicBezTo>
                  <a:cubicBezTo>
                    <a:pt x="83" y="607"/>
                    <a:pt x="83" y="607"/>
                    <a:pt x="83" y="607"/>
                  </a:cubicBezTo>
                  <a:cubicBezTo>
                    <a:pt x="83" y="755"/>
                    <a:pt x="157" y="889"/>
                    <a:pt x="273" y="970"/>
                  </a:cubicBezTo>
                  <a:cubicBezTo>
                    <a:pt x="272" y="970"/>
                    <a:pt x="272" y="970"/>
                    <a:pt x="272" y="970"/>
                  </a:cubicBezTo>
                  <a:cubicBezTo>
                    <a:pt x="258" y="968"/>
                    <a:pt x="244" y="973"/>
                    <a:pt x="234" y="983"/>
                  </a:cubicBezTo>
                  <a:cubicBezTo>
                    <a:pt x="225" y="994"/>
                    <a:pt x="222" y="1008"/>
                    <a:pt x="226" y="1022"/>
                  </a:cubicBezTo>
                  <a:cubicBezTo>
                    <a:pt x="273" y="1168"/>
                    <a:pt x="391" y="1276"/>
                    <a:pt x="535" y="1315"/>
                  </a:cubicBezTo>
                  <a:cubicBezTo>
                    <a:pt x="416" y="1386"/>
                    <a:pt x="281" y="1422"/>
                    <a:pt x="140" y="1422"/>
                  </a:cubicBezTo>
                  <a:cubicBezTo>
                    <a:pt x="109" y="1422"/>
                    <a:pt x="79" y="1421"/>
                    <a:pt x="48" y="1417"/>
                  </a:cubicBezTo>
                  <a:cubicBezTo>
                    <a:pt x="30" y="1415"/>
                    <a:pt x="13" y="1426"/>
                    <a:pt x="6" y="1444"/>
                  </a:cubicBezTo>
                  <a:cubicBezTo>
                    <a:pt x="0" y="1461"/>
                    <a:pt x="7" y="1481"/>
                    <a:pt x="22" y="1491"/>
                  </a:cubicBezTo>
                  <a:cubicBezTo>
                    <a:pt x="214" y="1613"/>
                    <a:pt x="435" y="1678"/>
                    <a:pt x="663" y="1678"/>
                  </a:cubicBezTo>
                  <a:cubicBezTo>
                    <a:pt x="846" y="1678"/>
                    <a:pt x="1018" y="1642"/>
                    <a:pt x="1172" y="1570"/>
                  </a:cubicBezTo>
                  <a:cubicBezTo>
                    <a:pt x="1315" y="1504"/>
                    <a:pt x="1440" y="1410"/>
                    <a:pt x="1546" y="1291"/>
                  </a:cubicBezTo>
                  <a:cubicBezTo>
                    <a:pt x="1740" y="1070"/>
                    <a:pt x="1851" y="778"/>
                    <a:pt x="1851" y="490"/>
                  </a:cubicBezTo>
                  <a:cubicBezTo>
                    <a:pt x="1851" y="490"/>
                    <a:pt x="1851" y="490"/>
                    <a:pt x="1851" y="489"/>
                  </a:cubicBezTo>
                  <a:cubicBezTo>
                    <a:pt x="1851" y="458"/>
                    <a:pt x="1851" y="458"/>
                    <a:pt x="1851" y="458"/>
                  </a:cubicBezTo>
                  <a:cubicBezTo>
                    <a:pt x="1927" y="400"/>
                    <a:pt x="1992" y="331"/>
                    <a:pt x="2045" y="251"/>
                  </a:cubicBezTo>
                  <a:cubicBezTo>
                    <a:pt x="2055" y="236"/>
                    <a:pt x="2054" y="217"/>
                    <a:pt x="2043" y="203"/>
                  </a:cubicBezTo>
                  <a:close/>
                </a:path>
              </a:pathLst>
            </a:custGeom>
            <a:solidFill>
              <a:srgbClr val="9F795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7" name="Group 11">
              <a:extLst>
                <a:ext uri="{FF2B5EF4-FFF2-40B4-BE49-F238E27FC236}">
                  <a16:creationId xmlns:a16="http://schemas.microsoft.com/office/drawing/2014/main" id="{91EED70E-2AB2-7428-7E2F-AD81B335E64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27085" y="9272020"/>
              <a:ext cx="167949" cy="167583"/>
              <a:chOff x="1311" y="912"/>
              <a:chExt cx="460" cy="459"/>
            </a:xfrm>
            <a:solidFill>
              <a:srgbClr val="9F7955"/>
            </a:solidFill>
          </p:grpSpPr>
          <p:sp>
            <p:nvSpPr>
              <p:cNvPr id="143" name="Freeform 12">
                <a:extLst>
                  <a:ext uri="{FF2B5EF4-FFF2-40B4-BE49-F238E27FC236}">
                    <a16:creationId xmlns:a16="http://schemas.microsoft.com/office/drawing/2014/main" id="{2419882C-9E01-D60E-70D1-A50C0B0854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" y="912"/>
                <a:ext cx="460" cy="459"/>
              </a:xfrm>
              <a:custGeom>
                <a:avLst/>
                <a:gdLst>
                  <a:gd name="T0" fmla="*/ 1784 w 2048"/>
                  <a:gd name="T1" fmla="*/ 0 h 2048"/>
                  <a:gd name="T2" fmla="*/ 264 w 2048"/>
                  <a:gd name="T3" fmla="*/ 0 h 2048"/>
                  <a:gd name="T4" fmla="*/ 0 w 2048"/>
                  <a:gd name="T5" fmla="*/ 264 h 2048"/>
                  <a:gd name="T6" fmla="*/ 0 w 2048"/>
                  <a:gd name="T7" fmla="*/ 1784 h 2048"/>
                  <a:gd name="T8" fmla="*/ 264 w 2048"/>
                  <a:gd name="T9" fmla="*/ 2048 h 2048"/>
                  <a:gd name="T10" fmla="*/ 1784 w 2048"/>
                  <a:gd name="T11" fmla="*/ 2048 h 2048"/>
                  <a:gd name="T12" fmla="*/ 2048 w 2048"/>
                  <a:gd name="T13" fmla="*/ 1784 h 2048"/>
                  <a:gd name="T14" fmla="*/ 2048 w 2048"/>
                  <a:gd name="T15" fmla="*/ 264 h 2048"/>
                  <a:gd name="T16" fmla="*/ 1784 w 2048"/>
                  <a:gd name="T17" fmla="*/ 0 h 2048"/>
                  <a:gd name="T18" fmla="*/ 1968 w 2048"/>
                  <a:gd name="T19" fmla="*/ 1784 h 2048"/>
                  <a:gd name="T20" fmla="*/ 1784 w 2048"/>
                  <a:gd name="T21" fmla="*/ 1968 h 2048"/>
                  <a:gd name="T22" fmla="*/ 264 w 2048"/>
                  <a:gd name="T23" fmla="*/ 1968 h 2048"/>
                  <a:gd name="T24" fmla="*/ 80 w 2048"/>
                  <a:gd name="T25" fmla="*/ 1784 h 2048"/>
                  <a:gd name="T26" fmla="*/ 80 w 2048"/>
                  <a:gd name="T27" fmla="*/ 264 h 2048"/>
                  <a:gd name="T28" fmla="*/ 264 w 2048"/>
                  <a:gd name="T29" fmla="*/ 80 h 2048"/>
                  <a:gd name="T30" fmla="*/ 1784 w 2048"/>
                  <a:gd name="T31" fmla="*/ 80 h 2048"/>
                  <a:gd name="T32" fmla="*/ 1968 w 2048"/>
                  <a:gd name="T33" fmla="*/ 264 h 2048"/>
                  <a:gd name="T34" fmla="*/ 1968 w 2048"/>
                  <a:gd name="T35" fmla="*/ 1784 h 20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48" h="2048">
                    <a:moveTo>
                      <a:pt x="1784" y="0"/>
                    </a:moveTo>
                    <a:cubicBezTo>
                      <a:pt x="264" y="0"/>
                      <a:pt x="264" y="0"/>
                      <a:pt x="264" y="0"/>
                    </a:cubicBezTo>
                    <a:cubicBezTo>
                      <a:pt x="118" y="0"/>
                      <a:pt x="0" y="118"/>
                      <a:pt x="0" y="264"/>
                    </a:cubicBezTo>
                    <a:cubicBezTo>
                      <a:pt x="0" y="1784"/>
                      <a:pt x="0" y="1784"/>
                      <a:pt x="0" y="1784"/>
                    </a:cubicBezTo>
                    <a:cubicBezTo>
                      <a:pt x="0" y="1930"/>
                      <a:pt x="118" y="2048"/>
                      <a:pt x="264" y="2048"/>
                    </a:cubicBezTo>
                    <a:cubicBezTo>
                      <a:pt x="1784" y="2048"/>
                      <a:pt x="1784" y="2048"/>
                      <a:pt x="1784" y="2048"/>
                    </a:cubicBezTo>
                    <a:cubicBezTo>
                      <a:pt x="1930" y="2048"/>
                      <a:pt x="2048" y="1930"/>
                      <a:pt x="2048" y="1784"/>
                    </a:cubicBezTo>
                    <a:cubicBezTo>
                      <a:pt x="2048" y="264"/>
                      <a:pt x="2048" y="264"/>
                      <a:pt x="2048" y="264"/>
                    </a:cubicBezTo>
                    <a:cubicBezTo>
                      <a:pt x="2048" y="118"/>
                      <a:pt x="1930" y="0"/>
                      <a:pt x="1784" y="0"/>
                    </a:cubicBezTo>
                    <a:close/>
                    <a:moveTo>
                      <a:pt x="1968" y="1784"/>
                    </a:moveTo>
                    <a:cubicBezTo>
                      <a:pt x="1968" y="1885"/>
                      <a:pt x="1885" y="1968"/>
                      <a:pt x="1784" y="1968"/>
                    </a:cubicBezTo>
                    <a:cubicBezTo>
                      <a:pt x="264" y="1968"/>
                      <a:pt x="264" y="1968"/>
                      <a:pt x="264" y="1968"/>
                    </a:cubicBezTo>
                    <a:cubicBezTo>
                      <a:pt x="163" y="1968"/>
                      <a:pt x="80" y="1885"/>
                      <a:pt x="80" y="1784"/>
                    </a:cubicBezTo>
                    <a:cubicBezTo>
                      <a:pt x="80" y="264"/>
                      <a:pt x="80" y="264"/>
                      <a:pt x="80" y="264"/>
                    </a:cubicBezTo>
                    <a:cubicBezTo>
                      <a:pt x="80" y="163"/>
                      <a:pt x="163" y="80"/>
                      <a:pt x="264" y="80"/>
                    </a:cubicBezTo>
                    <a:cubicBezTo>
                      <a:pt x="1784" y="80"/>
                      <a:pt x="1784" y="80"/>
                      <a:pt x="1784" y="80"/>
                    </a:cubicBezTo>
                    <a:cubicBezTo>
                      <a:pt x="1885" y="80"/>
                      <a:pt x="1968" y="163"/>
                      <a:pt x="1968" y="264"/>
                    </a:cubicBezTo>
                    <a:lnTo>
                      <a:pt x="1968" y="17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4" name="Freeform 13">
                <a:extLst>
                  <a:ext uri="{FF2B5EF4-FFF2-40B4-BE49-F238E27FC236}">
                    <a16:creationId xmlns:a16="http://schemas.microsoft.com/office/drawing/2014/main" id="{04448BE7-9BAB-3D13-85EB-85A7C63CEC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88" y="1079"/>
                <a:ext cx="212" cy="221"/>
              </a:xfrm>
              <a:custGeom>
                <a:avLst/>
                <a:gdLst>
                  <a:gd name="T0" fmla="*/ 860 w 943"/>
                  <a:gd name="T1" fmla="*/ 98 h 990"/>
                  <a:gd name="T2" fmla="*/ 860 w 943"/>
                  <a:gd name="T3" fmla="*/ 98 h 990"/>
                  <a:gd name="T4" fmla="*/ 626 w 943"/>
                  <a:gd name="T5" fmla="*/ 0 h 990"/>
                  <a:gd name="T6" fmla="*/ 444 w 943"/>
                  <a:gd name="T7" fmla="*/ 43 h 990"/>
                  <a:gd name="T8" fmla="*/ 371 w 943"/>
                  <a:gd name="T9" fmla="*/ 98 h 990"/>
                  <a:gd name="T10" fmla="*/ 371 w 943"/>
                  <a:gd name="T11" fmla="*/ 60 h 990"/>
                  <a:gd name="T12" fmla="*/ 331 w 943"/>
                  <a:gd name="T13" fmla="*/ 20 h 990"/>
                  <a:gd name="T14" fmla="*/ 40 w 943"/>
                  <a:gd name="T15" fmla="*/ 20 h 990"/>
                  <a:gd name="T16" fmla="*/ 0 w 943"/>
                  <a:gd name="T17" fmla="*/ 60 h 990"/>
                  <a:gd name="T18" fmla="*/ 0 w 943"/>
                  <a:gd name="T19" fmla="*/ 950 h 990"/>
                  <a:gd name="T20" fmla="*/ 40 w 943"/>
                  <a:gd name="T21" fmla="*/ 990 h 990"/>
                  <a:gd name="T22" fmla="*/ 329 w 943"/>
                  <a:gd name="T23" fmla="*/ 990 h 990"/>
                  <a:gd name="T24" fmla="*/ 369 w 943"/>
                  <a:gd name="T25" fmla="*/ 950 h 990"/>
                  <a:gd name="T26" fmla="*/ 369 w 943"/>
                  <a:gd name="T27" fmla="*/ 445 h 990"/>
                  <a:gd name="T28" fmla="*/ 482 w 943"/>
                  <a:gd name="T29" fmla="*/ 319 h 990"/>
                  <a:gd name="T30" fmla="*/ 492 w 943"/>
                  <a:gd name="T31" fmla="*/ 319 h 990"/>
                  <a:gd name="T32" fmla="*/ 559 w 943"/>
                  <a:gd name="T33" fmla="*/ 344 h 990"/>
                  <a:gd name="T34" fmla="*/ 590 w 943"/>
                  <a:gd name="T35" fmla="*/ 419 h 990"/>
                  <a:gd name="T36" fmla="*/ 590 w 943"/>
                  <a:gd name="T37" fmla="*/ 950 h 990"/>
                  <a:gd name="T38" fmla="*/ 630 w 943"/>
                  <a:gd name="T39" fmla="*/ 990 h 990"/>
                  <a:gd name="T40" fmla="*/ 903 w 943"/>
                  <a:gd name="T41" fmla="*/ 990 h 990"/>
                  <a:gd name="T42" fmla="*/ 943 w 943"/>
                  <a:gd name="T43" fmla="*/ 950 h 990"/>
                  <a:gd name="T44" fmla="*/ 943 w 943"/>
                  <a:gd name="T45" fmla="*/ 384 h 990"/>
                  <a:gd name="T46" fmla="*/ 860 w 943"/>
                  <a:gd name="T47" fmla="*/ 98 h 990"/>
                  <a:gd name="T48" fmla="*/ 863 w 943"/>
                  <a:gd name="T49" fmla="*/ 910 h 990"/>
                  <a:gd name="T50" fmla="*/ 670 w 943"/>
                  <a:gd name="T51" fmla="*/ 910 h 990"/>
                  <a:gd name="T52" fmla="*/ 670 w 943"/>
                  <a:gd name="T53" fmla="*/ 910 h 990"/>
                  <a:gd name="T54" fmla="*/ 670 w 943"/>
                  <a:gd name="T55" fmla="*/ 419 h 990"/>
                  <a:gd name="T56" fmla="*/ 614 w 943"/>
                  <a:gd name="T57" fmla="*/ 286 h 990"/>
                  <a:gd name="T58" fmla="*/ 487 w 943"/>
                  <a:gd name="T59" fmla="*/ 239 h 990"/>
                  <a:gd name="T60" fmla="*/ 477 w 943"/>
                  <a:gd name="T61" fmla="*/ 239 h 990"/>
                  <a:gd name="T62" fmla="*/ 289 w 943"/>
                  <a:gd name="T63" fmla="*/ 445 h 990"/>
                  <a:gd name="T64" fmla="*/ 289 w 943"/>
                  <a:gd name="T65" fmla="*/ 910 h 990"/>
                  <a:gd name="T66" fmla="*/ 80 w 943"/>
                  <a:gd name="T67" fmla="*/ 910 h 990"/>
                  <a:gd name="T68" fmla="*/ 80 w 943"/>
                  <a:gd name="T69" fmla="*/ 100 h 990"/>
                  <a:gd name="T70" fmla="*/ 291 w 943"/>
                  <a:gd name="T71" fmla="*/ 100 h 990"/>
                  <a:gd name="T72" fmla="*/ 291 w 943"/>
                  <a:gd name="T73" fmla="*/ 205 h 990"/>
                  <a:gd name="T74" fmla="*/ 319 w 943"/>
                  <a:gd name="T75" fmla="*/ 243 h 990"/>
                  <a:gd name="T76" fmla="*/ 364 w 943"/>
                  <a:gd name="T77" fmla="*/ 229 h 990"/>
                  <a:gd name="T78" fmla="*/ 483 w 943"/>
                  <a:gd name="T79" fmla="*/ 113 h 990"/>
                  <a:gd name="T80" fmla="*/ 626 w 943"/>
                  <a:gd name="T81" fmla="*/ 80 h 990"/>
                  <a:gd name="T82" fmla="*/ 799 w 943"/>
                  <a:gd name="T83" fmla="*/ 150 h 990"/>
                  <a:gd name="T84" fmla="*/ 799 w 943"/>
                  <a:gd name="T85" fmla="*/ 150 h 990"/>
                  <a:gd name="T86" fmla="*/ 863 w 943"/>
                  <a:gd name="T87" fmla="*/ 384 h 990"/>
                  <a:gd name="T88" fmla="*/ 863 w 943"/>
                  <a:gd name="T89" fmla="*/ 910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43" h="990">
                    <a:moveTo>
                      <a:pt x="860" y="98"/>
                    </a:moveTo>
                    <a:cubicBezTo>
                      <a:pt x="860" y="98"/>
                      <a:pt x="860" y="98"/>
                      <a:pt x="860" y="98"/>
                    </a:cubicBezTo>
                    <a:cubicBezTo>
                      <a:pt x="803" y="33"/>
                      <a:pt x="725" y="0"/>
                      <a:pt x="626" y="0"/>
                    </a:cubicBezTo>
                    <a:cubicBezTo>
                      <a:pt x="556" y="0"/>
                      <a:pt x="494" y="14"/>
                      <a:pt x="444" y="43"/>
                    </a:cubicBezTo>
                    <a:cubicBezTo>
                      <a:pt x="419" y="57"/>
                      <a:pt x="395" y="75"/>
                      <a:pt x="371" y="98"/>
                    </a:cubicBezTo>
                    <a:cubicBezTo>
                      <a:pt x="371" y="60"/>
                      <a:pt x="371" y="60"/>
                      <a:pt x="371" y="60"/>
                    </a:cubicBezTo>
                    <a:cubicBezTo>
                      <a:pt x="371" y="38"/>
                      <a:pt x="353" y="20"/>
                      <a:pt x="331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18" y="20"/>
                      <a:pt x="0" y="38"/>
                      <a:pt x="0" y="60"/>
                    </a:cubicBezTo>
                    <a:cubicBezTo>
                      <a:pt x="0" y="950"/>
                      <a:pt x="0" y="950"/>
                      <a:pt x="0" y="950"/>
                    </a:cubicBezTo>
                    <a:cubicBezTo>
                      <a:pt x="0" y="972"/>
                      <a:pt x="18" y="990"/>
                      <a:pt x="40" y="990"/>
                    </a:cubicBezTo>
                    <a:cubicBezTo>
                      <a:pt x="329" y="990"/>
                      <a:pt x="329" y="990"/>
                      <a:pt x="329" y="990"/>
                    </a:cubicBezTo>
                    <a:cubicBezTo>
                      <a:pt x="351" y="990"/>
                      <a:pt x="369" y="972"/>
                      <a:pt x="369" y="950"/>
                    </a:cubicBezTo>
                    <a:cubicBezTo>
                      <a:pt x="369" y="445"/>
                      <a:pt x="369" y="445"/>
                      <a:pt x="369" y="445"/>
                    </a:cubicBezTo>
                    <a:cubicBezTo>
                      <a:pt x="369" y="378"/>
                      <a:pt x="419" y="323"/>
                      <a:pt x="482" y="319"/>
                    </a:cubicBezTo>
                    <a:cubicBezTo>
                      <a:pt x="492" y="319"/>
                      <a:pt x="492" y="319"/>
                      <a:pt x="492" y="319"/>
                    </a:cubicBezTo>
                    <a:cubicBezTo>
                      <a:pt x="516" y="317"/>
                      <a:pt x="540" y="326"/>
                      <a:pt x="559" y="344"/>
                    </a:cubicBezTo>
                    <a:cubicBezTo>
                      <a:pt x="579" y="363"/>
                      <a:pt x="590" y="390"/>
                      <a:pt x="590" y="419"/>
                    </a:cubicBezTo>
                    <a:cubicBezTo>
                      <a:pt x="590" y="950"/>
                      <a:pt x="590" y="950"/>
                      <a:pt x="590" y="950"/>
                    </a:cubicBezTo>
                    <a:cubicBezTo>
                      <a:pt x="590" y="972"/>
                      <a:pt x="608" y="990"/>
                      <a:pt x="630" y="990"/>
                    </a:cubicBezTo>
                    <a:cubicBezTo>
                      <a:pt x="903" y="990"/>
                      <a:pt x="903" y="990"/>
                      <a:pt x="903" y="990"/>
                    </a:cubicBezTo>
                    <a:cubicBezTo>
                      <a:pt x="925" y="990"/>
                      <a:pt x="943" y="972"/>
                      <a:pt x="943" y="950"/>
                    </a:cubicBezTo>
                    <a:cubicBezTo>
                      <a:pt x="943" y="384"/>
                      <a:pt x="943" y="384"/>
                      <a:pt x="943" y="384"/>
                    </a:cubicBezTo>
                    <a:cubicBezTo>
                      <a:pt x="943" y="258"/>
                      <a:pt x="915" y="161"/>
                      <a:pt x="860" y="98"/>
                    </a:cubicBezTo>
                    <a:close/>
                    <a:moveTo>
                      <a:pt x="863" y="910"/>
                    </a:moveTo>
                    <a:cubicBezTo>
                      <a:pt x="670" y="910"/>
                      <a:pt x="670" y="910"/>
                      <a:pt x="670" y="910"/>
                    </a:cubicBezTo>
                    <a:cubicBezTo>
                      <a:pt x="670" y="910"/>
                      <a:pt x="670" y="910"/>
                      <a:pt x="670" y="910"/>
                    </a:cubicBezTo>
                    <a:cubicBezTo>
                      <a:pt x="670" y="419"/>
                      <a:pt x="670" y="419"/>
                      <a:pt x="670" y="419"/>
                    </a:cubicBezTo>
                    <a:cubicBezTo>
                      <a:pt x="670" y="368"/>
                      <a:pt x="650" y="320"/>
                      <a:pt x="614" y="286"/>
                    </a:cubicBezTo>
                    <a:cubicBezTo>
                      <a:pt x="579" y="253"/>
                      <a:pt x="534" y="236"/>
                      <a:pt x="487" y="239"/>
                    </a:cubicBezTo>
                    <a:cubicBezTo>
                      <a:pt x="477" y="239"/>
                      <a:pt x="477" y="239"/>
                      <a:pt x="477" y="239"/>
                    </a:cubicBezTo>
                    <a:cubicBezTo>
                      <a:pt x="372" y="245"/>
                      <a:pt x="289" y="336"/>
                      <a:pt x="289" y="445"/>
                    </a:cubicBezTo>
                    <a:cubicBezTo>
                      <a:pt x="289" y="910"/>
                      <a:pt x="289" y="910"/>
                      <a:pt x="289" y="910"/>
                    </a:cubicBezTo>
                    <a:cubicBezTo>
                      <a:pt x="80" y="910"/>
                      <a:pt x="80" y="910"/>
                      <a:pt x="80" y="910"/>
                    </a:cubicBezTo>
                    <a:cubicBezTo>
                      <a:pt x="80" y="100"/>
                      <a:pt x="80" y="100"/>
                      <a:pt x="80" y="100"/>
                    </a:cubicBezTo>
                    <a:cubicBezTo>
                      <a:pt x="291" y="100"/>
                      <a:pt x="291" y="100"/>
                      <a:pt x="291" y="100"/>
                    </a:cubicBezTo>
                    <a:cubicBezTo>
                      <a:pt x="291" y="205"/>
                      <a:pt x="291" y="205"/>
                      <a:pt x="291" y="205"/>
                    </a:cubicBezTo>
                    <a:cubicBezTo>
                      <a:pt x="291" y="222"/>
                      <a:pt x="302" y="238"/>
                      <a:pt x="319" y="243"/>
                    </a:cubicBezTo>
                    <a:cubicBezTo>
                      <a:pt x="335" y="248"/>
                      <a:pt x="353" y="243"/>
                      <a:pt x="364" y="229"/>
                    </a:cubicBezTo>
                    <a:cubicBezTo>
                      <a:pt x="404" y="174"/>
                      <a:pt x="444" y="135"/>
                      <a:pt x="483" y="113"/>
                    </a:cubicBezTo>
                    <a:cubicBezTo>
                      <a:pt x="522" y="91"/>
                      <a:pt x="570" y="80"/>
                      <a:pt x="626" y="80"/>
                    </a:cubicBezTo>
                    <a:cubicBezTo>
                      <a:pt x="702" y="80"/>
                      <a:pt x="758" y="103"/>
                      <a:pt x="799" y="150"/>
                    </a:cubicBezTo>
                    <a:cubicBezTo>
                      <a:pt x="799" y="150"/>
                      <a:pt x="799" y="150"/>
                      <a:pt x="799" y="150"/>
                    </a:cubicBezTo>
                    <a:cubicBezTo>
                      <a:pt x="842" y="199"/>
                      <a:pt x="863" y="277"/>
                      <a:pt x="863" y="384"/>
                    </a:cubicBezTo>
                    <a:cubicBezTo>
                      <a:pt x="863" y="910"/>
                      <a:pt x="863" y="910"/>
                      <a:pt x="863" y="9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5" name="Freeform 14">
                <a:extLst>
                  <a:ext uri="{FF2B5EF4-FFF2-40B4-BE49-F238E27FC236}">
                    <a16:creationId xmlns:a16="http://schemas.microsoft.com/office/drawing/2014/main" id="{0902BF61-4A50-B36F-9978-2120CDAEF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6" y="1083"/>
                <a:ext cx="83" cy="217"/>
              </a:xfrm>
              <a:custGeom>
                <a:avLst/>
                <a:gdLst>
                  <a:gd name="T0" fmla="*/ 332 w 372"/>
                  <a:gd name="T1" fmla="*/ 0 h 970"/>
                  <a:gd name="T2" fmla="*/ 40 w 372"/>
                  <a:gd name="T3" fmla="*/ 0 h 970"/>
                  <a:gd name="T4" fmla="*/ 0 w 372"/>
                  <a:gd name="T5" fmla="*/ 40 h 970"/>
                  <a:gd name="T6" fmla="*/ 0 w 372"/>
                  <a:gd name="T7" fmla="*/ 373 h 970"/>
                  <a:gd name="T8" fmla="*/ 40 w 372"/>
                  <a:gd name="T9" fmla="*/ 413 h 970"/>
                  <a:gd name="T10" fmla="*/ 80 w 372"/>
                  <a:gd name="T11" fmla="*/ 373 h 970"/>
                  <a:gd name="T12" fmla="*/ 80 w 372"/>
                  <a:gd name="T13" fmla="*/ 80 h 970"/>
                  <a:gd name="T14" fmla="*/ 292 w 372"/>
                  <a:gd name="T15" fmla="*/ 80 h 970"/>
                  <a:gd name="T16" fmla="*/ 292 w 372"/>
                  <a:gd name="T17" fmla="*/ 890 h 970"/>
                  <a:gd name="T18" fmla="*/ 80 w 372"/>
                  <a:gd name="T19" fmla="*/ 890 h 970"/>
                  <a:gd name="T20" fmla="*/ 80 w 372"/>
                  <a:gd name="T21" fmla="*/ 713 h 970"/>
                  <a:gd name="T22" fmla="*/ 40 w 372"/>
                  <a:gd name="T23" fmla="*/ 673 h 970"/>
                  <a:gd name="T24" fmla="*/ 0 w 372"/>
                  <a:gd name="T25" fmla="*/ 713 h 970"/>
                  <a:gd name="T26" fmla="*/ 0 w 372"/>
                  <a:gd name="T27" fmla="*/ 930 h 970"/>
                  <a:gd name="T28" fmla="*/ 40 w 372"/>
                  <a:gd name="T29" fmla="*/ 970 h 970"/>
                  <a:gd name="T30" fmla="*/ 332 w 372"/>
                  <a:gd name="T31" fmla="*/ 970 h 970"/>
                  <a:gd name="T32" fmla="*/ 372 w 372"/>
                  <a:gd name="T33" fmla="*/ 930 h 970"/>
                  <a:gd name="T34" fmla="*/ 372 w 372"/>
                  <a:gd name="T35" fmla="*/ 40 h 970"/>
                  <a:gd name="T36" fmla="*/ 332 w 372"/>
                  <a:gd name="T37" fmla="*/ 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72" h="970">
                    <a:moveTo>
                      <a:pt x="332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395"/>
                      <a:pt x="18" y="413"/>
                      <a:pt x="40" y="413"/>
                    </a:cubicBezTo>
                    <a:cubicBezTo>
                      <a:pt x="62" y="413"/>
                      <a:pt x="80" y="395"/>
                      <a:pt x="80" y="373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292" y="80"/>
                      <a:pt x="292" y="80"/>
                      <a:pt x="292" y="80"/>
                    </a:cubicBezTo>
                    <a:cubicBezTo>
                      <a:pt x="292" y="890"/>
                      <a:pt x="292" y="890"/>
                      <a:pt x="292" y="890"/>
                    </a:cubicBezTo>
                    <a:cubicBezTo>
                      <a:pt x="80" y="890"/>
                      <a:pt x="80" y="890"/>
                      <a:pt x="80" y="890"/>
                    </a:cubicBezTo>
                    <a:cubicBezTo>
                      <a:pt x="80" y="713"/>
                      <a:pt x="80" y="713"/>
                      <a:pt x="80" y="713"/>
                    </a:cubicBezTo>
                    <a:cubicBezTo>
                      <a:pt x="80" y="691"/>
                      <a:pt x="62" y="673"/>
                      <a:pt x="40" y="673"/>
                    </a:cubicBezTo>
                    <a:cubicBezTo>
                      <a:pt x="18" y="673"/>
                      <a:pt x="0" y="691"/>
                      <a:pt x="0" y="713"/>
                    </a:cubicBezTo>
                    <a:cubicBezTo>
                      <a:pt x="0" y="930"/>
                      <a:pt x="0" y="930"/>
                      <a:pt x="0" y="930"/>
                    </a:cubicBezTo>
                    <a:cubicBezTo>
                      <a:pt x="0" y="952"/>
                      <a:pt x="18" y="970"/>
                      <a:pt x="40" y="970"/>
                    </a:cubicBezTo>
                    <a:cubicBezTo>
                      <a:pt x="332" y="970"/>
                      <a:pt x="332" y="970"/>
                      <a:pt x="332" y="970"/>
                    </a:cubicBezTo>
                    <a:cubicBezTo>
                      <a:pt x="354" y="970"/>
                      <a:pt x="372" y="952"/>
                      <a:pt x="372" y="930"/>
                    </a:cubicBezTo>
                    <a:cubicBezTo>
                      <a:pt x="372" y="40"/>
                      <a:pt x="372" y="40"/>
                      <a:pt x="372" y="40"/>
                    </a:cubicBezTo>
                    <a:cubicBezTo>
                      <a:pt x="372" y="18"/>
                      <a:pt x="354" y="0"/>
                      <a:pt x="3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6" name="Freeform 15">
                <a:extLst>
                  <a:ext uri="{FF2B5EF4-FFF2-40B4-BE49-F238E27FC236}">
                    <a16:creationId xmlns:a16="http://schemas.microsoft.com/office/drawing/2014/main" id="{CA5AA1CC-9018-BEE0-B324-A7DD1DC6A2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82" y="983"/>
                <a:ext cx="91" cy="91"/>
              </a:xfrm>
              <a:custGeom>
                <a:avLst/>
                <a:gdLst>
                  <a:gd name="T0" fmla="*/ 203 w 406"/>
                  <a:gd name="T1" fmla="*/ 0 h 406"/>
                  <a:gd name="T2" fmla="*/ 0 w 406"/>
                  <a:gd name="T3" fmla="*/ 203 h 406"/>
                  <a:gd name="T4" fmla="*/ 203 w 406"/>
                  <a:gd name="T5" fmla="*/ 406 h 406"/>
                  <a:gd name="T6" fmla="*/ 406 w 406"/>
                  <a:gd name="T7" fmla="*/ 203 h 406"/>
                  <a:gd name="T8" fmla="*/ 203 w 406"/>
                  <a:gd name="T9" fmla="*/ 0 h 406"/>
                  <a:gd name="T10" fmla="*/ 203 w 406"/>
                  <a:gd name="T11" fmla="*/ 326 h 406"/>
                  <a:gd name="T12" fmla="*/ 80 w 406"/>
                  <a:gd name="T13" fmla="*/ 203 h 406"/>
                  <a:gd name="T14" fmla="*/ 203 w 406"/>
                  <a:gd name="T15" fmla="*/ 80 h 406"/>
                  <a:gd name="T16" fmla="*/ 326 w 406"/>
                  <a:gd name="T17" fmla="*/ 203 h 406"/>
                  <a:gd name="T18" fmla="*/ 203 w 406"/>
                  <a:gd name="T19" fmla="*/ 326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6" h="406">
                    <a:moveTo>
                      <a:pt x="203" y="0"/>
                    </a:moveTo>
                    <a:cubicBezTo>
                      <a:pt x="91" y="0"/>
                      <a:pt x="0" y="91"/>
                      <a:pt x="0" y="203"/>
                    </a:cubicBezTo>
                    <a:cubicBezTo>
                      <a:pt x="0" y="315"/>
                      <a:pt x="91" y="406"/>
                      <a:pt x="203" y="406"/>
                    </a:cubicBezTo>
                    <a:cubicBezTo>
                      <a:pt x="315" y="406"/>
                      <a:pt x="406" y="315"/>
                      <a:pt x="406" y="203"/>
                    </a:cubicBezTo>
                    <a:cubicBezTo>
                      <a:pt x="406" y="91"/>
                      <a:pt x="315" y="0"/>
                      <a:pt x="203" y="0"/>
                    </a:cubicBezTo>
                    <a:close/>
                    <a:moveTo>
                      <a:pt x="203" y="326"/>
                    </a:moveTo>
                    <a:cubicBezTo>
                      <a:pt x="135" y="326"/>
                      <a:pt x="80" y="271"/>
                      <a:pt x="80" y="203"/>
                    </a:cubicBezTo>
                    <a:cubicBezTo>
                      <a:pt x="80" y="135"/>
                      <a:pt x="135" y="80"/>
                      <a:pt x="203" y="80"/>
                    </a:cubicBezTo>
                    <a:cubicBezTo>
                      <a:pt x="271" y="80"/>
                      <a:pt x="326" y="135"/>
                      <a:pt x="326" y="203"/>
                    </a:cubicBezTo>
                    <a:cubicBezTo>
                      <a:pt x="326" y="271"/>
                      <a:pt x="271" y="326"/>
                      <a:pt x="203" y="3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uk-U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38" name="TextBox 159">
              <a:extLst>
                <a:ext uri="{FF2B5EF4-FFF2-40B4-BE49-F238E27FC236}">
                  <a16:creationId xmlns:a16="http://schemas.microsoft.com/office/drawing/2014/main" id="{36D8B584-7329-C9F0-F699-196F5C519617}"/>
                </a:ext>
              </a:extLst>
            </p:cNvPr>
            <p:cNvSpPr txBox="1"/>
            <p:nvPr/>
          </p:nvSpPr>
          <p:spPr>
            <a:xfrm>
              <a:off x="4700389" y="8186644"/>
              <a:ext cx="1120593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01 02 03 04 05</a:t>
              </a:r>
            </a:p>
          </p:txBody>
        </p:sp>
        <p:sp>
          <p:nvSpPr>
            <p:cNvPr id="139" name="TextBox 164">
              <a:extLst>
                <a:ext uri="{FF2B5EF4-FFF2-40B4-BE49-F238E27FC236}">
                  <a16:creationId xmlns:a16="http://schemas.microsoft.com/office/drawing/2014/main" id="{BEA5D6A2-F09A-9A3D-8DD7-CCA581BDDBF1}"/>
                </a:ext>
              </a:extLst>
            </p:cNvPr>
            <p:cNvSpPr txBox="1"/>
            <p:nvPr/>
          </p:nvSpPr>
          <p:spPr>
            <a:xfrm>
              <a:off x="4703712" y="8443193"/>
              <a:ext cx="1812851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monemail@mail.com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0" name="TextBox 165">
              <a:extLst>
                <a:ext uri="{FF2B5EF4-FFF2-40B4-BE49-F238E27FC236}">
                  <a16:creationId xmlns:a16="http://schemas.microsoft.com/office/drawing/2014/main" id="{BA19CB11-B29A-D741-2196-4BE5FF125E15}"/>
                </a:ext>
              </a:extLst>
            </p:cNvPr>
            <p:cNvSpPr txBox="1"/>
            <p:nvPr/>
          </p:nvSpPr>
          <p:spPr>
            <a:xfrm>
              <a:off x="4698103" y="8698093"/>
              <a:ext cx="1818460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profil_fb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1" name="TextBox 166">
              <a:extLst>
                <a:ext uri="{FF2B5EF4-FFF2-40B4-BE49-F238E27FC236}">
                  <a16:creationId xmlns:a16="http://schemas.microsoft.com/office/drawing/2014/main" id="{C3587E1A-6BC8-1168-AFDB-F57AF6037144}"/>
                </a:ext>
              </a:extLst>
            </p:cNvPr>
            <p:cNvSpPr txBox="1"/>
            <p:nvPr/>
          </p:nvSpPr>
          <p:spPr>
            <a:xfrm>
              <a:off x="4701426" y="8954642"/>
              <a:ext cx="1818460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profil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_</a:t>
              </a:r>
              <a:r>
                <a:rPr lang="en-US" sz="900" dirty="0" err="1">
                  <a:solidFill>
                    <a:srgbClr val="E7E6E6">
                      <a:lumMod val="2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tw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2" name="TextBox 167">
              <a:extLst>
                <a:ext uri="{FF2B5EF4-FFF2-40B4-BE49-F238E27FC236}">
                  <a16:creationId xmlns:a16="http://schemas.microsoft.com/office/drawing/2014/main" id="{13748B17-1A89-20E9-F55E-414C86CDC050}"/>
                </a:ext>
              </a:extLst>
            </p:cNvPr>
            <p:cNvSpPr txBox="1"/>
            <p:nvPr/>
          </p:nvSpPr>
          <p:spPr>
            <a:xfrm>
              <a:off x="4696467" y="9225199"/>
              <a:ext cx="1818460" cy="246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profil_lk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154" name="Image 153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220F81AF-E136-C2FA-BC41-2BAD4D1AC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92"/>
          <a:stretch/>
        </p:blipFill>
        <p:spPr>
          <a:xfrm>
            <a:off x="5253150" y="301045"/>
            <a:ext cx="1495672" cy="1496496"/>
          </a:xfrm>
          <a:prstGeom prst="ellipse">
            <a:avLst/>
          </a:prstGeom>
        </p:spPr>
      </p:pic>
      <p:sp>
        <p:nvSpPr>
          <p:cNvPr id="155" name="Прямоугольник 3">
            <a:extLst>
              <a:ext uri="{FF2B5EF4-FFF2-40B4-BE49-F238E27FC236}">
                <a16:creationId xmlns:a16="http://schemas.microsoft.com/office/drawing/2014/main" id="{95B9E11E-F43C-790C-CFE4-03E2ADC2B37F}"/>
              </a:ext>
            </a:extLst>
          </p:cNvPr>
          <p:cNvSpPr/>
          <p:nvPr/>
        </p:nvSpPr>
        <p:spPr>
          <a:xfrm>
            <a:off x="4400" y="1860472"/>
            <a:ext cx="4371516" cy="1560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TextBox 8">
            <a:extLst>
              <a:ext uri="{FF2B5EF4-FFF2-40B4-BE49-F238E27FC236}">
                <a16:creationId xmlns:a16="http://schemas.microsoft.com/office/drawing/2014/main" id="{E68BF594-4724-15F6-3CAE-B63A5FBF02EE}"/>
              </a:ext>
            </a:extLst>
          </p:cNvPr>
          <p:cNvSpPr txBox="1"/>
          <p:nvPr/>
        </p:nvSpPr>
        <p:spPr>
          <a:xfrm>
            <a:off x="-75110" y="541311"/>
            <a:ext cx="4466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F7955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Emilie DARIUS</a:t>
            </a:r>
            <a:endParaRPr kumimoji="0" lang="uk-UA" sz="2800" b="1" i="0" u="none" strike="noStrike" kern="1200" cap="none" spc="0" normalizeH="0" baseline="0" noProof="0" dirty="0">
              <a:ln>
                <a:noFill/>
              </a:ln>
              <a:solidFill>
                <a:srgbClr val="9F7955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57" name="TextBox 9">
            <a:extLst>
              <a:ext uri="{FF2B5EF4-FFF2-40B4-BE49-F238E27FC236}">
                <a16:creationId xmlns:a16="http://schemas.microsoft.com/office/drawing/2014/main" id="{0251AE34-4C20-6146-2BD8-63D131995927}"/>
              </a:ext>
            </a:extLst>
          </p:cNvPr>
          <p:cNvSpPr txBox="1"/>
          <p:nvPr/>
        </p:nvSpPr>
        <p:spPr>
          <a:xfrm>
            <a:off x="-75110" y="1047003"/>
            <a:ext cx="4466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 recherché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58" name="Группа 35">
            <a:extLst>
              <a:ext uri="{FF2B5EF4-FFF2-40B4-BE49-F238E27FC236}">
                <a16:creationId xmlns:a16="http://schemas.microsoft.com/office/drawing/2014/main" id="{F02DAD82-496D-21F9-A3C8-C7F083766C19}"/>
              </a:ext>
            </a:extLst>
          </p:cNvPr>
          <p:cNvGrpSpPr/>
          <p:nvPr/>
        </p:nvGrpSpPr>
        <p:grpSpPr>
          <a:xfrm>
            <a:off x="414839" y="2080313"/>
            <a:ext cx="3324653" cy="1225677"/>
            <a:chOff x="414840" y="2195340"/>
            <a:chExt cx="3324653" cy="1225677"/>
          </a:xfrm>
        </p:grpSpPr>
        <p:sp>
          <p:nvSpPr>
            <p:cNvPr id="159" name="TextBox 10">
              <a:extLst>
                <a:ext uri="{FF2B5EF4-FFF2-40B4-BE49-F238E27FC236}">
                  <a16:creationId xmlns:a16="http://schemas.microsoft.com/office/drawing/2014/main" id="{69C84F82-33BC-7348-C2A8-926D47E0CE2C}"/>
                </a:ext>
              </a:extLst>
            </p:cNvPr>
            <p:cNvSpPr txBox="1"/>
            <p:nvPr/>
          </p:nvSpPr>
          <p:spPr>
            <a:xfrm>
              <a:off x="438223" y="2497687"/>
              <a:ext cx="330127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Maximus.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Interdum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Fames Ac Ante Ipsum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Primis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In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Dolor.</a:t>
              </a:r>
            </a:p>
          </p:txBody>
        </p:sp>
        <p:sp>
          <p:nvSpPr>
            <p:cNvPr id="160" name="Равнобедренный треугольник 149">
              <a:extLst>
                <a:ext uri="{FF2B5EF4-FFF2-40B4-BE49-F238E27FC236}">
                  <a16:creationId xmlns:a16="http://schemas.microsoft.com/office/drawing/2014/main" id="{E0CA16AC-09D9-C5AF-894A-7578C5970AE9}"/>
                </a:ext>
              </a:extLst>
            </p:cNvPr>
            <p:cNvSpPr/>
            <p:nvPr/>
          </p:nvSpPr>
          <p:spPr>
            <a:xfrm rot="5400000">
              <a:off x="402432" y="2264158"/>
              <a:ext cx="139906" cy="115090"/>
            </a:xfrm>
            <a:prstGeom prst="triangle">
              <a:avLst/>
            </a:prstGeom>
            <a:solidFill>
              <a:srgbClr val="9F7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TextBox 150">
              <a:extLst>
                <a:ext uri="{FF2B5EF4-FFF2-40B4-BE49-F238E27FC236}">
                  <a16:creationId xmlns:a16="http://schemas.microsoft.com/office/drawing/2014/main" id="{60E0B56D-107F-EE02-5B6D-D4EC09CBA6BC}"/>
                </a:ext>
              </a:extLst>
            </p:cNvPr>
            <p:cNvSpPr txBox="1"/>
            <p:nvPr/>
          </p:nvSpPr>
          <p:spPr>
            <a:xfrm>
              <a:off x="535449" y="2195340"/>
              <a:ext cx="249705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9F7955"/>
                  </a:solidFill>
                  <a:effectLst/>
                  <a:uLnTx/>
                  <a:uFillTx/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PROFIL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494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14" y="649335"/>
            <a:ext cx="6657048" cy="93535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5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5" dirty="0" err="1"/>
              <a:t>Créeruncv.com</a:t>
            </a:r>
            <a:r>
              <a:rPr lang="fr-FR" sz="2445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9206407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639</Words>
  <Application>Microsoft Macintosh PowerPoint</Application>
  <PresentationFormat>Personnalisé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Open Sans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2024-03-13T11:26:33Z</dcterms:created>
  <dcterms:modified xsi:type="dcterms:W3CDTF">2024-03-13T11:39:13Z</dcterms:modified>
</cp:coreProperties>
</file>