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8" r:id="rId2"/>
    <p:sldId id="259" r:id="rId3"/>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B9CB97"/>
    <a:srgbClr val="FFF49B"/>
    <a:srgbClr val="5898B8"/>
    <a:srgbClr val="B1BE30"/>
    <a:srgbClr val="FE5756"/>
    <a:srgbClr val="FF8C36"/>
    <a:srgbClr val="5797B8"/>
    <a:srgbClr val="2E3A40"/>
    <a:srgbClr val="FF413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81"/>
    <p:restoredTop sz="94558"/>
  </p:normalViewPr>
  <p:slideViewPr>
    <p:cSldViewPr snapToGrid="0" snapToObjects="1">
      <p:cViewPr>
        <p:scale>
          <a:sx n="50" d="100"/>
          <a:sy n="50" d="100"/>
        </p:scale>
        <p:origin x="4200" y="1000"/>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FF9852-8A9D-FA43-9BC6-1FE6D867865C}" type="datetimeFigureOut">
              <a:t>22/07/2022</a:t>
            </a:fld>
            <a:endParaRPr lang="en-US"/>
          </a:p>
        </p:txBody>
      </p:sp>
      <p:sp>
        <p:nvSpPr>
          <p:cNvPr id="4" name="Slide Image Placeholder 3"/>
          <p:cNvSpPr>
            <a:spLocks noGrp="1" noRot="1" noChangeAspect="1"/>
          </p:cNvSpPr>
          <p:nvPr>
            <p:ph type="sldImg" idx="2"/>
          </p:nvPr>
        </p:nvSpPr>
        <p:spPr>
          <a:xfrm>
            <a:off x="2336800" y="1143000"/>
            <a:ext cx="2184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68FC55-56A1-8E40-9B86-97BA77CFC2EF}" type="slidenum">
              <a:t>‹N°›</a:t>
            </a:fld>
            <a:endParaRPr lang="en-US"/>
          </a:p>
        </p:txBody>
      </p:sp>
    </p:spTree>
    <p:extLst>
      <p:ext uri="{BB962C8B-B14F-4D97-AF65-F5344CB8AC3E}">
        <p14:creationId xmlns:p14="http://schemas.microsoft.com/office/powerpoint/2010/main" val="1740745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68FC55-56A1-8E40-9B86-97BA77CFC2EF}" type="slidenum">
              <a:t>1</a:t>
            </a:fld>
            <a:endParaRPr lang="en-US"/>
          </a:p>
        </p:txBody>
      </p:sp>
    </p:spTree>
    <p:extLst>
      <p:ext uri="{BB962C8B-B14F-4D97-AF65-F5344CB8AC3E}">
        <p14:creationId xmlns:p14="http://schemas.microsoft.com/office/powerpoint/2010/main" val="1546987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068178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139107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1804268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85820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916584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CF0904D-930F-FD46-A326-BF7152BF9E0A}" type="datetimeFigureOut">
              <a:rPr lang="fr-FR" smtClean="0"/>
              <a:t>22/07/2022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418213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8CF0904D-930F-FD46-A326-BF7152BF9E0A}" type="datetimeFigureOut">
              <a:rPr lang="fr-FR" smtClean="0"/>
              <a:t>22/07/2022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4214897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8CF0904D-930F-FD46-A326-BF7152BF9E0A}" type="datetimeFigureOut">
              <a:rPr lang="fr-FR" smtClean="0"/>
              <a:t>22/07/2022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274726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CF0904D-930F-FD46-A326-BF7152BF9E0A}" type="datetimeFigureOut">
              <a:rPr lang="fr-FR" smtClean="0"/>
              <a:t>22/07/2022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278184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CF0904D-930F-FD46-A326-BF7152BF9E0A}" type="datetimeFigureOut">
              <a:rPr lang="fr-FR" smtClean="0"/>
              <a:t>22/07/2022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712155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CF0904D-930F-FD46-A326-BF7152BF9E0A}" type="datetimeFigureOut">
              <a:rPr lang="fr-FR" smtClean="0"/>
              <a:t>22/07/2022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58615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5F2BAB27-56FE-0F4B-AD23-F85EC639443E}" type="slidenum">
              <a:rPr lang="fr-FR" smtClean="0"/>
              <a:t>‹N°›</a:t>
            </a:fld>
            <a:endParaRPr lang="fr-FR"/>
          </a:p>
        </p:txBody>
      </p:sp>
    </p:spTree>
    <p:extLst>
      <p:ext uri="{BB962C8B-B14F-4D97-AF65-F5344CB8AC3E}">
        <p14:creationId xmlns:p14="http://schemas.microsoft.com/office/powerpoint/2010/main" val="3576098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a:xfrm>
            <a:off x="364" y="7765357"/>
            <a:ext cx="4788442" cy="381348"/>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8" name="Rectangle 37"/>
          <p:cNvSpPr/>
          <p:nvPr/>
        </p:nvSpPr>
        <p:spPr>
          <a:xfrm>
            <a:off x="364" y="2722061"/>
            <a:ext cx="4788442" cy="381348"/>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Rectangle 8"/>
          <p:cNvSpPr/>
          <p:nvPr/>
        </p:nvSpPr>
        <p:spPr>
          <a:xfrm>
            <a:off x="4788806" y="2613602"/>
            <a:ext cx="2773680" cy="1883214"/>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4" name="Rectangle 103"/>
          <p:cNvSpPr/>
          <p:nvPr/>
        </p:nvSpPr>
        <p:spPr>
          <a:xfrm>
            <a:off x="4788806" y="4486544"/>
            <a:ext cx="2773680" cy="1405500"/>
          </a:xfrm>
          <a:prstGeom prst="rect">
            <a:avLst/>
          </a:prstGeom>
          <a:solidFill>
            <a:schemeClr val="bg1">
              <a:lumMod val="6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5" name="Rectangle 104"/>
          <p:cNvSpPr/>
          <p:nvPr/>
        </p:nvSpPr>
        <p:spPr>
          <a:xfrm>
            <a:off x="4788806" y="5892044"/>
            <a:ext cx="2773680" cy="2598680"/>
          </a:xfrm>
          <a:prstGeom prst="rect">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3" name="Rectangle 42"/>
          <p:cNvSpPr/>
          <p:nvPr/>
        </p:nvSpPr>
        <p:spPr>
          <a:xfrm>
            <a:off x="4788806" y="2710350"/>
            <a:ext cx="2773680" cy="39683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2" name="Rectangle 41"/>
          <p:cNvSpPr/>
          <p:nvPr/>
        </p:nvSpPr>
        <p:spPr>
          <a:xfrm>
            <a:off x="4788806" y="4589236"/>
            <a:ext cx="2773680" cy="39683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6" name="Rectangle 105"/>
          <p:cNvSpPr/>
          <p:nvPr/>
        </p:nvSpPr>
        <p:spPr>
          <a:xfrm>
            <a:off x="4788806" y="8498566"/>
            <a:ext cx="2773680" cy="2190072"/>
          </a:xfrm>
          <a:prstGeom prst="rect">
            <a:avLst/>
          </a:prstGeom>
          <a:solidFill>
            <a:schemeClr val="bg1">
              <a:lumMod val="8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0" name="Rectangle 39"/>
          <p:cNvSpPr/>
          <p:nvPr/>
        </p:nvSpPr>
        <p:spPr>
          <a:xfrm>
            <a:off x="4788806" y="6040824"/>
            <a:ext cx="2773680" cy="39683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1" name="Rectangle 40"/>
          <p:cNvSpPr/>
          <p:nvPr/>
        </p:nvSpPr>
        <p:spPr>
          <a:xfrm>
            <a:off x="4788806" y="8641649"/>
            <a:ext cx="2773680" cy="39683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 name="Rectangle 3"/>
          <p:cNvSpPr/>
          <p:nvPr/>
        </p:nvSpPr>
        <p:spPr>
          <a:xfrm>
            <a:off x="0" y="608794"/>
            <a:ext cx="7562486" cy="1397596"/>
          </a:xfrm>
          <a:prstGeom prst="rect">
            <a:avLst/>
          </a:prstGeom>
          <a:pattFill prst="wdDnDiag">
            <a:fgClr>
              <a:schemeClr val="bg1">
                <a:lumMod val="85000"/>
              </a:schemeClr>
            </a:fgClr>
            <a:bgClr>
              <a:schemeClr val="bg1"/>
            </a:bgClr>
          </a:patt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69" name="Image 7"/>
          <p:cNvPicPr>
            <a:picLocks noChangeAspect="1"/>
          </p:cNvPicPr>
          <p:nvPr/>
        </p:nvPicPr>
        <p:blipFill rotWithShape="1">
          <a:blip r:embed="rId3"/>
          <a:srcRect l="43073" b="14177"/>
          <a:stretch/>
        </p:blipFill>
        <p:spPr>
          <a:xfrm>
            <a:off x="434540" y="371216"/>
            <a:ext cx="1848366" cy="1859920"/>
          </a:xfrm>
          <a:prstGeom prst="rect">
            <a:avLst/>
          </a:prstGeom>
          <a:solidFill>
            <a:srgbClr val="FFFFFF">
              <a:shade val="85000"/>
            </a:srgbClr>
          </a:solidFill>
          <a:ln w="88900" cap="sq">
            <a:solidFill>
              <a:srgbClr val="FFFFFF"/>
            </a:solidFill>
            <a:miter lim="800000"/>
          </a:ln>
          <a:effectLst/>
          <a:scene3d>
            <a:camera prst="orthographicFront"/>
            <a:lightRig rig="twoPt" dir="t">
              <a:rot lat="0" lon="0" rev="7200000"/>
            </a:lightRig>
          </a:scene3d>
          <a:sp3d>
            <a:contourClr>
              <a:srgbClr val="FFFFFF"/>
            </a:contourClr>
          </a:sp3d>
        </p:spPr>
      </p:pic>
      <p:sp>
        <p:nvSpPr>
          <p:cNvPr id="70" name="ZoneTexte 9"/>
          <p:cNvSpPr txBox="1"/>
          <p:nvPr/>
        </p:nvSpPr>
        <p:spPr>
          <a:xfrm>
            <a:off x="2851989" y="784489"/>
            <a:ext cx="4356100" cy="707886"/>
          </a:xfrm>
          <a:prstGeom prst="rect">
            <a:avLst/>
          </a:prstGeom>
          <a:noFill/>
        </p:spPr>
        <p:txBody>
          <a:bodyPr wrap="square" rtlCol="0">
            <a:spAutoFit/>
          </a:bodyPr>
          <a:lstStyle/>
          <a:p>
            <a:pPr algn="ctr"/>
            <a:r>
              <a:rPr lang="fr-FR" sz="4000">
                <a:latin typeface="Calibri Light" charset="0"/>
                <a:ea typeface="Calibri Light" charset="0"/>
                <a:cs typeface="Calibri Light" charset="0"/>
              </a:rPr>
              <a:t>PIERRE ALANDREA</a:t>
            </a:r>
            <a:endParaRPr lang="fr-FR" sz="4000" dirty="0">
              <a:latin typeface="Calibri Light" charset="0"/>
              <a:ea typeface="Calibri Light" charset="0"/>
              <a:cs typeface="Calibri Light" charset="0"/>
            </a:endParaRPr>
          </a:p>
        </p:txBody>
      </p:sp>
      <p:sp>
        <p:nvSpPr>
          <p:cNvPr id="71" name="ZoneTexte 9"/>
          <p:cNvSpPr txBox="1"/>
          <p:nvPr/>
        </p:nvSpPr>
        <p:spPr>
          <a:xfrm>
            <a:off x="3265578" y="1363178"/>
            <a:ext cx="3528922" cy="338554"/>
          </a:xfrm>
          <a:prstGeom prst="rect">
            <a:avLst/>
          </a:prstGeom>
          <a:noFill/>
        </p:spPr>
        <p:txBody>
          <a:bodyPr wrap="square" rtlCol="0">
            <a:spAutoFit/>
          </a:bodyPr>
          <a:lstStyle/>
          <a:p>
            <a:pPr algn="ctr"/>
            <a:r>
              <a:rPr lang="fr-FR" sz="1600" dirty="0">
                <a:solidFill>
                  <a:schemeClr val="tx1">
                    <a:lumMod val="75000"/>
                    <a:lumOff val="25000"/>
                  </a:schemeClr>
                </a:solidFill>
                <a:latin typeface="Calibri Light" charset="0"/>
                <a:ea typeface="Calibri Light" charset="0"/>
                <a:cs typeface="Calibri Light" charset="0"/>
              </a:rPr>
              <a:t>TITRE DU POSTE</a:t>
            </a:r>
          </a:p>
        </p:txBody>
      </p:sp>
      <p:sp>
        <p:nvSpPr>
          <p:cNvPr id="73" name="ZoneTexte 9"/>
          <p:cNvSpPr txBox="1"/>
          <p:nvPr/>
        </p:nvSpPr>
        <p:spPr>
          <a:xfrm>
            <a:off x="265913" y="2718483"/>
            <a:ext cx="2576930" cy="400110"/>
          </a:xfrm>
          <a:prstGeom prst="rect">
            <a:avLst/>
          </a:prstGeom>
          <a:noFill/>
          <a:ln w="19050">
            <a:noFill/>
          </a:ln>
        </p:spPr>
        <p:txBody>
          <a:bodyPr wrap="square" rtlCol="0">
            <a:spAutoFit/>
          </a:bodyPr>
          <a:lstStyle/>
          <a:p>
            <a:r>
              <a:rPr lang="fr-FR" sz="2000" dirty="0">
                <a:solidFill>
                  <a:schemeClr val="bg1"/>
                </a:solidFill>
                <a:latin typeface="Calibri Light" charset="0"/>
                <a:ea typeface="Calibri Light" charset="0"/>
                <a:cs typeface="Calibri Light" charset="0"/>
              </a:rPr>
              <a:t>EXPERIENCE</a:t>
            </a:r>
          </a:p>
        </p:txBody>
      </p:sp>
      <p:sp>
        <p:nvSpPr>
          <p:cNvPr id="75" name="ZoneTexte 9"/>
          <p:cNvSpPr txBox="1"/>
          <p:nvPr/>
        </p:nvSpPr>
        <p:spPr>
          <a:xfrm>
            <a:off x="265913" y="7749321"/>
            <a:ext cx="2576930" cy="400110"/>
          </a:xfrm>
          <a:prstGeom prst="rect">
            <a:avLst/>
          </a:prstGeom>
          <a:noFill/>
          <a:ln w="19050">
            <a:noFill/>
          </a:ln>
        </p:spPr>
        <p:txBody>
          <a:bodyPr wrap="square" rtlCol="0">
            <a:spAutoFit/>
          </a:bodyPr>
          <a:lstStyle/>
          <a:p>
            <a:r>
              <a:rPr lang="fr-FR" sz="2000" dirty="0">
                <a:solidFill>
                  <a:schemeClr val="bg1"/>
                </a:solidFill>
                <a:latin typeface="Calibri Light" charset="0"/>
                <a:ea typeface="Calibri Light" charset="0"/>
                <a:cs typeface="Calibri Light" charset="0"/>
              </a:rPr>
              <a:t>FORMATION</a:t>
            </a:r>
          </a:p>
        </p:txBody>
      </p:sp>
      <p:sp>
        <p:nvSpPr>
          <p:cNvPr id="77" name="ZoneTexte 9"/>
          <p:cNvSpPr txBox="1"/>
          <p:nvPr/>
        </p:nvSpPr>
        <p:spPr>
          <a:xfrm>
            <a:off x="5145222" y="2702997"/>
            <a:ext cx="2264943" cy="400110"/>
          </a:xfrm>
          <a:prstGeom prst="rect">
            <a:avLst/>
          </a:prstGeom>
          <a:noFill/>
        </p:spPr>
        <p:txBody>
          <a:bodyPr wrap="square" rtlCol="0">
            <a:spAutoFit/>
          </a:bodyPr>
          <a:lstStyle/>
          <a:p>
            <a:r>
              <a:rPr lang="fr-FR" sz="2000" dirty="0">
                <a:latin typeface="Calibri Light" charset="0"/>
                <a:ea typeface="Calibri Light" charset="0"/>
                <a:cs typeface="Calibri Light" charset="0"/>
              </a:rPr>
              <a:t>PROFIL</a:t>
            </a:r>
          </a:p>
        </p:txBody>
      </p:sp>
      <p:graphicFrame>
        <p:nvGraphicFramePr>
          <p:cNvPr id="78" name="Tableau 13"/>
          <p:cNvGraphicFramePr>
            <a:graphicFrameLocks noGrp="1"/>
          </p:cNvGraphicFramePr>
          <p:nvPr>
            <p:extLst>
              <p:ext uri="{D42A27DB-BD31-4B8C-83A1-F6EECF244321}">
                <p14:modId xmlns:p14="http://schemas.microsoft.com/office/powerpoint/2010/main" val="1163338642"/>
              </p:ext>
            </p:extLst>
          </p:nvPr>
        </p:nvGraphicFramePr>
        <p:xfrm>
          <a:off x="5038220" y="3218141"/>
          <a:ext cx="2504348" cy="1277784"/>
        </p:xfrm>
        <a:graphic>
          <a:graphicData uri="http://schemas.openxmlformats.org/drawingml/2006/table">
            <a:tbl>
              <a:tblPr firstRow="1" bandRow="1">
                <a:tableStyleId>{5940675A-B579-460E-94D1-54222C63F5DA}</a:tableStyleId>
              </a:tblPr>
              <a:tblGrid>
                <a:gridCol w="2504348">
                  <a:extLst>
                    <a:ext uri="{9D8B030D-6E8A-4147-A177-3AD203B41FA5}">
                      <a16:colId xmlns:a16="http://schemas.microsoft.com/office/drawing/2014/main" val="20000"/>
                    </a:ext>
                  </a:extLst>
                </a:gridCol>
              </a:tblGrid>
              <a:tr h="1277784">
                <a:tc>
                  <a:txBody>
                    <a:bodyPr/>
                    <a:lstStyle/>
                    <a:p>
                      <a:pPr defTabSz="685800">
                        <a:defRPr/>
                      </a:pPr>
                      <a:r>
                        <a:rPr lang="fr-FR" sz="1050" dirty="0">
                          <a:solidFill>
                            <a:schemeClr val="bg1"/>
                          </a:solidFill>
                        </a:rPr>
                        <a:t>Décrivez en quelques lignes vos compétences clés pour le poste et vos objectifs de carrière. Vous pouvez les mettre en forme à l’aide de puces ou les laisser sous forme de texte plein. Cet espace peut servir de début d’introduction à votre lettre de motivation .</a:t>
                      </a:r>
                    </a:p>
                  </a:txBody>
                  <a:tcPr marL="86222" marR="86222" marT="43111" marB="43111">
                    <a:lnL w="31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79" name="ZoneTexte 9"/>
          <p:cNvSpPr txBox="1"/>
          <p:nvPr/>
        </p:nvSpPr>
        <p:spPr>
          <a:xfrm>
            <a:off x="5145222" y="4583859"/>
            <a:ext cx="2264943" cy="400110"/>
          </a:xfrm>
          <a:prstGeom prst="rect">
            <a:avLst/>
          </a:prstGeom>
          <a:noFill/>
        </p:spPr>
        <p:txBody>
          <a:bodyPr wrap="square" rtlCol="0">
            <a:spAutoFit/>
          </a:bodyPr>
          <a:lstStyle/>
          <a:p>
            <a:r>
              <a:rPr lang="fr-FR" sz="2000" dirty="0">
                <a:latin typeface="Calibri Light" charset="0"/>
                <a:ea typeface="Calibri Light" charset="0"/>
                <a:cs typeface="Calibri Light" charset="0"/>
              </a:rPr>
              <a:t>CONTACT</a:t>
            </a:r>
          </a:p>
        </p:txBody>
      </p:sp>
      <p:graphicFrame>
        <p:nvGraphicFramePr>
          <p:cNvPr id="80" name="Tableau 13"/>
          <p:cNvGraphicFramePr>
            <a:graphicFrameLocks noGrp="1"/>
          </p:cNvGraphicFramePr>
          <p:nvPr>
            <p:extLst>
              <p:ext uri="{D42A27DB-BD31-4B8C-83A1-F6EECF244321}">
                <p14:modId xmlns:p14="http://schemas.microsoft.com/office/powerpoint/2010/main" val="3308954230"/>
              </p:ext>
            </p:extLst>
          </p:nvPr>
        </p:nvGraphicFramePr>
        <p:xfrm>
          <a:off x="4947268" y="5078489"/>
          <a:ext cx="2264942" cy="754487"/>
        </p:xfrm>
        <a:graphic>
          <a:graphicData uri="http://schemas.openxmlformats.org/drawingml/2006/table">
            <a:tbl>
              <a:tblPr firstRow="1" bandRow="1">
                <a:tableStyleId>{5940675A-B579-460E-94D1-54222C63F5DA}</a:tableStyleId>
              </a:tblPr>
              <a:tblGrid>
                <a:gridCol w="2264942">
                  <a:extLst>
                    <a:ext uri="{9D8B030D-6E8A-4147-A177-3AD203B41FA5}">
                      <a16:colId xmlns:a16="http://schemas.microsoft.com/office/drawing/2014/main" val="20000"/>
                    </a:ext>
                  </a:extLst>
                </a:gridCol>
              </a:tblGrid>
              <a:tr h="754487">
                <a:tc>
                  <a:txBody>
                    <a:bodyPr/>
                    <a:lstStyle/>
                    <a:p>
                      <a:pPr marL="179388"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50" b="0" i="0" dirty="0">
                          <a:solidFill>
                            <a:schemeClr val="bg1">
                              <a:lumMod val="95000"/>
                            </a:schemeClr>
                          </a:solidFill>
                          <a:latin typeface="Calibri" charset="0"/>
                          <a:ea typeface="Calibri" charset="0"/>
                          <a:cs typeface="Calibri" charset="0"/>
                        </a:rPr>
                        <a:t>000-0000-000</a:t>
                      </a:r>
                    </a:p>
                    <a:p>
                      <a:pPr marL="179388"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50" b="0" i="0" dirty="0">
                          <a:solidFill>
                            <a:schemeClr val="bg1">
                              <a:lumMod val="95000"/>
                            </a:schemeClr>
                          </a:solidFill>
                          <a:latin typeface="Calibri" charset="0"/>
                          <a:ea typeface="Calibri" charset="0"/>
                          <a:cs typeface="Calibri" charset="0"/>
                        </a:rPr>
                        <a:t>mail@mail.com</a:t>
                      </a:r>
                    </a:p>
                    <a:p>
                      <a:pPr marL="179388"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50" b="0" i="0" dirty="0">
                          <a:solidFill>
                            <a:schemeClr val="bg1">
                              <a:lumMod val="95000"/>
                            </a:schemeClr>
                          </a:solidFill>
                          <a:latin typeface="Calibri" charset="0"/>
                          <a:ea typeface="Calibri" charset="0"/>
                          <a:cs typeface="Calibri" charset="0"/>
                        </a:rPr>
                        <a:t>17 rue de la Réussite 75012 Paris FRANCE</a:t>
                      </a:r>
                    </a:p>
                  </a:txBody>
                  <a:tcPr marL="86222" marR="86222" marT="43111" marB="43111">
                    <a:lnL w="31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81" name="ZoneTexte 9"/>
          <p:cNvSpPr txBox="1"/>
          <p:nvPr/>
        </p:nvSpPr>
        <p:spPr>
          <a:xfrm>
            <a:off x="5145222" y="6028504"/>
            <a:ext cx="2264943" cy="400110"/>
          </a:xfrm>
          <a:prstGeom prst="rect">
            <a:avLst/>
          </a:prstGeom>
          <a:noFill/>
        </p:spPr>
        <p:txBody>
          <a:bodyPr wrap="square" rtlCol="0">
            <a:spAutoFit/>
          </a:bodyPr>
          <a:lstStyle/>
          <a:p>
            <a:r>
              <a:rPr lang="fr-FR" sz="2000" dirty="0">
                <a:latin typeface="Calibri Light" charset="0"/>
                <a:ea typeface="Calibri Light" charset="0"/>
                <a:cs typeface="Calibri Light" charset="0"/>
              </a:rPr>
              <a:t>COMPETENCES</a:t>
            </a:r>
          </a:p>
        </p:txBody>
      </p:sp>
      <p:sp>
        <p:nvSpPr>
          <p:cNvPr id="82" name="ZoneTexte 9"/>
          <p:cNvSpPr txBox="1"/>
          <p:nvPr/>
        </p:nvSpPr>
        <p:spPr>
          <a:xfrm>
            <a:off x="5145222" y="8635560"/>
            <a:ext cx="2264943" cy="400110"/>
          </a:xfrm>
          <a:prstGeom prst="rect">
            <a:avLst/>
          </a:prstGeom>
          <a:noFill/>
        </p:spPr>
        <p:txBody>
          <a:bodyPr wrap="square" rtlCol="0">
            <a:spAutoFit/>
          </a:bodyPr>
          <a:lstStyle/>
          <a:p>
            <a:r>
              <a:rPr lang="fr-FR" sz="2000" dirty="0">
                <a:latin typeface="Calibri Light" charset="0"/>
                <a:ea typeface="Calibri Light" charset="0"/>
                <a:cs typeface="Calibri Light" charset="0"/>
              </a:rPr>
              <a:t>HOBBIES</a:t>
            </a:r>
          </a:p>
        </p:txBody>
      </p:sp>
      <p:sp>
        <p:nvSpPr>
          <p:cNvPr id="8" name="Rectangle 7"/>
          <p:cNvSpPr/>
          <p:nvPr/>
        </p:nvSpPr>
        <p:spPr>
          <a:xfrm>
            <a:off x="5256166" y="6748780"/>
            <a:ext cx="2026920" cy="5588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6" name="Rectangle 85"/>
          <p:cNvSpPr/>
          <p:nvPr/>
        </p:nvSpPr>
        <p:spPr>
          <a:xfrm>
            <a:off x="5256166" y="6749059"/>
            <a:ext cx="1815546" cy="5532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7" name="Rectangle 86"/>
          <p:cNvSpPr/>
          <p:nvPr/>
        </p:nvSpPr>
        <p:spPr>
          <a:xfrm>
            <a:off x="5256166" y="7086245"/>
            <a:ext cx="2026920" cy="5588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8" name="Rectangle 87"/>
          <p:cNvSpPr/>
          <p:nvPr/>
        </p:nvSpPr>
        <p:spPr>
          <a:xfrm>
            <a:off x="5256166" y="7086524"/>
            <a:ext cx="1061720" cy="5532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9" name="Rectangle 88"/>
          <p:cNvSpPr/>
          <p:nvPr/>
        </p:nvSpPr>
        <p:spPr>
          <a:xfrm>
            <a:off x="5256166" y="7414772"/>
            <a:ext cx="2026920" cy="5588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0" name="Rectangle 89"/>
          <p:cNvSpPr/>
          <p:nvPr/>
        </p:nvSpPr>
        <p:spPr>
          <a:xfrm>
            <a:off x="5256166" y="7416008"/>
            <a:ext cx="1579880" cy="5532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1" name="Rectangle 90"/>
          <p:cNvSpPr/>
          <p:nvPr/>
        </p:nvSpPr>
        <p:spPr>
          <a:xfrm>
            <a:off x="5256166" y="7730015"/>
            <a:ext cx="2026920" cy="5588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2" name="Rectangle 91"/>
          <p:cNvSpPr/>
          <p:nvPr/>
        </p:nvSpPr>
        <p:spPr>
          <a:xfrm>
            <a:off x="5256166" y="7729459"/>
            <a:ext cx="1366520" cy="5532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3" name="Rectangle 92"/>
          <p:cNvSpPr/>
          <p:nvPr/>
        </p:nvSpPr>
        <p:spPr>
          <a:xfrm>
            <a:off x="5256166" y="8048496"/>
            <a:ext cx="2026920" cy="5588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4" name="Rectangle 93"/>
          <p:cNvSpPr/>
          <p:nvPr/>
        </p:nvSpPr>
        <p:spPr>
          <a:xfrm>
            <a:off x="5256166" y="8049994"/>
            <a:ext cx="1815546" cy="5532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5" name="Rectangle 94"/>
          <p:cNvSpPr/>
          <p:nvPr/>
        </p:nvSpPr>
        <p:spPr>
          <a:xfrm>
            <a:off x="5256166" y="9381591"/>
            <a:ext cx="2026920" cy="5588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6" name="Rectangle 95"/>
          <p:cNvSpPr/>
          <p:nvPr/>
        </p:nvSpPr>
        <p:spPr>
          <a:xfrm>
            <a:off x="5256166" y="9381870"/>
            <a:ext cx="1097280" cy="5532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7" name="Rectangle 96"/>
          <p:cNvSpPr/>
          <p:nvPr/>
        </p:nvSpPr>
        <p:spPr>
          <a:xfrm>
            <a:off x="5256166" y="9725803"/>
            <a:ext cx="2026920" cy="5588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8" name="Rectangle 97"/>
          <p:cNvSpPr/>
          <p:nvPr/>
        </p:nvSpPr>
        <p:spPr>
          <a:xfrm>
            <a:off x="5256166" y="9726082"/>
            <a:ext cx="1815546" cy="5532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9" name="Rectangle 98"/>
          <p:cNvSpPr/>
          <p:nvPr/>
        </p:nvSpPr>
        <p:spPr>
          <a:xfrm>
            <a:off x="5256147" y="10037563"/>
            <a:ext cx="2026920" cy="5588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0" name="Rectangle 99"/>
          <p:cNvSpPr/>
          <p:nvPr/>
        </p:nvSpPr>
        <p:spPr>
          <a:xfrm>
            <a:off x="5256166" y="10037843"/>
            <a:ext cx="1366520" cy="5532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 name="ZoneTexte 1">
            <a:extLst>
              <a:ext uri="{FF2B5EF4-FFF2-40B4-BE49-F238E27FC236}">
                <a16:creationId xmlns:a16="http://schemas.microsoft.com/office/drawing/2014/main" id="{2EA53862-3E57-E09F-2A3E-929C151141CE}"/>
              </a:ext>
            </a:extLst>
          </p:cNvPr>
          <p:cNvSpPr txBox="1"/>
          <p:nvPr/>
        </p:nvSpPr>
        <p:spPr>
          <a:xfrm>
            <a:off x="242358" y="3180220"/>
            <a:ext cx="4304453" cy="4678204"/>
          </a:xfrm>
          <a:prstGeom prst="rect">
            <a:avLst/>
          </a:prstGeom>
          <a:noFill/>
        </p:spPr>
        <p:txBody>
          <a:bodyPr wrap="square" rtlCol="0">
            <a:spAutoFit/>
          </a:bodyPr>
          <a:lstStyle/>
          <a:p>
            <a:pPr>
              <a:spcAft>
                <a:spcPts val="600"/>
              </a:spcAft>
              <a:buClr>
                <a:srgbClr val="00B050"/>
              </a:buClr>
              <a:buSzPct val="100000"/>
            </a:pPr>
            <a:r>
              <a:rPr lang="fr-FR" sz="1200" b="1" dirty="0">
                <a:latin typeface="Calibri" charset="0"/>
                <a:ea typeface="Calibri" charset="0"/>
                <a:cs typeface="Calibri" charset="0"/>
              </a:rPr>
              <a:t>2013-2014  </a:t>
            </a:r>
            <a:r>
              <a:rPr lang="fr-FR" sz="1200" b="1" dirty="0">
                <a:solidFill>
                  <a:srgbClr val="5797B8"/>
                </a:solidFill>
                <a:latin typeface="Calibri" charset="0"/>
                <a:ea typeface="Calibri" charset="0"/>
                <a:cs typeface="Calibri" charset="0"/>
              </a:rPr>
              <a:t>SOCIETE - VILLE</a:t>
            </a:r>
            <a:endParaRPr lang="fr-FR" sz="1200" dirty="0">
              <a:solidFill>
                <a:srgbClr val="5797B8"/>
              </a:solidFill>
              <a:latin typeface="Calibri" charset="0"/>
              <a:ea typeface="Calibri" charset="0"/>
              <a:cs typeface="Calibri" charset="0"/>
            </a:endParaRPr>
          </a:p>
          <a:p>
            <a:pPr>
              <a:spcAft>
                <a:spcPts val="600"/>
              </a:spcAft>
              <a:buClr>
                <a:srgbClr val="00B050"/>
              </a:buClr>
              <a:buSzPct val="100000"/>
            </a:pPr>
            <a:r>
              <a:rPr lang="fr-FR" sz="1050" b="1" dirty="0">
                <a:latin typeface="Calibri" charset="0"/>
                <a:ea typeface="Calibri" charset="0"/>
                <a:cs typeface="Calibri" charset="0"/>
              </a:rPr>
              <a:t>Titre du poste</a:t>
            </a:r>
          </a:p>
          <a:p>
            <a:pPr>
              <a:buClr>
                <a:srgbClr val="00B050"/>
              </a:buClr>
              <a:buSzPct val="100000"/>
              <a:defRPr/>
            </a:pPr>
            <a:r>
              <a:rPr lang="fr-FR" sz="1050" dirty="0">
                <a:solidFill>
                  <a:srgbClr val="7F7F7F"/>
                </a:solidFill>
                <a:latin typeface="Calibri" charset="0"/>
                <a:ea typeface="Calibri" charset="0"/>
                <a:cs typeface="Calibri" charset="0"/>
              </a:rPr>
              <a:t>Décrivez ici les fonctions que vous avez occupé. Décrivez également vos missions, le nombre de personne que vous avez encadrez et si vous le pouvez essayé d’inscrire les résultats que vous avez obtenus.</a:t>
            </a:r>
          </a:p>
          <a:p>
            <a:pPr>
              <a:buClr>
                <a:srgbClr val="00B050"/>
              </a:buClr>
              <a:buSzPct val="100000"/>
              <a:defRPr/>
            </a:pPr>
            <a:endParaRPr lang="fr-FR" sz="1050" dirty="0">
              <a:solidFill>
                <a:srgbClr val="7F7F7F"/>
              </a:solidFill>
              <a:latin typeface="Calibri" charset="0"/>
              <a:ea typeface="Calibri" charset="0"/>
              <a:cs typeface="Calibri" charset="0"/>
            </a:endParaRPr>
          </a:p>
          <a:p>
            <a:pPr>
              <a:spcAft>
                <a:spcPts val="600"/>
              </a:spcAft>
              <a:buClr>
                <a:srgbClr val="00B050"/>
              </a:buClr>
              <a:buSzPct val="100000"/>
            </a:pPr>
            <a:r>
              <a:rPr lang="fr-FR" sz="1200" b="1" dirty="0">
                <a:latin typeface="Calibri" charset="0"/>
                <a:ea typeface="Calibri" charset="0"/>
                <a:cs typeface="Calibri" charset="0"/>
              </a:rPr>
              <a:t>2013-2014  </a:t>
            </a:r>
            <a:r>
              <a:rPr lang="fr-FR" sz="1200" b="1" dirty="0">
                <a:solidFill>
                  <a:srgbClr val="5797B8"/>
                </a:solidFill>
                <a:latin typeface="Calibri" charset="0"/>
                <a:ea typeface="Calibri" charset="0"/>
                <a:cs typeface="Calibri" charset="0"/>
              </a:rPr>
              <a:t>SOCIETE - VILLE</a:t>
            </a:r>
            <a:endParaRPr lang="fr-FR" sz="1200" dirty="0">
              <a:solidFill>
                <a:srgbClr val="5797B8"/>
              </a:solidFill>
              <a:latin typeface="Calibri" charset="0"/>
              <a:ea typeface="Calibri" charset="0"/>
              <a:cs typeface="Calibri" charset="0"/>
            </a:endParaRPr>
          </a:p>
          <a:p>
            <a:pPr>
              <a:spcAft>
                <a:spcPts val="600"/>
              </a:spcAft>
              <a:buClr>
                <a:srgbClr val="00B050"/>
              </a:buClr>
              <a:buSzPct val="100000"/>
            </a:pPr>
            <a:r>
              <a:rPr lang="fr-FR" sz="1050" b="1" dirty="0">
                <a:latin typeface="Calibri" charset="0"/>
                <a:ea typeface="Calibri" charset="0"/>
                <a:cs typeface="Calibri" charset="0"/>
              </a:rPr>
              <a:t>Titre du poste</a:t>
            </a:r>
          </a:p>
          <a:p>
            <a:pPr>
              <a:buClr>
                <a:srgbClr val="00B050"/>
              </a:buClr>
              <a:buSzPct val="100000"/>
              <a:defRPr/>
            </a:pPr>
            <a:r>
              <a:rPr lang="fr-FR" sz="1050" dirty="0">
                <a:solidFill>
                  <a:srgbClr val="7F7F7F"/>
                </a:solidFill>
                <a:latin typeface="Calibri" charset="0"/>
                <a:ea typeface="Calibri" charset="0"/>
                <a:cs typeface="Calibri" charset="0"/>
              </a:rPr>
              <a:t>Décrivez ici les fonctions que vous avez occupé. Décrivez également vos missions, le nombre de personne que vous avez encadrez et si vous le pouvez essayé d’inscrire les résultats que vous avez obtenus.</a:t>
            </a:r>
          </a:p>
          <a:p>
            <a:pPr>
              <a:buClr>
                <a:srgbClr val="00B050"/>
              </a:buClr>
              <a:buSzPct val="100000"/>
              <a:defRPr/>
            </a:pPr>
            <a:endParaRPr lang="fr-FR" sz="1050" dirty="0">
              <a:solidFill>
                <a:srgbClr val="7F7F7F"/>
              </a:solidFill>
              <a:latin typeface="Calibri" charset="0"/>
              <a:ea typeface="Calibri" charset="0"/>
              <a:cs typeface="Calibri" charset="0"/>
            </a:endParaRPr>
          </a:p>
          <a:p>
            <a:pPr>
              <a:spcAft>
                <a:spcPts val="600"/>
              </a:spcAft>
              <a:buClr>
                <a:srgbClr val="00B050"/>
              </a:buClr>
              <a:buSzPct val="100000"/>
            </a:pPr>
            <a:r>
              <a:rPr lang="fr-FR" sz="1200" b="1" dirty="0">
                <a:latin typeface="Calibri" charset="0"/>
                <a:ea typeface="Calibri" charset="0"/>
                <a:cs typeface="Calibri" charset="0"/>
              </a:rPr>
              <a:t>2013-2014  </a:t>
            </a:r>
            <a:r>
              <a:rPr lang="fr-FR" sz="1200" b="1" dirty="0">
                <a:solidFill>
                  <a:srgbClr val="5797B8"/>
                </a:solidFill>
                <a:latin typeface="Calibri" charset="0"/>
                <a:ea typeface="Calibri" charset="0"/>
                <a:cs typeface="Calibri" charset="0"/>
              </a:rPr>
              <a:t>SOCIETE - VILLE</a:t>
            </a:r>
            <a:endParaRPr lang="fr-FR" sz="1200" dirty="0">
              <a:solidFill>
                <a:srgbClr val="5797B8"/>
              </a:solidFill>
              <a:latin typeface="Calibri" charset="0"/>
              <a:ea typeface="Calibri" charset="0"/>
              <a:cs typeface="Calibri" charset="0"/>
            </a:endParaRPr>
          </a:p>
          <a:p>
            <a:pPr>
              <a:spcAft>
                <a:spcPts val="600"/>
              </a:spcAft>
              <a:buClr>
                <a:srgbClr val="00B050"/>
              </a:buClr>
              <a:buSzPct val="100000"/>
            </a:pPr>
            <a:r>
              <a:rPr lang="fr-FR" sz="1050" b="1" dirty="0">
                <a:latin typeface="Calibri" charset="0"/>
                <a:ea typeface="Calibri" charset="0"/>
                <a:cs typeface="Calibri" charset="0"/>
              </a:rPr>
              <a:t>Titre du poste</a:t>
            </a:r>
          </a:p>
          <a:p>
            <a:pPr>
              <a:buClr>
                <a:srgbClr val="00B050"/>
              </a:buClr>
              <a:buSzPct val="100000"/>
              <a:defRPr/>
            </a:pPr>
            <a:r>
              <a:rPr lang="fr-FR" sz="1050" dirty="0">
                <a:solidFill>
                  <a:srgbClr val="7F7F7F"/>
                </a:solidFill>
                <a:latin typeface="Calibri" charset="0"/>
                <a:ea typeface="Calibri" charset="0"/>
                <a:cs typeface="Calibri" charset="0"/>
              </a:rPr>
              <a:t>Décrivez ici les fonctions que vous avez occupé. Décrivez également vos missions, le nombre de personne que vous avez encadrez et si vous le pouvez essayé d’inscrire les résultats que vous avez obtenus.</a:t>
            </a:r>
          </a:p>
          <a:p>
            <a:pPr>
              <a:buClr>
                <a:srgbClr val="00B050"/>
              </a:buClr>
              <a:buSzPct val="100000"/>
              <a:defRPr/>
            </a:pPr>
            <a:endParaRPr lang="fr-FR" sz="1050" dirty="0">
              <a:solidFill>
                <a:srgbClr val="7F7F7F"/>
              </a:solidFill>
              <a:latin typeface="Calibri" charset="0"/>
              <a:ea typeface="Calibri" charset="0"/>
              <a:cs typeface="Calibri" charset="0"/>
            </a:endParaRPr>
          </a:p>
          <a:p>
            <a:pPr>
              <a:spcAft>
                <a:spcPts val="600"/>
              </a:spcAft>
              <a:buClr>
                <a:srgbClr val="00B050"/>
              </a:buClr>
              <a:buSzPct val="100000"/>
            </a:pPr>
            <a:r>
              <a:rPr lang="fr-FR" sz="1200" b="1" dirty="0">
                <a:latin typeface="Calibri" charset="0"/>
                <a:ea typeface="Calibri" charset="0"/>
                <a:cs typeface="Calibri" charset="0"/>
              </a:rPr>
              <a:t>2013-2014  </a:t>
            </a:r>
            <a:r>
              <a:rPr lang="fr-FR" sz="1200" b="1" dirty="0">
                <a:solidFill>
                  <a:srgbClr val="5797B8"/>
                </a:solidFill>
                <a:latin typeface="Calibri" charset="0"/>
                <a:ea typeface="Calibri" charset="0"/>
                <a:cs typeface="Calibri" charset="0"/>
              </a:rPr>
              <a:t>SOCIETE - VILLE</a:t>
            </a:r>
            <a:endParaRPr lang="fr-FR" sz="1200" dirty="0">
              <a:solidFill>
                <a:srgbClr val="5797B8"/>
              </a:solidFill>
              <a:latin typeface="Calibri" charset="0"/>
              <a:ea typeface="Calibri" charset="0"/>
              <a:cs typeface="Calibri" charset="0"/>
            </a:endParaRPr>
          </a:p>
          <a:p>
            <a:pPr>
              <a:spcAft>
                <a:spcPts val="600"/>
              </a:spcAft>
              <a:buClr>
                <a:srgbClr val="00B050"/>
              </a:buClr>
              <a:buSzPct val="100000"/>
            </a:pPr>
            <a:r>
              <a:rPr lang="fr-FR" sz="1050" b="1" dirty="0">
                <a:latin typeface="Calibri" charset="0"/>
                <a:ea typeface="Calibri" charset="0"/>
                <a:cs typeface="Calibri" charset="0"/>
              </a:rPr>
              <a:t>Titre du poste</a:t>
            </a:r>
          </a:p>
          <a:p>
            <a:pPr>
              <a:buClr>
                <a:srgbClr val="00B050"/>
              </a:buClr>
              <a:buSzPct val="100000"/>
              <a:defRPr/>
            </a:pPr>
            <a:r>
              <a:rPr lang="fr-FR" sz="1050" dirty="0">
                <a:solidFill>
                  <a:srgbClr val="7F7F7F"/>
                </a:solidFill>
                <a:latin typeface="Calibri" charset="0"/>
                <a:ea typeface="Calibri" charset="0"/>
                <a:cs typeface="Calibri" charset="0"/>
              </a:rPr>
              <a:t>Décrivez ici les fonctions que vous avez occupé. Décrivez également vos missions, le nombre de personne que vous avez encadrez et si vous le pouvez essayé d’inscrire les résultats que vous avez obtenus.</a:t>
            </a:r>
          </a:p>
          <a:p>
            <a:pPr>
              <a:buClr>
                <a:srgbClr val="00B050"/>
              </a:buClr>
              <a:buSzPct val="100000"/>
              <a:defRPr/>
            </a:pPr>
            <a:endParaRPr lang="fr-FR" sz="1050" dirty="0">
              <a:solidFill>
                <a:srgbClr val="7F7F7F"/>
              </a:solidFill>
              <a:latin typeface="Calibri" charset="0"/>
              <a:ea typeface="Calibri" charset="0"/>
              <a:cs typeface="Calibri" charset="0"/>
            </a:endParaRPr>
          </a:p>
        </p:txBody>
      </p:sp>
      <p:sp>
        <p:nvSpPr>
          <p:cNvPr id="3" name="ZoneTexte 2">
            <a:extLst>
              <a:ext uri="{FF2B5EF4-FFF2-40B4-BE49-F238E27FC236}">
                <a16:creationId xmlns:a16="http://schemas.microsoft.com/office/drawing/2014/main" id="{052B5795-7E64-A682-C62C-B7C49E9AC02E}"/>
              </a:ext>
            </a:extLst>
          </p:cNvPr>
          <p:cNvSpPr txBox="1"/>
          <p:nvPr/>
        </p:nvSpPr>
        <p:spPr>
          <a:xfrm>
            <a:off x="222201" y="8298610"/>
            <a:ext cx="4304453" cy="1846659"/>
          </a:xfrm>
          <a:prstGeom prst="rect">
            <a:avLst/>
          </a:prstGeom>
          <a:noFill/>
        </p:spPr>
        <p:txBody>
          <a:bodyPr wrap="square" rtlCol="0">
            <a:spAutoFit/>
          </a:bodyPr>
          <a:lstStyle/>
          <a:p>
            <a:pPr>
              <a:lnSpc>
                <a:spcPct val="125000"/>
              </a:lnSpc>
              <a:buClr>
                <a:srgbClr val="00B050"/>
              </a:buClr>
              <a:buSzPct val="100000"/>
            </a:pPr>
            <a:r>
              <a:rPr lang="fr-FR" sz="1200" b="1" dirty="0">
                <a:latin typeface="Calibri" charset="0"/>
                <a:ea typeface="Calibri" charset="0"/>
                <a:cs typeface="Calibri" charset="0"/>
              </a:rPr>
              <a:t>2013-2014  </a:t>
            </a:r>
            <a:r>
              <a:rPr lang="fr-FR" sz="1200" b="1" dirty="0">
                <a:solidFill>
                  <a:srgbClr val="5797B8"/>
                </a:solidFill>
                <a:latin typeface="Calibri" charset="0"/>
                <a:ea typeface="Calibri" charset="0"/>
                <a:cs typeface="Calibri" charset="0"/>
              </a:rPr>
              <a:t>UNIVERSITE</a:t>
            </a:r>
            <a:endParaRPr lang="fr-FR" sz="1200" dirty="0">
              <a:solidFill>
                <a:srgbClr val="5797B8"/>
              </a:solidFill>
              <a:latin typeface="Calibri" charset="0"/>
              <a:ea typeface="Calibri" charset="0"/>
              <a:cs typeface="Calibri" charset="0"/>
            </a:endParaRPr>
          </a:p>
          <a:p>
            <a:pPr>
              <a:lnSpc>
                <a:spcPct val="125000"/>
              </a:lnSpc>
              <a:buClr>
                <a:srgbClr val="00B050"/>
              </a:buClr>
              <a:buSzPct val="100000"/>
            </a:pPr>
            <a:r>
              <a:rPr lang="fr-FR" sz="1200" b="1" dirty="0">
                <a:latin typeface="Calibri" charset="0"/>
                <a:ea typeface="Calibri" charset="0"/>
                <a:cs typeface="Calibri" charset="0"/>
              </a:rPr>
              <a:t>Titre du diplôme</a:t>
            </a:r>
          </a:p>
          <a:p>
            <a:pPr defTabSz="685800">
              <a:defRPr/>
            </a:pPr>
            <a:r>
              <a:rPr lang="fr-FR" sz="1050" dirty="0">
                <a:solidFill>
                  <a:srgbClr val="7F7F7F"/>
                </a:solidFill>
                <a:latin typeface="Calibri" charset="0"/>
                <a:ea typeface="Calibri" charset="0"/>
                <a:cs typeface="Calibri" charset="0"/>
              </a:rPr>
              <a:t>Décrivez en une ligne les objectifs et les spécialités de cette formation. Inscrivez votre mention si vous en avez eu une.</a:t>
            </a:r>
          </a:p>
          <a:p>
            <a:pPr defTabSz="685800">
              <a:defRPr/>
            </a:pPr>
            <a:endParaRPr lang="fr-FR" sz="1200" dirty="0">
              <a:solidFill>
                <a:srgbClr val="7F7F7F"/>
              </a:solidFill>
              <a:latin typeface="Calibri" charset="0"/>
              <a:ea typeface="Calibri" charset="0"/>
              <a:cs typeface="Calibri" charset="0"/>
            </a:endParaRPr>
          </a:p>
          <a:p>
            <a:pPr>
              <a:lnSpc>
                <a:spcPct val="125000"/>
              </a:lnSpc>
              <a:buClr>
                <a:srgbClr val="00B050"/>
              </a:buClr>
              <a:buSzPct val="100000"/>
            </a:pPr>
            <a:r>
              <a:rPr lang="fr-FR" sz="1200" b="1" dirty="0">
                <a:latin typeface="Calibri" charset="0"/>
                <a:ea typeface="Calibri" charset="0"/>
                <a:cs typeface="Calibri" charset="0"/>
              </a:rPr>
              <a:t>2013-2014  </a:t>
            </a:r>
            <a:r>
              <a:rPr lang="fr-FR" sz="1200" b="1" dirty="0">
                <a:solidFill>
                  <a:srgbClr val="5797B8"/>
                </a:solidFill>
                <a:latin typeface="Calibri" charset="0"/>
                <a:ea typeface="Calibri" charset="0"/>
                <a:cs typeface="Calibri" charset="0"/>
              </a:rPr>
              <a:t>UNIVERSITE</a:t>
            </a:r>
            <a:endParaRPr lang="fr-FR" sz="1200" dirty="0">
              <a:solidFill>
                <a:srgbClr val="5797B8"/>
              </a:solidFill>
              <a:latin typeface="Calibri" charset="0"/>
              <a:ea typeface="Calibri" charset="0"/>
              <a:cs typeface="Calibri" charset="0"/>
            </a:endParaRPr>
          </a:p>
          <a:p>
            <a:pPr>
              <a:lnSpc>
                <a:spcPct val="125000"/>
              </a:lnSpc>
              <a:buClr>
                <a:srgbClr val="00B050"/>
              </a:buClr>
              <a:buSzPct val="100000"/>
            </a:pPr>
            <a:r>
              <a:rPr lang="fr-FR" sz="1200" b="1" dirty="0">
                <a:latin typeface="Calibri" charset="0"/>
                <a:ea typeface="Calibri" charset="0"/>
                <a:cs typeface="Calibri" charset="0"/>
              </a:rPr>
              <a:t>Titre du diplôme</a:t>
            </a:r>
          </a:p>
          <a:p>
            <a:pPr defTabSz="685800">
              <a:defRPr/>
            </a:pPr>
            <a:r>
              <a:rPr lang="fr-FR" sz="1050" dirty="0">
                <a:solidFill>
                  <a:srgbClr val="7F7F7F"/>
                </a:solidFill>
                <a:latin typeface="Calibri" charset="0"/>
                <a:ea typeface="Calibri" charset="0"/>
                <a:cs typeface="Calibri" charset="0"/>
              </a:rPr>
              <a:t>Décrivez en une ligne les objectifs et les spécialités de cette formation. Inscrivez votre mention si vous en avez eu une.</a:t>
            </a:r>
          </a:p>
        </p:txBody>
      </p:sp>
      <p:sp>
        <p:nvSpPr>
          <p:cNvPr id="5" name="ZoneTexte 4">
            <a:extLst>
              <a:ext uri="{FF2B5EF4-FFF2-40B4-BE49-F238E27FC236}">
                <a16:creationId xmlns:a16="http://schemas.microsoft.com/office/drawing/2014/main" id="{1544A484-BCAE-92C3-19A9-B41E85A51D92}"/>
              </a:ext>
            </a:extLst>
          </p:cNvPr>
          <p:cNvSpPr txBox="1"/>
          <p:nvPr/>
        </p:nvSpPr>
        <p:spPr>
          <a:xfrm>
            <a:off x="5139324" y="6504520"/>
            <a:ext cx="1584466" cy="1554272"/>
          </a:xfrm>
          <a:prstGeom prst="rect">
            <a:avLst/>
          </a:prstGeom>
          <a:noFill/>
        </p:spPr>
        <p:txBody>
          <a:bodyPr wrap="square" rtlCol="0">
            <a:spAutoFit/>
          </a:bodyPr>
          <a:lstStyle/>
          <a:p>
            <a:pPr fontAlgn="ctr">
              <a:spcAft>
                <a:spcPts val="1200"/>
              </a:spcAft>
            </a:pPr>
            <a:r>
              <a:rPr lang="fr-FR" sz="1100" dirty="0">
                <a:solidFill>
                  <a:schemeClr val="bg1"/>
                </a:solidFill>
              </a:rPr>
              <a:t>Anglais</a:t>
            </a:r>
          </a:p>
          <a:p>
            <a:pPr fontAlgn="ctr">
              <a:spcAft>
                <a:spcPts val="1200"/>
              </a:spcAft>
            </a:pPr>
            <a:r>
              <a:rPr lang="fr-FR" sz="1100" dirty="0">
                <a:solidFill>
                  <a:schemeClr val="bg1"/>
                </a:solidFill>
              </a:rPr>
              <a:t>Chinois</a:t>
            </a:r>
          </a:p>
          <a:p>
            <a:pPr fontAlgn="ctr">
              <a:spcAft>
                <a:spcPts val="1200"/>
              </a:spcAft>
            </a:pPr>
            <a:r>
              <a:rPr lang="fr-FR" sz="1100" dirty="0">
                <a:solidFill>
                  <a:schemeClr val="bg1"/>
                </a:solidFill>
              </a:rPr>
              <a:t>Microsoft Office</a:t>
            </a:r>
          </a:p>
          <a:p>
            <a:pPr fontAlgn="ctr">
              <a:spcAft>
                <a:spcPts val="1200"/>
              </a:spcAft>
            </a:pPr>
            <a:r>
              <a:rPr lang="fr-FR" sz="1100" dirty="0">
                <a:solidFill>
                  <a:schemeClr val="bg1"/>
                </a:solidFill>
              </a:rPr>
              <a:t>Google </a:t>
            </a:r>
            <a:r>
              <a:rPr lang="fr-FR" sz="1100" dirty="0" err="1">
                <a:solidFill>
                  <a:schemeClr val="bg1"/>
                </a:solidFill>
              </a:rPr>
              <a:t>Adwords</a:t>
            </a:r>
            <a:endParaRPr lang="fr-FR" sz="1100" dirty="0">
              <a:solidFill>
                <a:schemeClr val="bg1"/>
              </a:solidFill>
            </a:endParaRPr>
          </a:p>
          <a:p>
            <a:pPr fontAlgn="ctr">
              <a:spcAft>
                <a:spcPts val="1200"/>
              </a:spcAft>
            </a:pPr>
            <a:r>
              <a:rPr lang="fr-FR" sz="1100" dirty="0">
                <a:solidFill>
                  <a:schemeClr val="bg1"/>
                </a:solidFill>
              </a:rPr>
              <a:t>Créativité</a:t>
            </a:r>
          </a:p>
        </p:txBody>
      </p:sp>
      <p:sp>
        <p:nvSpPr>
          <p:cNvPr id="6" name="ZoneTexte 5">
            <a:extLst>
              <a:ext uri="{FF2B5EF4-FFF2-40B4-BE49-F238E27FC236}">
                <a16:creationId xmlns:a16="http://schemas.microsoft.com/office/drawing/2014/main" id="{000003AB-F40E-0257-E474-A9EFC00182EC}"/>
              </a:ext>
            </a:extLst>
          </p:cNvPr>
          <p:cNvSpPr txBox="1"/>
          <p:nvPr/>
        </p:nvSpPr>
        <p:spPr>
          <a:xfrm>
            <a:off x="5189669" y="9147776"/>
            <a:ext cx="1584466" cy="907941"/>
          </a:xfrm>
          <a:prstGeom prst="rect">
            <a:avLst/>
          </a:prstGeom>
          <a:noFill/>
        </p:spPr>
        <p:txBody>
          <a:bodyPr wrap="square" rtlCol="0">
            <a:spAutoFit/>
          </a:bodyPr>
          <a:lstStyle/>
          <a:p>
            <a:pPr fontAlgn="ctr">
              <a:spcAft>
                <a:spcPts val="1200"/>
              </a:spcAft>
            </a:pPr>
            <a:r>
              <a:rPr lang="fr-FR" sz="1100" dirty="0">
                <a:solidFill>
                  <a:schemeClr val="bg1"/>
                </a:solidFill>
              </a:rPr>
              <a:t>Sport</a:t>
            </a:r>
          </a:p>
          <a:p>
            <a:pPr fontAlgn="ctr">
              <a:spcAft>
                <a:spcPts val="1200"/>
              </a:spcAft>
            </a:pPr>
            <a:r>
              <a:rPr lang="fr-FR" sz="1100" dirty="0">
                <a:solidFill>
                  <a:schemeClr val="bg1"/>
                </a:solidFill>
              </a:rPr>
              <a:t>Lecture</a:t>
            </a:r>
          </a:p>
          <a:p>
            <a:pPr fontAlgn="ctr">
              <a:spcAft>
                <a:spcPts val="1200"/>
              </a:spcAft>
            </a:pPr>
            <a:r>
              <a:rPr lang="fr-FR" sz="1100" dirty="0">
                <a:solidFill>
                  <a:schemeClr val="bg1"/>
                </a:solidFill>
              </a:rPr>
              <a:t>Cinéma</a:t>
            </a:r>
          </a:p>
        </p:txBody>
      </p:sp>
    </p:spTree>
    <p:extLst>
      <p:ext uri="{BB962C8B-B14F-4D97-AF65-F5344CB8AC3E}">
        <p14:creationId xmlns:p14="http://schemas.microsoft.com/office/powerpoint/2010/main" val="75693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51504" y="645775"/>
            <a:ext cx="6659844" cy="9357487"/>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099"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099" dirty="0">
                <a:solidFill>
                  <a:schemeClr val="tx1">
                    <a:lumMod val="50000"/>
                    <a:lumOff val="50000"/>
                  </a:schemeClr>
                </a:solidFill>
              </a:rPr>
            </a:br>
            <a:r>
              <a:rPr lang="fr-FR" sz="2099" dirty="0" err="1">
                <a:solidFill>
                  <a:schemeClr val="tx1">
                    <a:lumMod val="50000"/>
                    <a:lumOff val="50000"/>
                  </a:schemeClr>
                </a:solidFill>
              </a:rPr>
              <a:t>Disclaimer</a:t>
            </a:r>
            <a:r>
              <a:rPr lang="fr-FR" sz="2099" dirty="0">
                <a:solidFill>
                  <a:schemeClr val="tx1">
                    <a:lumMod val="50000"/>
                    <a:lumOff val="50000"/>
                  </a:schemeClr>
                </a:solidFill>
              </a:rPr>
              <a:t> : Les modèles disponibles sur notre site fournis "en l'état" et sans garantie.</a:t>
            </a:r>
          </a:p>
          <a:p>
            <a:pPr marL="0" indent="0">
              <a:buNone/>
            </a:pPr>
            <a:endParaRPr lang="fr-FR" sz="2446" dirty="0">
              <a:solidFill>
                <a:schemeClr val="tx1">
                  <a:lumMod val="50000"/>
                  <a:lumOff val="50000"/>
                </a:schemeClr>
              </a:solidFill>
            </a:endParaRPr>
          </a:p>
          <a:p>
            <a:pPr marL="0" indent="0" algn="ctr">
              <a:buNone/>
            </a:pPr>
            <a:r>
              <a:rPr lang="fr-FR" sz="2446" dirty="0" err="1"/>
              <a:t>Créeruncv.com</a:t>
            </a:r>
            <a:r>
              <a:rPr lang="fr-FR" sz="2446" dirty="0"/>
              <a:t> est un site gratuit. </a:t>
            </a:r>
          </a:p>
        </p:txBody>
      </p:sp>
    </p:spTree>
    <p:extLst>
      <p:ext uri="{BB962C8B-B14F-4D97-AF65-F5344CB8AC3E}">
        <p14:creationId xmlns:p14="http://schemas.microsoft.com/office/powerpoint/2010/main" val="392064073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Révolution.thmx</Template>
  <TotalTime>763</TotalTime>
  <Words>594</Words>
  <Application>Microsoft Macintosh PowerPoint</Application>
  <PresentationFormat>Personnalisé</PresentationFormat>
  <Paragraphs>81</Paragraphs>
  <Slides>2</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73</cp:revision>
  <dcterms:created xsi:type="dcterms:W3CDTF">2014-12-03T08:33:54Z</dcterms:created>
  <dcterms:modified xsi:type="dcterms:W3CDTF">2022-07-22T15:32:40Z</dcterms:modified>
</cp:coreProperties>
</file>